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415" r:id="rId2"/>
    <p:sldId id="416" r:id="rId3"/>
    <p:sldId id="417" r:id="rId4"/>
    <p:sldId id="418" r:id="rId5"/>
    <p:sldId id="419" r:id="rId6"/>
    <p:sldId id="420" r:id="rId7"/>
    <p:sldId id="421" r:id="rId8"/>
    <p:sldId id="422" r:id="rId9"/>
    <p:sldId id="423" r:id="rId10"/>
    <p:sldId id="424" r:id="rId11"/>
    <p:sldId id="425" r:id="rId12"/>
    <p:sldId id="426" r:id="rId13"/>
    <p:sldId id="427" r:id="rId14"/>
    <p:sldId id="437" r:id="rId15"/>
    <p:sldId id="468" r:id="rId16"/>
    <p:sldId id="469" r:id="rId17"/>
    <p:sldId id="470" r:id="rId18"/>
    <p:sldId id="428" r:id="rId19"/>
    <p:sldId id="434" r:id="rId20"/>
    <p:sldId id="475" r:id="rId21"/>
    <p:sldId id="429" r:id="rId22"/>
    <p:sldId id="480" r:id="rId23"/>
    <p:sldId id="430" r:id="rId24"/>
    <p:sldId id="431" r:id="rId25"/>
    <p:sldId id="436" r:id="rId26"/>
    <p:sldId id="439" r:id="rId27"/>
    <p:sldId id="441" r:id="rId28"/>
    <p:sldId id="443" r:id="rId29"/>
    <p:sldId id="442" r:id="rId30"/>
    <p:sldId id="444" r:id="rId31"/>
    <p:sldId id="445" r:id="rId32"/>
    <p:sldId id="447" r:id="rId33"/>
    <p:sldId id="449" r:id="rId34"/>
    <p:sldId id="471" r:id="rId35"/>
    <p:sldId id="473" r:id="rId36"/>
    <p:sldId id="477" r:id="rId37"/>
    <p:sldId id="478" r:id="rId38"/>
    <p:sldId id="476" r:id="rId39"/>
    <p:sldId id="472" r:id="rId40"/>
    <p:sldId id="446" r:id="rId41"/>
    <p:sldId id="448" r:id="rId42"/>
    <p:sldId id="453" r:id="rId43"/>
    <p:sldId id="433" r:id="rId44"/>
    <p:sldId id="432" r:id="rId45"/>
    <p:sldId id="435" r:id="rId46"/>
    <p:sldId id="451" r:id="rId47"/>
    <p:sldId id="452" r:id="rId48"/>
    <p:sldId id="454" r:id="rId49"/>
    <p:sldId id="455" r:id="rId50"/>
    <p:sldId id="456" r:id="rId51"/>
    <p:sldId id="438" r:id="rId52"/>
    <p:sldId id="457" r:id="rId53"/>
    <p:sldId id="458" r:id="rId54"/>
    <p:sldId id="459" r:id="rId55"/>
    <p:sldId id="460" r:id="rId56"/>
    <p:sldId id="461" r:id="rId57"/>
    <p:sldId id="474" r:id="rId58"/>
    <p:sldId id="462" r:id="rId59"/>
    <p:sldId id="463" r:id="rId60"/>
    <p:sldId id="464" r:id="rId61"/>
    <p:sldId id="465" r:id="rId62"/>
    <p:sldId id="466" r:id="rId63"/>
    <p:sldId id="481" r:id="rId64"/>
    <p:sldId id="467" r:id="rId65"/>
    <p:sldId id="479" r:id="rId66"/>
  </p:sldIdLst>
  <p:sldSz cx="9906000" cy="6858000" type="A4"/>
  <p:notesSz cx="6888163" cy="100203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guide id="3" orient="horz" pos="1990">
          <p15:clr>
            <a:srgbClr val="A4A3A4"/>
          </p15:clr>
        </p15:guide>
        <p15:guide id="4" pos="298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ana Quintero"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4D"/>
    <a:srgbClr val="006699"/>
    <a:srgbClr val="994847"/>
    <a:srgbClr val="FFA600"/>
    <a:srgbClr val="FFA64D"/>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8619" autoAdjust="0"/>
  </p:normalViewPr>
  <p:slideViewPr>
    <p:cSldViewPr snapToGrid="0">
      <p:cViewPr varScale="1">
        <p:scale>
          <a:sx n="154" d="100"/>
          <a:sy n="154" d="100"/>
        </p:scale>
        <p:origin x="-1632" y="-96"/>
      </p:cViewPr>
      <p:guideLst>
        <p:guide orient="horz" pos="2160"/>
        <p:guide orient="horz" pos="1990"/>
        <p:guide pos="3840"/>
        <p:guide pos="298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commentAuthors" Target="commentAuthors.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A5E035-2DAD-4B8B-B98C-0B53FEF4C09B}" type="doc">
      <dgm:prSet loTypeId="urn:microsoft.com/office/officeart/2005/8/layout/orgChart1" loCatId="hierarchy" qsTypeId="urn:microsoft.com/office/officeart/2005/8/quickstyle/simple1" qsCatId="simple" csTypeId="urn:microsoft.com/office/officeart/2005/8/colors/accent0_2" csCatId="mainScheme" phldr="1"/>
      <dgm:spPr/>
      <dgm:t>
        <a:bodyPr/>
        <a:lstStyle/>
        <a:p>
          <a:endParaRPr lang="es-PE"/>
        </a:p>
      </dgm:t>
    </dgm:pt>
    <dgm:pt modelId="{35F5CFEA-E053-4AA7-8E87-1EE2E8B9231D}">
      <dgm:prSet phldrT="[Texto]" custT="1"/>
      <dgm:spPr>
        <a:ln w="28575" cmpd="sng">
          <a:solidFill>
            <a:schemeClr val="accent2"/>
          </a:solidFill>
        </a:ln>
      </dgm:spPr>
      <dgm:t>
        <a:bodyPr/>
        <a:lstStyle/>
        <a:p>
          <a:r>
            <a:rPr lang="es-PE" sz="1200" dirty="0">
              <a:latin typeface="Arial" panose="020B0604020202020204" pitchFamily="34" charset="0"/>
              <a:cs typeface="Arial" panose="020B0604020202020204" pitchFamily="34" charset="0"/>
            </a:rPr>
            <a:t>Gerencia General</a:t>
          </a:r>
        </a:p>
      </dgm:t>
    </dgm:pt>
    <dgm:pt modelId="{4558DBE5-32F6-4306-97C4-F37CAC287017}" type="parTrans" cxnId="{A58F1FA0-55A1-4200-892C-6BE1CCFA5306}">
      <dgm:prSet/>
      <dgm:spPr/>
      <dgm:t>
        <a:bodyPr/>
        <a:lstStyle/>
        <a:p>
          <a:endParaRPr lang="es-PE"/>
        </a:p>
      </dgm:t>
    </dgm:pt>
    <dgm:pt modelId="{50BB418D-67BA-4853-AB2C-4133514D1B5B}" type="sibTrans" cxnId="{A58F1FA0-55A1-4200-892C-6BE1CCFA5306}">
      <dgm:prSet/>
      <dgm:spPr/>
      <dgm:t>
        <a:bodyPr/>
        <a:lstStyle/>
        <a:p>
          <a:endParaRPr lang="es-PE"/>
        </a:p>
      </dgm:t>
    </dgm:pt>
    <dgm:pt modelId="{C5750BAD-541D-4151-8DA5-A60D1C016D63}">
      <dgm:prSet phldrT="[Texto]" custT="1"/>
      <dgm:spPr>
        <a:ln w="28575" cmpd="sng">
          <a:solidFill>
            <a:srgbClr val="ED7D31"/>
          </a:solidFill>
        </a:ln>
      </dgm:spPr>
      <dgm:t>
        <a:bodyPr/>
        <a:lstStyle/>
        <a:p>
          <a:r>
            <a:rPr lang="es-PE" sz="1200" dirty="0">
              <a:latin typeface="Arial" panose="020B0604020202020204" pitchFamily="34" charset="0"/>
              <a:cs typeface="Arial" panose="020B0604020202020204" pitchFamily="34" charset="0"/>
            </a:rPr>
            <a:t>Gerencia de Operación y Mantenimiento</a:t>
          </a:r>
        </a:p>
      </dgm:t>
    </dgm:pt>
    <dgm:pt modelId="{05063A60-55D5-4BDF-B4DE-3C1CD598B9E6}" type="parTrans" cxnId="{1059C82F-3746-4C4A-9163-E4983B5937B8}">
      <dgm:prSet/>
      <dgm:spPr/>
      <dgm:t>
        <a:bodyPr/>
        <a:lstStyle/>
        <a:p>
          <a:endParaRPr lang="es-PE"/>
        </a:p>
      </dgm:t>
    </dgm:pt>
    <dgm:pt modelId="{23DCE23E-548F-4952-BBC3-62E012B3A306}" type="sibTrans" cxnId="{1059C82F-3746-4C4A-9163-E4983B5937B8}">
      <dgm:prSet/>
      <dgm:spPr/>
      <dgm:t>
        <a:bodyPr/>
        <a:lstStyle/>
        <a:p>
          <a:endParaRPr lang="es-PE"/>
        </a:p>
      </dgm:t>
    </dgm:pt>
    <dgm:pt modelId="{8A208142-C965-48D9-9124-36FBB9FA273C}">
      <dgm:prSet phldrT="[Texto]" custT="1"/>
      <dgm:spPr>
        <a:ln w="28575" cmpd="sng">
          <a:solidFill>
            <a:srgbClr val="ED7D31"/>
          </a:solidFill>
        </a:ln>
      </dgm:spPr>
      <dgm:t>
        <a:bodyPr/>
        <a:lstStyle/>
        <a:p>
          <a:r>
            <a:rPr lang="es-PE" sz="1200" dirty="0">
              <a:latin typeface="Arial" panose="020B0604020202020204" pitchFamily="34" charset="0"/>
              <a:cs typeface="Arial" panose="020B0604020202020204" pitchFamily="34" charset="0"/>
            </a:rPr>
            <a:t>Gerencia de </a:t>
          </a:r>
          <a:r>
            <a:rPr lang="es-PE" sz="1200" dirty="0" smtClean="0">
              <a:latin typeface="Arial" panose="020B0604020202020204" pitchFamily="34" charset="0"/>
              <a:cs typeface="Arial" panose="020B0604020202020204" pitchFamily="34" charset="0"/>
            </a:rPr>
            <a:t>Técnica</a:t>
          </a:r>
          <a:endParaRPr lang="es-PE" sz="1200" dirty="0">
            <a:latin typeface="Arial" panose="020B0604020202020204" pitchFamily="34" charset="0"/>
            <a:cs typeface="Arial" panose="020B0604020202020204" pitchFamily="34" charset="0"/>
          </a:endParaRPr>
        </a:p>
      </dgm:t>
    </dgm:pt>
    <dgm:pt modelId="{4EAA90B5-C544-40AF-B0BF-D54E7F839A56}" type="parTrans" cxnId="{88977190-F473-47CA-8965-1EBF796A0BAD}">
      <dgm:prSet/>
      <dgm:spPr/>
      <dgm:t>
        <a:bodyPr/>
        <a:lstStyle/>
        <a:p>
          <a:endParaRPr lang="es-PE"/>
        </a:p>
      </dgm:t>
    </dgm:pt>
    <dgm:pt modelId="{9FF42A43-CF1C-4DEC-AB7F-42A1C06C4F6B}" type="sibTrans" cxnId="{88977190-F473-47CA-8965-1EBF796A0BAD}">
      <dgm:prSet/>
      <dgm:spPr/>
      <dgm:t>
        <a:bodyPr/>
        <a:lstStyle/>
        <a:p>
          <a:endParaRPr lang="es-PE"/>
        </a:p>
      </dgm:t>
    </dgm:pt>
    <dgm:pt modelId="{C378D21F-7A6A-4136-9FD4-98C95C2D88FD}">
      <dgm:prSet phldrT="[Texto]" custT="1"/>
      <dgm:spPr>
        <a:ln w="28575" cmpd="sng">
          <a:solidFill>
            <a:srgbClr val="ED7D31"/>
          </a:solidFill>
        </a:ln>
      </dgm:spPr>
      <dgm:t>
        <a:bodyPr/>
        <a:lstStyle/>
        <a:p>
          <a:r>
            <a:rPr lang="es-PE" sz="1200" dirty="0">
              <a:latin typeface="Arial" panose="020B0604020202020204" pitchFamily="34" charset="0"/>
              <a:cs typeface="Arial" panose="020B0604020202020204" pitchFamily="34" charset="0"/>
            </a:rPr>
            <a:t>Gerencia </a:t>
          </a:r>
          <a:r>
            <a:rPr lang="es-PE" sz="1200" dirty="0" smtClean="0">
              <a:latin typeface="Arial" panose="020B0604020202020204" pitchFamily="34" charset="0"/>
              <a:cs typeface="Arial" panose="020B0604020202020204" pitchFamily="34" charset="0"/>
            </a:rPr>
            <a:t>Administrativa y Financiera</a:t>
          </a:r>
          <a:endParaRPr lang="es-PE" sz="1200" dirty="0">
            <a:latin typeface="Arial" panose="020B0604020202020204" pitchFamily="34" charset="0"/>
            <a:cs typeface="Arial" panose="020B0604020202020204" pitchFamily="34" charset="0"/>
          </a:endParaRPr>
        </a:p>
      </dgm:t>
    </dgm:pt>
    <dgm:pt modelId="{09836D18-2AF4-4C28-9DF1-F2BE2E20F5BE}" type="parTrans" cxnId="{D38A1FF3-5E7D-463B-8075-779CDE96D512}">
      <dgm:prSet/>
      <dgm:spPr/>
      <dgm:t>
        <a:bodyPr/>
        <a:lstStyle/>
        <a:p>
          <a:endParaRPr lang="es-PE"/>
        </a:p>
      </dgm:t>
    </dgm:pt>
    <dgm:pt modelId="{778E9618-9279-40C8-81A4-05AD23B282FA}" type="sibTrans" cxnId="{D38A1FF3-5E7D-463B-8075-779CDE96D512}">
      <dgm:prSet/>
      <dgm:spPr/>
      <dgm:t>
        <a:bodyPr/>
        <a:lstStyle/>
        <a:p>
          <a:endParaRPr lang="es-PE"/>
        </a:p>
      </dgm:t>
    </dgm:pt>
    <dgm:pt modelId="{E27119BF-3AC1-4FA6-AACA-53BD0A9BB97A}">
      <dgm:prSet phldrT="[Texto]" custT="1"/>
      <dgm:spPr/>
      <dgm:t>
        <a:bodyPr/>
        <a:lstStyle/>
        <a:p>
          <a:r>
            <a:rPr lang="es-PE" sz="1200" dirty="0">
              <a:latin typeface="Arial" panose="020B0604020202020204" pitchFamily="34" charset="0"/>
              <a:cs typeface="Arial" panose="020B0604020202020204" pitchFamily="34" charset="0"/>
            </a:rPr>
            <a:t>Central Emergencia</a:t>
          </a:r>
        </a:p>
      </dgm:t>
    </dgm:pt>
    <dgm:pt modelId="{1A405E7D-4ACB-4B18-8A49-1FC9BF03B5FA}" type="parTrans" cxnId="{93C58475-57E7-431F-BCEB-BC81F1BE201E}">
      <dgm:prSet/>
      <dgm:spPr/>
      <dgm:t>
        <a:bodyPr/>
        <a:lstStyle/>
        <a:p>
          <a:endParaRPr lang="es-PE"/>
        </a:p>
      </dgm:t>
    </dgm:pt>
    <dgm:pt modelId="{8035F033-FC67-49BA-9EF5-C1B7AE4FD115}" type="sibTrans" cxnId="{93C58475-57E7-431F-BCEB-BC81F1BE201E}">
      <dgm:prSet/>
      <dgm:spPr/>
      <dgm:t>
        <a:bodyPr/>
        <a:lstStyle/>
        <a:p>
          <a:endParaRPr lang="es-PE"/>
        </a:p>
      </dgm:t>
    </dgm:pt>
    <dgm:pt modelId="{B65A1B07-E545-483E-81D4-2D1A4735AEE7}">
      <dgm:prSet phldrT="[Texto]" custT="1"/>
      <dgm:spPr/>
      <dgm:t>
        <a:bodyPr/>
        <a:lstStyle/>
        <a:p>
          <a:r>
            <a:rPr lang="es-PE" sz="1200" dirty="0">
              <a:latin typeface="Arial" panose="020B0604020202020204" pitchFamily="34" charset="0"/>
              <a:cs typeface="Arial" panose="020B0604020202020204" pitchFamily="34" charset="0"/>
            </a:rPr>
            <a:t>Gestión Social</a:t>
          </a:r>
        </a:p>
      </dgm:t>
    </dgm:pt>
    <dgm:pt modelId="{78898B1B-AD1B-4A17-AD86-2C505C243BEF}" type="parTrans" cxnId="{E8B5EB6A-9740-4C7A-9627-80B7CCEDE08B}">
      <dgm:prSet/>
      <dgm:spPr/>
      <dgm:t>
        <a:bodyPr/>
        <a:lstStyle/>
        <a:p>
          <a:endParaRPr lang="es-PE"/>
        </a:p>
      </dgm:t>
    </dgm:pt>
    <dgm:pt modelId="{09D54382-C82F-4BC1-AB86-511CF9A62727}" type="sibTrans" cxnId="{E8B5EB6A-9740-4C7A-9627-80B7CCEDE08B}">
      <dgm:prSet/>
      <dgm:spPr/>
      <dgm:t>
        <a:bodyPr/>
        <a:lstStyle/>
        <a:p>
          <a:endParaRPr lang="es-PE"/>
        </a:p>
      </dgm:t>
    </dgm:pt>
    <dgm:pt modelId="{CF9529BE-B32F-41FF-AF7E-180EB6A943CC}">
      <dgm:prSet phldrT="[Texto]" custT="1"/>
      <dgm:spPr/>
      <dgm:t>
        <a:bodyPr/>
        <a:lstStyle/>
        <a:p>
          <a:r>
            <a:rPr lang="es-PE" sz="1200" dirty="0">
              <a:latin typeface="Arial" panose="020B0604020202020204" pitchFamily="34" charset="0"/>
              <a:cs typeface="Arial" panose="020B0604020202020204" pitchFamily="34" charset="0"/>
            </a:rPr>
            <a:t>Recursos Humanos</a:t>
          </a:r>
        </a:p>
      </dgm:t>
    </dgm:pt>
    <dgm:pt modelId="{18DAE48B-481D-4D6D-8197-B0815570CE58}" type="parTrans" cxnId="{528B2AF4-D61D-449D-8367-A6D5B71696BA}">
      <dgm:prSet/>
      <dgm:spPr/>
      <dgm:t>
        <a:bodyPr/>
        <a:lstStyle/>
        <a:p>
          <a:endParaRPr lang="es-PE"/>
        </a:p>
      </dgm:t>
    </dgm:pt>
    <dgm:pt modelId="{3070C0BE-66DD-41DC-93AB-21952ADFF87D}" type="sibTrans" cxnId="{528B2AF4-D61D-449D-8367-A6D5B71696BA}">
      <dgm:prSet/>
      <dgm:spPr/>
      <dgm:t>
        <a:bodyPr/>
        <a:lstStyle/>
        <a:p>
          <a:endParaRPr lang="es-PE"/>
        </a:p>
      </dgm:t>
    </dgm:pt>
    <dgm:pt modelId="{B694195C-E7CE-4F62-AFF8-889490F98025}">
      <dgm:prSet phldrT="[Texto]" custT="1"/>
      <dgm:spPr/>
      <dgm:t>
        <a:bodyPr/>
        <a:lstStyle/>
        <a:p>
          <a:r>
            <a:rPr lang="es-PE" sz="1200" dirty="0">
              <a:latin typeface="Arial" panose="020B0604020202020204" pitchFamily="34" charset="0"/>
              <a:cs typeface="Arial" panose="020B0604020202020204" pitchFamily="34" charset="0"/>
            </a:rPr>
            <a:t>Contabilidad</a:t>
          </a:r>
        </a:p>
      </dgm:t>
    </dgm:pt>
    <dgm:pt modelId="{0B74A69A-4B98-42E9-9078-319DF5590D2B}" type="parTrans" cxnId="{23DDD8C9-6C24-41AA-B38C-0FAA231057FF}">
      <dgm:prSet/>
      <dgm:spPr/>
      <dgm:t>
        <a:bodyPr/>
        <a:lstStyle/>
        <a:p>
          <a:endParaRPr lang="es-PE"/>
        </a:p>
      </dgm:t>
    </dgm:pt>
    <dgm:pt modelId="{8A289E0A-9E5B-48AD-9DA5-FEA60171DD25}" type="sibTrans" cxnId="{23DDD8C9-6C24-41AA-B38C-0FAA231057FF}">
      <dgm:prSet/>
      <dgm:spPr/>
      <dgm:t>
        <a:bodyPr/>
        <a:lstStyle/>
        <a:p>
          <a:endParaRPr lang="es-PE"/>
        </a:p>
      </dgm:t>
    </dgm:pt>
    <dgm:pt modelId="{791A3DA2-F476-4BC5-B253-39142B503EED}">
      <dgm:prSet phldrT="[Texto]" custT="1"/>
      <dgm:spPr/>
      <dgm:t>
        <a:bodyPr/>
        <a:lstStyle/>
        <a:p>
          <a:r>
            <a:rPr lang="es-PE" sz="1200" dirty="0">
              <a:latin typeface="Arial" panose="020B0604020202020204" pitchFamily="34" charset="0"/>
              <a:cs typeface="Arial" panose="020B0604020202020204" pitchFamily="34" charset="0"/>
            </a:rPr>
            <a:t>Peajes</a:t>
          </a:r>
        </a:p>
      </dgm:t>
    </dgm:pt>
    <dgm:pt modelId="{A9E6FD98-989B-496E-B07D-EEE55D71C8AB}" type="parTrans" cxnId="{D42A68F7-CFBB-4A6F-A86D-D36E857C8D74}">
      <dgm:prSet/>
      <dgm:spPr/>
      <dgm:t>
        <a:bodyPr/>
        <a:lstStyle/>
        <a:p>
          <a:endParaRPr lang="es-PE"/>
        </a:p>
      </dgm:t>
    </dgm:pt>
    <dgm:pt modelId="{982C1EEB-7E46-4121-B7D0-2A6C4D6293AE}" type="sibTrans" cxnId="{D42A68F7-CFBB-4A6F-A86D-D36E857C8D74}">
      <dgm:prSet/>
      <dgm:spPr/>
      <dgm:t>
        <a:bodyPr/>
        <a:lstStyle/>
        <a:p>
          <a:endParaRPr lang="es-PE"/>
        </a:p>
      </dgm:t>
    </dgm:pt>
    <dgm:pt modelId="{350A48CA-B3A3-478B-BB42-E28A0D559DBF}">
      <dgm:prSet phldrT="[Texto]" custT="1"/>
      <dgm:spPr/>
      <dgm:t>
        <a:bodyPr/>
        <a:lstStyle/>
        <a:p>
          <a:r>
            <a:rPr lang="es-PE" sz="1200" dirty="0" smtClean="0">
              <a:latin typeface="Arial" panose="020B0604020202020204" pitchFamily="34" charset="0"/>
              <a:cs typeface="Arial" panose="020B0604020202020204" pitchFamily="34" charset="0"/>
            </a:rPr>
            <a:t>Sistemas y Comunicaciones</a:t>
          </a:r>
          <a:endParaRPr lang="es-PE" sz="1200" dirty="0">
            <a:latin typeface="Arial" panose="020B0604020202020204" pitchFamily="34" charset="0"/>
            <a:cs typeface="Arial" panose="020B0604020202020204" pitchFamily="34" charset="0"/>
          </a:endParaRPr>
        </a:p>
      </dgm:t>
    </dgm:pt>
    <dgm:pt modelId="{CDC3B9A9-61F1-4ED6-8523-1C76F62D995D}" type="parTrans" cxnId="{69229C32-A515-4A0F-ABF3-62C450CBFB84}">
      <dgm:prSet/>
      <dgm:spPr/>
      <dgm:t>
        <a:bodyPr/>
        <a:lstStyle/>
        <a:p>
          <a:endParaRPr lang="es-PE"/>
        </a:p>
      </dgm:t>
    </dgm:pt>
    <dgm:pt modelId="{16A59E4E-F170-48E1-AA6E-78DDE622A94F}" type="sibTrans" cxnId="{69229C32-A515-4A0F-ABF3-62C450CBFB84}">
      <dgm:prSet/>
      <dgm:spPr/>
      <dgm:t>
        <a:bodyPr/>
        <a:lstStyle/>
        <a:p>
          <a:endParaRPr lang="es-PE"/>
        </a:p>
      </dgm:t>
    </dgm:pt>
    <dgm:pt modelId="{B398E1E2-642F-48CA-BBDA-2C5C147991A7}">
      <dgm:prSet phldrT="[Texto]" custT="1"/>
      <dgm:spPr/>
      <dgm:t>
        <a:bodyPr/>
        <a:lstStyle/>
        <a:p>
          <a:r>
            <a:rPr lang="es-PE" sz="1200" dirty="0">
              <a:latin typeface="Arial" panose="020B0604020202020204" pitchFamily="34" charset="0"/>
              <a:cs typeface="Arial" panose="020B0604020202020204" pitchFamily="34" charset="0"/>
            </a:rPr>
            <a:t>Pesaje</a:t>
          </a:r>
        </a:p>
      </dgm:t>
    </dgm:pt>
    <dgm:pt modelId="{0DBD01B7-E3FA-45A2-8FB5-315F8098D93B}" type="parTrans" cxnId="{0F58CE55-76DC-4596-90BF-692C5EC51507}">
      <dgm:prSet/>
      <dgm:spPr/>
      <dgm:t>
        <a:bodyPr/>
        <a:lstStyle/>
        <a:p>
          <a:endParaRPr lang="es-PE"/>
        </a:p>
      </dgm:t>
    </dgm:pt>
    <dgm:pt modelId="{43A6F0C8-541A-4787-BD86-8AE52F8277B9}" type="sibTrans" cxnId="{0F58CE55-76DC-4596-90BF-692C5EC51507}">
      <dgm:prSet/>
      <dgm:spPr/>
      <dgm:t>
        <a:bodyPr/>
        <a:lstStyle/>
        <a:p>
          <a:endParaRPr lang="es-PE"/>
        </a:p>
      </dgm:t>
    </dgm:pt>
    <dgm:pt modelId="{2F8CAEA1-108A-4CF3-8D68-941ADFE078BC}">
      <dgm:prSet phldrT="[Texto]" custT="1"/>
      <dgm:spPr/>
      <dgm:t>
        <a:bodyPr/>
        <a:lstStyle/>
        <a:p>
          <a:r>
            <a:rPr lang="es-PE" sz="1200" dirty="0">
              <a:latin typeface="Arial" panose="020B0604020202020204" pitchFamily="34" charset="0"/>
              <a:cs typeface="Arial" panose="020B0604020202020204" pitchFamily="34" charset="0"/>
            </a:rPr>
            <a:t>Estadística</a:t>
          </a:r>
        </a:p>
      </dgm:t>
    </dgm:pt>
    <dgm:pt modelId="{4876C3CF-31AE-497B-A4C5-4F4CF3347CC4}" type="parTrans" cxnId="{15C58C9B-D463-4815-B26B-6D2419302737}">
      <dgm:prSet/>
      <dgm:spPr/>
      <dgm:t>
        <a:bodyPr/>
        <a:lstStyle/>
        <a:p>
          <a:endParaRPr lang="es-PE"/>
        </a:p>
      </dgm:t>
    </dgm:pt>
    <dgm:pt modelId="{6D4CB525-7745-46BA-A6E5-28C94BDC5D32}" type="sibTrans" cxnId="{15C58C9B-D463-4815-B26B-6D2419302737}">
      <dgm:prSet/>
      <dgm:spPr/>
      <dgm:t>
        <a:bodyPr/>
        <a:lstStyle/>
        <a:p>
          <a:endParaRPr lang="es-PE"/>
        </a:p>
      </dgm:t>
    </dgm:pt>
    <dgm:pt modelId="{A615AF02-8622-472E-B820-2C1900228E44}">
      <dgm:prSet phldrT="[Texto]" custT="1"/>
      <dgm:spPr/>
      <dgm:t>
        <a:bodyPr/>
        <a:lstStyle/>
        <a:p>
          <a:r>
            <a:rPr lang="es-PE" sz="1200" dirty="0">
              <a:latin typeface="Arial" panose="020B0604020202020204" pitchFamily="34" charset="0"/>
              <a:cs typeface="Arial" panose="020B0604020202020204" pitchFamily="34" charset="0"/>
            </a:rPr>
            <a:t>Mantenimiento Vial</a:t>
          </a:r>
        </a:p>
      </dgm:t>
    </dgm:pt>
    <dgm:pt modelId="{F033926B-C8FB-4C2B-916E-E6BB474779BF}" type="parTrans" cxnId="{03711001-B03C-43F8-8424-D8D9C80803E0}">
      <dgm:prSet/>
      <dgm:spPr/>
      <dgm:t>
        <a:bodyPr/>
        <a:lstStyle/>
        <a:p>
          <a:endParaRPr lang="es-PE"/>
        </a:p>
      </dgm:t>
    </dgm:pt>
    <dgm:pt modelId="{707D44B6-1228-4D5C-AF3C-F04481E14092}" type="sibTrans" cxnId="{03711001-B03C-43F8-8424-D8D9C80803E0}">
      <dgm:prSet/>
      <dgm:spPr/>
      <dgm:t>
        <a:bodyPr/>
        <a:lstStyle/>
        <a:p>
          <a:endParaRPr lang="es-PE"/>
        </a:p>
      </dgm:t>
    </dgm:pt>
    <dgm:pt modelId="{7F6A34E6-C7E2-4640-BDB0-9C577E490F11}">
      <dgm:prSet phldrT="[Texto]" custT="1"/>
      <dgm:spPr/>
      <dgm:t>
        <a:bodyPr/>
        <a:lstStyle/>
        <a:p>
          <a:r>
            <a:rPr lang="es-PE" sz="1200" dirty="0">
              <a:latin typeface="Arial" panose="020B0604020202020204" pitchFamily="34" charset="0"/>
              <a:cs typeface="Arial" panose="020B0604020202020204" pitchFamily="34" charset="0"/>
            </a:rPr>
            <a:t>Gestión Ambiental</a:t>
          </a:r>
        </a:p>
      </dgm:t>
    </dgm:pt>
    <dgm:pt modelId="{156C1F8A-6742-488C-8740-3BE896E6E020}" type="parTrans" cxnId="{8B8808BE-C8F6-4AE5-BE9D-81557FC60229}">
      <dgm:prSet/>
      <dgm:spPr/>
      <dgm:t>
        <a:bodyPr/>
        <a:lstStyle/>
        <a:p>
          <a:endParaRPr lang="es-PE"/>
        </a:p>
      </dgm:t>
    </dgm:pt>
    <dgm:pt modelId="{B5EBCA16-7592-4757-B25F-CCB78274F2E4}" type="sibTrans" cxnId="{8B8808BE-C8F6-4AE5-BE9D-81557FC60229}">
      <dgm:prSet/>
      <dgm:spPr/>
      <dgm:t>
        <a:bodyPr/>
        <a:lstStyle/>
        <a:p>
          <a:endParaRPr lang="es-PE"/>
        </a:p>
      </dgm:t>
    </dgm:pt>
    <dgm:pt modelId="{89A909F7-924C-4C56-BF9C-FB1D92C55D29}">
      <dgm:prSet phldrT="[Texto]" custT="1"/>
      <dgm:spPr/>
      <dgm:t>
        <a:bodyPr/>
        <a:lstStyle/>
        <a:p>
          <a:r>
            <a:rPr lang="es-PE" sz="1200" dirty="0">
              <a:latin typeface="Arial" panose="020B0604020202020204" pitchFamily="34" charset="0"/>
              <a:cs typeface="Arial" panose="020B0604020202020204" pitchFamily="34" charset="0"/>
            </a:rPr>
            <a:t>Arqueología</a:t>
          </a:r>
        </a:p>
      </dgm:t>
    </dgm:pt>
    <dgm:pt modelId="{73BB1D0F-A5F6-4883-935B-8C34041DBDA8}" type="parTrans" cxnId="{25D004A5-4982-43A5-B9B5-3A583AEB463F}">
      <dgm:prSet/>
      <dgm:spPr/>
      <dgm:t>
        <a:bodyPr/>
        <a:lstStyle/>
        <a:p>
          <a:endParaRPr lang="es-PE"/>
        </a:p>
      </dgm:t>
    </dgm:pt>
    <dgm:pt modelId="{F5316D7E-7381-43F9-81D6-578192D33186}" type="sibTrans" cxnId="{25D004A5-4982-43A5-B9B5-3A583AEB463F}">
      <dgm:prSet/>
      <dgm:spPr/>
      <dgm:t>
        <a:bodyPr/>
        <a:lstStyle/>
        <a:p>
          <a:endParaRPr lang="es-PE"/>
        </a:p>
      </dgm:t>
    </dgm:pt>
    <dgm:pt modelId="{8E305210-E969-428A-9BA2-A33D56E75415}">
      <dgm:prSet phldrT="[Texto]" custT="1"/>
      <dgm:spPr/>
      <dgm:t>
        <a:bodyPr/>
        <a:lstStyle/>
        <a:p>
          <a:r>
            <a:rPr lang="es-PE" sz="1200" dirty="0">
              <a:latin typeface="Arial" panose="020B0604020202020204" pitchFamily="34" charset="0"/>
              <a:cs typeface="Arial" panose="020B0604020202020204" pitchFamily="34" charset="0"/>
            </a:rPr>
            <a:t>Logística</a:t>
          </a:r>
        </a:p>
      </dgm:t>
    </dgm:pt>
    <dgm:pt modelId="{4C24AE18-8EDD-4E28-82EF-DFA6C631A8E4}" type="parTrans" cxnId="{A4A71EF4-64F0-43C6-B22A-00E912FFD184}">
      <dgm:prSet/>
      <dgm:spPr/>
      <dgm:t>
        <a:bodyPr/>
        <a:lstStyle/>
        <a:p>
          <a:endParaRPr lang="es-PE"/>
        </a:p>
      </dgm:t>
    </dgm:pt>
    <dgm:pt modelId="{E697A0F2-6DBE-4C16-A901-2A15CD4EA528}" type="sibTrans" cxnId="{A4A71EF4-64F0-43C6-B22A-00E912FFD184}">
      <dgm:prSet/>
      <dgm:spPr/>
      <dgm:t>
        <a:bodyPr/>
        <a:lstStyle/>
        <a:p>
          <a:endParaRPr lang="es-PE"/>
        </a:p>
      </dgm:t>
    </dgm:pt>
    <dgm:pt modelId="{453E7A09-935C-4172-AA3B-7E69F120745D}">
      <dgm:prSet phldrT="[Texto]" custT="1"/>
      <dgm:spPr/>
      <dgm:t>
        <a:bodyPr/>
        <a:lstStyle/>
        <a:p>
          <a:r>
            <a:rPr lang="es-PE" sz="1200" dirty="0">
              <a:latin typeface="Arial" panose="020B0604020202020204" pitchFamily="34" charset="0"/>
              <a:cs typeface="Arial" panose="020B0604020202020204" pitchFamily="34" charset="0"/>
            </a:rPr>
            <a:t>Control de Obras</a:t>
          </a:r>
        </a:p>
      </dgm:t>
    </dgm:pt>
    <dgm:pt modelId="{065A6917-C8FD-4093-AD07-38C9A4861116}" type="parTrans" cxnId="{7F6D894E-F9D9-40E0-8E8B-8AF66DE96AA2}">
      <dgm:prSet/>
      <dgm:spPr/>
      <dgm:t>
        <a:bodyPr/>
        <a:lstStyle/>
        <a:p>
          <a:endParaRPr lang="es-PE"/>
        </a:p>
      </dgm:t>
    </dgm:pt>
    <dgm:pt modelId="{CB0CF273-0F8D-44D5-85CA-B0C93A2F9B1D}" type="sibTrans" cxnId="{7F6D894E-F9D9-40E0-8E8B-8AF66DE96AA2}">
      <dgm:prSet/>
      <dgm:spPr/>
      <dgm:t>
        <a:bodyPr/>
        <a:lstStyle/>
        <a:p>
          <a:endParaRPr lang="es-PE"/>
        </a:p>
      </dgm:t>
    </dgm:pt>
    <dgm:pt modelId="{46B724D7-CF6A-4544-929D-24370A910305}">
      <dgm:prSet phldrT="[Texto]" custT="1"/>
      <dgm:spPr/>
      <dgm:t>
        <a:bodyPr/>
        <a:lstStyle/>
        <a:p>
          <a:r>
            <a:rPr lang="es-PE" sz="1200" dirty="0" smtClean="0">
              <a:latin typeface="Arial" panose="020B0604020202020204" pitchFamily="34" charset="0"/>
              <a:cs typeface="Arial" panose="020B0604020202020204" pitchFamily="34" charset="0"/>
            </a:rPr>
            <a:t>Almacén </a:t>
          </a:r>
          <a:r>
            <a:rPr lang="es-PE" sz="1200" dirty="0">
              <a:latin typeface="Arial" panose="020B0604020202020204" pitchFamily="34" charset="0"/>
              <a:cs typeface="Arial" panose="020B0604020202020204" pitchFamily="34" charset="0"/>
            </a:rPr>
            <a:t>e Inventarios</a:t>
          </a:r>
        </a:p>
      </dgm:t>
    </dgm:pt>
    <dgm:pt modelId="{BC9CE898-D7C3-42B7-A838-FBF9FC8204CA}" type="parTrans" cxnId="{64C335E5-3273-4362-8EEA-0D1C3F704201}">
      <dgm:prSet/>
      <dgm:spPr/>
      <dgm:t>
        <a:bodyPr/>
        <a:lstStyle/>
        <a:p>
          <a:endParaRPr lang="es-PE"/>
        </a:p>
      </dgm:t>
    </dgm:pt>
    <dgm:pt modelId="{88423360-5356-4376-A833-0677EF10AFD3}" type="sibTrans" cxnId="{64C335E5-3273-4362-8EEA-0D1C3F704201}">
      <dgm:prSet/>
      <dgm:spPr/>
      <dgm:t>
        <a:bodyPr/>
        <a:lstStyle/>
        <a:p>
          <a:endParaRPr lang="es-PE"/>
        </a:p>
      </dgm:t>
    </dgm:pt>
    <dgm:pt modelId="{5FA717EE-E6A9-41E8-92DE-A8D341A57D42}" type="asst">
      <dgm:prSet phldrT="[Texto]" custT="1"/>
      <dgm:spPr>
        <a:ln w="28575" cmpd="sng">
          <a:solidFill>
            <a:srgbClr val="ED7D31"/>
          </a:solidFill>
        </a:ln>
      </dgm:spPr>
      <dgm:t>
        <a:bodyPr/>
        <a:lstStyle/>
        <a:p>
          <a:r>
            <a:rPr lang="es-PE" sz="1200" dirty="0" smtClean="0">
              <a:latin typeface="Arial" panose="020B0604020202020204" pitchFamily="34" charset="0"/>
              <a:cs typeface="Arial" panose="020B0604020202020204" pitchFamily="34" charset="0"/>
            </a:rPr>
            <a:t>Área </a:t>
          </a:r>
          <a:r>
            <a:rPr lang="es-PE" sz="1200" dirty="0">
              <a:latin typeface="Arial" panose="020B0604020202020204" pitchFamily="34" charset="0"/>
              <a:cs typeface="Arial" panose="020B0604020202020204" pitchFamily="34" charset="0"/>
            </a:rPr>
            <a:t>Legal</a:t>
          </a:r>
        </a:p>
      </dgm:t>
    </dgm:pt>
    <dgm:pt modelId="{8A76C0E6-5BC4-465D-8FA8-8FEC3F9A1911}" type="parTrans" cxnId="{9CA1BA4D-E484-4122-978F-BCA975F116CC}">
      <dgm:prSet/>
      <dgm:spPr/>
      <dgm:t>
        <a:bodyPr/>
        <a:lstStyle/>
        <a:p>
          <a:endParaRPr lang="es-PE"/>
        </a:p>
      </dgm:t>
    </dgm:pt>
    <dgm:pt modelId="{0034C859-9E16-4109-82B3-5FB8E43C9472}" type="sibTrans" cxnId="{9CA1BA4D-E484-4122-978F-BCA975F116CC}">
      <dgm:prSet/>
      <dgm:spPr/>
      <dgm:t>
        <a:bodyPr/>
        <a:lstStyle/>
        <a:p>
          <a:endParaRPr lang="es-PE"/>
        </a:p>
      </dgm:t>
    </dgm:pt>
    <dgm:pt modelId="{BED86D65-645F-4285-99CB-11659423C997}">
      <dgm:prSet phldrT="[Texto]" custT="1"/>
      <dgm:spPr/>
      <dgm:t>
        <a:bodyPr/>
        <a:lstStyle/>
        <a:p>
          <a:r>
            <a:rPr lang="es-PE" sz="1200" dirty="0" smtClean="0">
              <a:latin typeface="Arial" panose="020B0604020202020204" pitchFamily="34" charset="0"/>
              <a:cs typeface="Arial" panose="020B0604020202020204" pitchFamily="34" charset="0"/>
            </a:rPr>
            <a:t>Defensa Posesoria</a:t>
          </a:r>
          <a:endParaRPr lang="es-PE" sz="1200" dirty="0">
            <a:latin typeface="Arial" panose="020B0604020202020204" pitchFamily="34" charset="0"/>
            <a:cs typeface="Arial" panose="020B0604020202020204" pitchFamily="34" charset="0"/>
          </a:endParaRPr>
        </a:p>
      </dgm:t>
    </dgm:pt>
    <dgm:pt modelId="{15D37185-6A90-44DC-BEC7-4C56F51F3E14}" type="parTrans" cxnId="{2BCDB42A-F924-4046-AC19-811B7BF10FE5}">
      <dgm:prSet/>
      <dgm:spPr/>
      <dgm:t>
        <a:bodyPr/>
        <a:lstStyle/>
        <a:p>
          <a:endParaRPr lang="es-PE"/>
        </a:p>
      </dgm:t>
    </dgm:pt>
    <dgm:pt modelId="{625988D3-9538-49C4-A057-C0786827F345}" type="sibTrans" cxnId="{2BCDB42A-F924-4046-AC19-811B7BF10FE5}">
      <dgm:prSet/>
      <dgm:spPr/>
      <dgm:t>
        <a:bodyPr/>
        <a:lstStyle/>
        <a:p>
          <a:endParaRPr lang="es-PE"/>
        </a:p>
      </dgm:t>
    </dgm:pt>
    <dgm:pt modelId="{FCBA77B6-74A8-4443-90BE-F28582DA5A62}" type="pres">
      <dgm:prSet presAssocID="{71A5E035-2DAD-4B8B-B98C-0B53FEF4C09B}" presName="hierChild1" presStyleCnt="0">
        <dgm:presLayoutVars>
          <dgm:orgChart val="1"/>
          <dgm:chPref val="1"/>
          <dgm:dir/>
          <dgm:animOne val="branch"/>
          <dgm:animLvl val="lvl"/>
          <dgm:resizeHandles/>
        </dgm:presLayoutVars>
      </dgm:prSet>
      <dgm:spPr/>
      <dgm:t>
        <a:bodyPr/>
        <a:lstStyle/>
        <a:p>
          <a:endParaRPr lang="es-PE"/>
        </a:p>
      </dgm:t>
    </dgm:pt>
    <dgm:pt modelId="{531C52B2-2F9E-40DD-823D-FDCCB0AF2B91}" type="pres">
      <dgm:prSet presAssocID="{35F5CFEA-E053-4AA7-8E87-1EE2E8B9231D}" presName="hierRoot1" presStyleCnt="0">
        <dgm:presLayoutVars>
          <dgm:hierBranch val="init"/>
        </dgm:presLayoutVars>
      </dgm:prSet>
      <dgm:spPr/>
      <dgm:t>
        <a:bodyPr/>
        <a:lstStyle/>
        <a:p>
          <a:endParaRPr lang="es-PE"/>
        </a:p>
      </dgm:t>
    </dgm:pt>
    <dgm:pt modelId="{8B35C148-A47C-4030-9670-DC9604C24642}" type="pres">
      <dgm:prSet presAssocID="{35F5CFEA-E053-4AA7-8E87-1EE2E8B9231D}" presName="rootComposite1" presStyleCnt="0"/>
      <dgm:spPr/>
      <dgm:t>
        <a:bodyPr/>
        <a:lstStyle/>
        <a:p>
          <a:endParaRPr lang="es-PE"/>
        </a:p>
      </dgm:t>
    </dgm:pt>
    <dgm:pt modelId="{13F64FB7-E7A7-4C63-9ADA-FCC95D5F24D5}" type="pres">
      <dgm:prSet presAssocID="{35F5CFEA-E053-4AA7-8E87-1EE2E8B9231D}" presName="rootText1" presStyleLbl="node0" presStyleIdx="0" presStyleCnt="1" custScaleX="516614" custScaleY="279515">
        <dgm:presLayoutVars>
          <dgm:chPref val="3"/>
        </dgm:presLayoutVars>
      </dgm:prSet>
      <dgm:spPr/>
      <dgm:t>
        <a:bodyPr/>
        <a:lstStyle/>
        <a:p>
          <a:endParaRPr lang="es-PE"/>
        </a:p>
      </dgm:t>
    </dgm:pt>
    <dgm:pt modelId="{1FDB414F-A26B-4C5B-817B-FAE0EEDE4407}" type="pres">
      <dgm:prSet presAssocID="{35F5CFEA-E053-4AA7-8E87-1EE2E8B9231D}" presName="rootConnector1" presStyleLbl="node1" presStyleIdx="0" presStyleCnt="0"/>
      <dgm:spPr/>
      <dgm:t>
        <a:bodyPr/>
        <a:lstStyle/>
        <a:p>
          <a:endParaRPr lang="es-PE"/>
        </a:p>
      </dgm:t>
    </dgm:pt>
    <dgm:pt modelId="{B350D120-EF0E-472C-BB44-4535505AFC67}" type="pres">
      <dgm:prSet presAssocID="{35F5CFEA-E053-4AA7-8E87-1EE2E8B9231D}" presName="hierChild2" presStyleCnt="0"/>
      <dgm:spPr/>
      <dgm:t>
        <a:bodyPr/>
        <a:lstStyle/>
        <a:p>
          <a:endParaRPr lang="es-PE"/>
        </a:p>
      </dgm:t>
    </dgm:pt>
    <dgm:pt modelId="{8CD85358-8F19-4941-B145-752A9121B4D8}" type="pres">
      <dgm:prSet presAssocID="{05063A60-55D5-4BDF-B4DE-3C1CD598B9E6}" presName="Name37" presStyleLbl="parChTrans1D2" presStyleIdx="0" presStyleCnt="4"/>
      <dgm:spPr/>
      <dgm:t>
        <a:bodyPr/>
        <a:lstStyle/>
        <a:p>
          <a:endParaRPr lang="es-PE"/>
        </a:p>
      </dgm:t>
    </dgm:pt>
    <dgm:pt modelId="{83180D62-AC64-4C99-AFE3-35397CE5B051}" type="pres">
      <dgm:prSet presAssocID="{C5750BAD-541D-4151-8DA5-A60D1C016D63}" presName="hierRoot2" presStyleCnt="0">
        <dgm:presLayoutVars>
          <dgm:hierBranch val="init"/>
        </dgm:presLayoutVars>
      </dgm:prSet>
      <dgm:spPr/>
      <dgm:t>
        <a:bodyPr/>
        <a:lstStyle/>
        <a:p>
          <a:endParaRPr lang="es-PE"/>
        </a:p>
      </dgm:t>
    </dgm:pt>
    <dgm:pt modelId="{62375942-13B9-460D-A758-9CFC01598ED7}" type="pres">
      <dgm:prSet presAssocID="{C5750BAD-541D-4151-8DA5-A60D1C016D63}" presName="rootComposite" presStyleCnt="0"/>
      <dgm:spPr/>
      <dgm:t>
        <a:bodyPr/>
        <a:lstStyle/>
        <a:p>
          <a:endParaRPr lang="es-PE"/>
        </a:p>
      </dgm:t>
    </dgm:pt>
    <dgm:pt modelId="{8DB7FF65-9098-405D-941E-30E3E7984171}" type="pres">
      <dgm:prSet presAssocID="{C5750BAD-541D-4151-8DA5-A60D1C016D63}" presName="rootText" presStyleLbl="node2" presStyleIdx="0" presStyleCnt="3" custScaleX="516614" custScaleY="259402" custLinFactNeighborX="-2346" custLinFactNeighborY="75073">
        <dgm:presLayoutVars>
          <dgm:chPref val="3"/>
        </dgm:presLayoutVars>
      </dgm:prSet>
      <dgm:spPr/>
      <dgm:t>
        <a:bodyPr/>
        <a:lstStyle/>
        <a:p>
          <a:endParaRPr lang="es-PE"/>
        </a:p>
      </dgm:t>
    </dgm:pt>
    <dgm:pt modelId="{2077A5C0-EBE8-4D9E-922C-AB5C3D55353A}" type="pres">
      <dgm:prSet presAssocID="{C5750BAD-541D-4151-8DA5-A60D1C016D63}" presName="rootConnector" presStyleLbl="node2" presStyleIdx="0" presStyleCnt="3"/>
      <dgm:spPr/>
      <dgm:t>
        <a:bodyPr/>
        <a:lstStyle/>
        <a:p>
          <a:endParaRPr lang="es-PE"/>
        </a:p>
      </dgm:t>
    </dgm:pt>
    <dgm:pt modelId="{52B6B0F3-B8B0-490C-B6B2-D45594272539}" type="pres">
      <dgm:prSet presAssocID="{C5750BAD-541D-4151-8DA5-A60D1C016D63}" presName="hierChild4" presStyleCnt="0"/>
      <dgm:spPr/>
      <dgm:t>
        <a:bodyPr/>
        <a:lstStyle/>
        <a:p>
          <a:endParaRPr lang="es-PE"/>
        </a:p>
      </dgm:t>
    </dgm:pt>
    <dgm:pt modelId="{68F2CD23-88AB-4277-B051-07624A71E08E}" type="pres">
      <dgm:prSet presAssocID="{4876C3CF-31AE-497B-A4C5-4F4CF3347CC4}" presName="Name37" presStyleLbl="parChTrans1D3" presStyleIdx="0" presStyleCnt="15"/>
      <dgm:spPr/>
      <dgm:t>
        <a:bodyPr/>
        <a:lstStyle/>
        <a:p>
          <a:endParaRPr lang="es-PE"/>
        </a:p>
      </dgm:t>
    </dgm:pt>
    <dgm:pt modelId="{6786F512-A2C6-4F81-AEAE-4C51E605EA0D}" type="pres">
      <dgm:prSet presAssocID="{2F8CAEA1-108A-4CF3-8D68-941ADFE078BC}" presName="hierRoot2" presStyleCnt="0">
        <dgm:presLayoutVars>
          <dgm:hierBranch val="init"/>
        </dgm:presLayoutVars>
      </dgm:prSet>
      <dgm:spPr/>
      <dgm:t>
        <a:bodyPr/>
        <a:lstStyle/>
        <a:p>
          <a:endParaRPr lang="es-PE"/>
        </a:p>
      </dgm:t>
    </dgm:pt>
    <dgm:pt modelId="{73ED4426-4ED5-46E7-84A7-03EB5C3B1F1B}" type="pres">
      <dgm:prSet presAssocID="{2F8CAEA1-108A-4CF3-8D68-941ADFE078BC}" presName="rootComposite" presStyleCnt="0"/>
      <dgm:spPr/>
      <dgm:t>
        <a:bodyPr/>
        <a:lstStyle/>
        <a:p>
          <a:endParaRPr lang="es-PE"/>
        </a:p>
      </dgm:t>
    </dgm:pt>
    <dgm:pt modelId="{4D73AB84-6766-4A3E-8FB8-4EDD205E8354}" type="pres">
      <dgm:prSet presAssocID="{2F8CAEA1-108A-4CF3-8D68-941ADFE078BC}" presName="rootText" presStyleLbl="node3" presStyleIdx="0" presStyleCnt="15" custScaleX="426289" custScaleY="217603" custLinFactY="5122" custLinFactNeighborX="-9384" custLinFactNeighborY="100000">
        <dgm:presLayoutVars>
          <dgm:chPref val="3"/>
        </dgm:presLayoutVars>
      </dgm:prSet>
      <dgm:spPr/>
      <dgm:t>
        <a:bodyPr/>
        <a:lstStyle/>
        <a:p>
          <a:endParaRPr lang="es-PE"/>
        </a:p>
      </dgm:t>
    </dgm:pt>
    <dgm:pt modelId="{74BF3A77-2BF5-4E88-B9C7-333E9AB1B142}" type="pres">
      <dgm:prSet presAssocID="{2F8CAEA1-108A-4CF3-8D68-941ADFE078BC}" presName="rootConnector" presStyleLbl="node3" presStyleIdx="0" presStyleCnt="15"/>
      <dgm:spPr/>
      <dgm:t>
        <a:bodyPr/>
        <a:lstStyle/>
        <a:p>
          <a:endParaRPr lang="es-PE"/>
        </a:p>
      </dgm:t>
    </dgm:pt>
    <dgm:pt modelId="{C3937037-6BD3-4FC8-931D-BB62667A02A6}" type="pres">
      <dgm:prSet presAssocID="{2F8CAEA1-108A-4CF3-8D68-941ADFE078BC}" presName="hierChild4" presStyleCnt="0"/>
      <dgm:spPr/>
      <dgm:t>
        <a:bodyPr/>
        <a:lstStyle/>
        <a:p>
          <a:endParaRPr lang="es-PE"/>
        </a:p>
      </dgm:t>
    </dgm:pt>
    <dgm:pt modelId="{8F36BBE7-4B9C-4EA0-A5D3-4CDB9D7196DF}" type="pres">
      <dgm:prSet presAssocID="{2F8CAEA1-108A-4CF3-8D68-941ADFE078BC}" presName="hierChild5" presStyleCnt="0"/>
      <dgm:spPr/>
      <dgm:t>
        <a:bodyPr/>
        <a:lstStyle/>
        <a:p>
          <a:endParaRPr lang="es-PE"/>
        </a:p>
      </dgm:t>
    </dgm:pt>
    <dgm:pt modelId="{6D7E7C75-80B7-40BF-9C57-867485CA1901}" type="pres">
      <dgm:prSet presAssocID="{A9E6FD98-989B-496E-B07D-EEE55D71C8AB}" presName="Name37" presStyleLbl="parChTrans1D3" presStyleIdx="1" presStyleCnt="15"/>
      <dgm:spPr/>
      <dgm:t>
        <a:bodyPr/>
        <a:lstStyle/>
        <a:p>
          <a:endParaRPr lang="es-PE"/>
        </a:p>
      </dgm:t>
    </dgm:pt>
    <dgm:pt modelId="{757CF6BF-1C7C-413E-80D0-29C83312944D}" type="pres">
      <dgm:prSet presAssocID="{791A3DA2-F476-4BC5-B253-39142B503EED}" presName="hierRoot2" presStyleCnt="0">
        <dgm:presLayoutVars>
          <dgm:hierBranch val="init"/>
        </dgm:presLayoutVars>
      </dgm:prSet>
      <dgm:spPr/>
      <dgm:t>
        <a:bodyPr/>
        <a:lstStyle/>
        <a:p>
          <a:endParaRPr lang="es-PE"/>
        </a:p>
      </dgm:t>
    </dgm:pt>
    <dgm:pt modelId="{8298010F-D3A3-4D87-BB3D-E945A590C8B9}" type="pres">
      <dgm:prSet presAssocID="{791A3DA2-F476-4BC5-B253-39142B503EED}" presName="rootComposite" presStyleCnt="0"/>
      <dgm:spPr/>
      <dgm:t>
        <a:bodyPr/>
        <a:lstStyle/>
        <a:p>
          <a:endParaRPr lang="es-PE"/>
        </a:p>
      </dgm:t>
    </dgm:pt>
    <dgm:pt modelId="{0E4D3084-6AD6-432C-93C5-7CA5C70F0BD2}" type="pres">
      <dgm:prSet presAssocID="{791A3DA2-F476-4BC5-B253-39142B503EED}" presName="rootText" presStyleLbl="node3" presStyleIdx="1" presStyleCnt="15" custScaleX="426289" custScaleY="217603" custLinFactNeighborX="-9384" custLinFactNeighborY="87480">
        <dgm:presLayoutVars>
          <dgm:chPref val="3"/>
        </dgm:presLayoutVars>
      </dgm:prSet>
      <dgm:spPr/>
      <dgm:t>
        <a:bodyPr/>
        <a:lstStyle/>
        <a:p>
          <a:endParaRPr lang="es-PE"/>
        </a:p>
      </dgm:t>
    </dgm:pt>
    <dgm:pt modelId="{B9ADA759-F248-473E-A7AE-DD41C1A6665A}" type="pres">
      <dgm:prSet presAssocID="{791A3DA2-F476-4BC5-B253-39142B503EED}" presName="rootConnector" presStyleLbl="node3" presStyleIdx="1" presStyleCnt="15"/>
      <dgm:spPr/>
      <dgm:t>
        <a:bodyPr/>
        <a:lstStyle/>
        <a:p>
          <a:endParaRPr lang="es-PE"/>
        </a:p>
      </dgm:t>
    </dgm:pt>
    <dgm:pt modelId="{6F810902-E442-400C-89D9-369D7F35B006}" type="pres">
      <dgm:prSet presAssocID="{791A3DA2-F476-4BC5-B253-39142B503EED}" presName="hierChild4" presStyleCnt="0"/>
      <dgm:spPr/>
      <dgm:t>
        <a:bodyPr/>
        <a:lstStyle/>
        <a:p>
          <a:endParaRPr lang="es-PE"/>
        </a:p>
      </dgm:t>
    </dgm:pt>
    <dgm:pt modelId="{B59D8506-D474-401C-95C9-4771DD8FEE54}" type="pres">
      <dgm:prSet presAssocID="{791A3DA2-F476-4BC5-B253-39142B503EED}" presName="hierChild5" presStyleCnt="0"/>
      <dgm:spPr/>
      <dgm:t>
        <a:bodyPr/>
        <a:lstStyle/>
        <a:p>
          <a:endParaRPr lang="es-PE"/>
        </a:p>
      </dgm:t>
    </dgm:pt>
    <dgm:pt modelId="{C9591B84-16A7-4DDD-9516-133A2DE640EC}" type="pres">
      <dgm:prSet presAssocID="{0DBD01B7-E3FA-45A2-8FB5-315F8098D93B}" presName="Name37" presStyleLbl="parChTrans1D3" presStyleIdx="2" presStyleCnt="15"/>
      <dgm:spPr/>
      <dgm:t>
        <a:bodyPr/>
        <a:lstStyle/>
        <a:p>
          <a:endParaRPr lang="es-PE"/>
        </a:p>
      </dgm:t>
    </dgm:pt>
    <dgm:pt modelId="{2554DD1A-50EF-4713-9CCA-90E9FE65FE81}" type="pres">
      <dgm:prSet presAssocID="{B398E1E2-642F-48CA-BBDA-2C5C147991A7}" presName="hierRoot2" presStyleCnt="0">
        <dgm:presLayoutVars>
          <dgm:hierBranch val="init"/>
        </dgm:presLayoutVars>
      </dgm:prSet>
      <dgm:spPr/>
      <dgm:t>
        <a:bodyPr/>
        <a:lstStyle/>
        <a:p>
          <a:endParaRPr lang="es-PE"/>
        </a:p>
      </dgm:t>
    </dgm:pt>
    <dgm:pt modelId="{10BC08AE-FEA0-4555-86FC-63458E4AA766}" type="pres">
      <dgm:prSet presAssocID="{B398E1E2-642F-48CA-BBDA-2C5C147991A7}" presName="rootComposite" presStyleCnt="0"/>
      <dgm:spPr/>
      <dgm:t>
        <a:bodyPr/>
        <a:lstStyle/>
        <a:p>
          <a:endParaRPr lang="es-PE"/>
        </a:p>
      </dgm:t>
    </dgm:pt>
    <dgm:pt modelId="{EC8EE36F-314A-4E70-BAAF-5DA0667EA703}" type="pres">
      <dgm:prSet presAssocID="{B398E1E2-642F-48CA-BBDA-2C5C147991A7}" presName="rootText" presStyleLbl="node3" presStyleIdx="2" presStyleCnt="15" custScaleX="426289" custScaleY="217603" custLinFactNeighborX="-9929" custLinFactNeighborY="70928">
        <dgm:presLayoutVars>
          <dgm:chPref val="3"/>
        </dgm:presLayoutVars>
      </dgm:prSet>
      <dgm:spPr/>
      <dgm:t>
        <a:bodyPr/>
        <a:lstStyle/>
        <a:p>
          <a:endParaRPr lang="es-PE"/>
        </a:p>
      </dgm:t>
    </dgm:pt>
    <dgm:pt modelId="{09031C89-B89B-4C63-9158-A2B287139C2B}" type="pres">
      <dgm:prSet presAssocID="{B398E1E2-642F-48CA-BBDA-2C5C147991A7}" presName="rootConnector" presStyleLbl="node3" presStyleIdx="2" presStyleCnt="15"/>
      <dgm:spPr/>
      <dgm:t>
        <a:bodyPr/>
        <a:lstStyle/>
        <a:p>
          <a:endParaRPr lang="es-PE"/>
        </a:p>
      </dgm:t>
    </dgm:pt>
    <dgm:pt modelId="{7E56C5CB-DE01-4E5F-B5BF-86B00B854A68}" type="pres">
      <dgm:prSet presAssocID="{B398E1E2-642F-48CA-BBDA-2C5C147991A7}" presName="hierChild4" presStyleCnt="0"/>
      <dgm:spPr/>
      <dgm:t>
        <a:bodyPr/>
        <a:lstStyle/>
        <a:p>
          <a:endParaRPr lang="es-PE"/>
        </a:p>
      </dgm:t>
    </dgm:pt>
    <dgm:pt modelId="{3F1BDDA4-B805-4AF5-B471-8D933BC6DFA0}" type="pres">
      <dgm:prSet presAssocID="{B398E1E2-642F-48CA-BBDA-2C5C147991A7}" presName="hierChild5" presStyleCnt="0"/>
      <dgm:spPr/>
      <dgm:t>
        <a:bodyPr/>
        <a:lstStyle/>
        <a:p>
          <a:endParaRPr lang="es-PE"/>
        </a:p>
      </dgm:t>
    </dgm:pt>
    <dgm:pt modelId="{391EADFE-3C1A-4F6A-8389-9EDA1488ABE7}" type="pres">
      <dgm:prSet presAssocID="{1A405E7D-4ACB-4B18-8A49-1FC9BF03B5FA}" presName="Name37" presStyleLbl="parChTrans1D3" presStyleIdx="3" presStyleCnt="15"/>
      <dgm:spPr/>
      <dgm:t>
        <a:bodyPr/>
        <a:lstStyle/>
        <a:p>
          <a:endParaRPr lang="es-PE"/>
        </a:p>
      </dgm:t>
    </dgm:pt>
    <dgm:pt modelId="{38511559-EE4E-4393-86A7-83274E592FE3}" type="pres">
      <dgm:prSet presAssocID="{E27119BF-3AC1-4FA6-AACA-53BD0A9BB97A}" presName="hierRoot2" presStyleCnt="0">
        <dgm:presLayoutVars>
          <dgm:hierBranch val="init"/>
        </dgm:presLayoutVars>
      </dgm:prSet>
      <dgm:spPr/>
      <dgm:t>
        <a:bodyPr/>
        <a:lstStyle/>
        <a:p>
          <a:endParaRPr lang="es-PE"/>
        </a:p>
      </dgm:t>
    </dgm:pt>
    <dgm:pt modelId="{70762DC0-55F0-488D-9C65-3DC57604BC4E}" type="pres">
      <dgm:prSet presAssocID="{E27119BF-3AC1-4FA6-AACA-53BD0A9BB97A}" presName="rootComposite" presStyleCnt="0"/>
      <dgm:spPr/>
      <dgm:t>
        <a:bodyPr/>
        <a:lstStyle/>
        <a:p>
          <a:endParaRPr lang="es-PE"/>
        </a:p>
      </dgm:t>
    </dgm:pt>
    <dgm:pt modelId="{727BF527-B1EA-4ED7-BB3A-98363632FF1F}" type="pres">
      <dgm:prSet presAssocID="{E27119BF-3AC1-4FA6-AACA-53BD0A9BB97A}" presName="rootText" presStyleLbl="node3" presStyleIdx="3" presStyleCnt="15" custScaleX="426289" custScaleY="217603" custLinFactNeighborX="-7765" custLinFactNeighborY="60621">
        <dgm:presLayoutVars>
          <dgm:chPref val="3"/>
        </dgm:presLayoutVars>
      </dgm:prSet>
      <dgm:spPr/>
      <dgm:t>
        <a:bodyPr/>
        <a:lstStyle/>
        <a:p>
          <a:endParaRPr lang="es-PE"/>
        </a:p>
      </dgm:t>
    </dgm:pt>
    <dgm:pt modelId="{DAA4ED51-6E93-43CA-BAFA-27F3FED51760}" type="pres">
      <dgm:prSet presAssocID="{E27119BF-3AC1-4FA6-AACA-53BD0A9BB97A}" presName="rootConnector" presStyleLbl="node3" presStyleIdx="3" presStyleCnt="15"/>
      <dgm:spPr/>
      <dgm:t>
        <a:bodyPr/>
        <a:lstStyle/>
        <a:p>
          <a:endParaRPr lang="es-PE"/>
        </a:p>
      </dgm:t>
    </dgm:pt>
    <dgm:pt modelId="{CF20D2B7-9B37-491B-9579-657FC983F51E}" type="pres">
      <dgm:prSet presAssocID="{E27119BF-3AC1-4FA6-AACA-53BD0A9BB97A}" presName="hierChild4" presStyleCnt="0"/>
      <dgm:spPr/>
      <dgm:t>
        <a:bodyPr/>
        <a:lstStyle/>
        <a:p>
          <a:endParaRPr lang="es-PE"/>
        </a:p>
      </dgm:t>
    </dgm:pt>
    <dgm:pt modelId="{E453FB4D-2DB8-48E0-8FA7-85BBFF7778A6}" type="pres">
      <dgm:prSet presAssocID="{E27119BF-3AC1-4FA6-AACA-53BD0A9BB97A}" presName="hierChild5" presStyleCnt="0"/>
      <dgm:spPr/>
      <dgm:t>
        <a:bodyPr/>
        <a:lstStyle/>
        <a:p>
          <a:endParaRPr lang="es-PE"/>
        </a:p>
      </dgm:t>
    </dgm:pt>
    <dgm:pt modelId="{3083A9AE-C87E-4299-91C7-739C8138FF7C}" type="pres">
      <dgm:prSet presAssocID="{CDC3B9A9-61F1-4ED6-8523-1C76F62D995D}" presName="Name37" presStyleLbl="parChTrans1D3" presStyleIdx="4" presStyleCnt="15"/>
      <dgm:spPr/>
      <dgm:t>
        <a:bodyPr/>
        <a:lstStyle/>
        <a:p>
          <a:endParaRPr lang="es-PE"/>
        </a:p>
      </dgm:t>
    </dgm:pt>
    <dgm:pt modelId="{9392F5AF-F2D9-4609-8495-BD354EF753F8}" type="pres">
      <dgm:prSet presAssocID="{350A48CA-B3A3-478B-BB42-E28A0D559DBF}" presName="hierRoot2" presStyleCnt="0">
        <dgm:presLayoutVars>
          <dgm:hierBranch val="init"/>
        </dgm:presLayoutVars>
      </dgm:prSet>
      <dgm:spPr/>
      <dgm:t>
        <a:bodyPr/>
        <a:lstStyle/>
        <a:p>
          <a:endParaRPr lang="es-PE"/>
        </a:p>
      </dgm:t>
    </dgm:pt>
    <dgm:pt modelId="{9E10E316-EB01-4BF8-AC75-30EDE38C8D7F}" type="pres">
      <dgm:prSet presAssocID="{350A48CA-B3A3-478B-BB42-E28A0D559DBF}" presName="rootComposite" presStyleCnt="0"/>
      <dgm:spPr/>
      <dgm:t>
        <a:bodyPr/>
        <a:lstStyle/>
        <a:p>
          <a:endParaRPr lang="es-PE"/>
        </a:p>
      </dgm:t>
    </dgm:pt>
    <dgm:pt modelId="{122D54AE-BA72-47A5-B318-B2EBC617F6A2}" type="pres">
      <dgm:prSet presAssocID="{350A48CA-B3A3-478B-BB42-E28A0D559DBF}" presName="rootText" presStyleLbl="node3" presStyleIdx="4" presStyleCnt="15" custScaleX="426289" custScaleY="217603" custLinFactNeighborX="-9384" custLinFactNeighborY="40800">
        <dgm:presLayoutVars>
          <dgm:chPref val="3"/>
        </dgm:presLayoutVars>
      </dgm:prSet>
      <dgm:spPr/>
      <dgm:t>
        <a:bodyPr/>
        <a:lstStyle/>
        <a:p>
          <a:endParaRPr lang="es-PE"/>
        </a:p>
      </dgm:t>
    </dgm:pt>
    <dgm:pt modelId="{A487ED37-B792-4019-8C0C-E7BF1BB0CFF7}" type="pres">
      <dgm:prSet presAssocID="{350A48CA-B3A3-478B-BB42-E28A0D559DBF}" presName="rootConnector" presStyleLbl="node3" presStyleIdx="4" presStyleCnt="15"/>
      <dgm:spPr/>
      <dgm:t>
        <a:bodyPr/>
        <a:lstStyle/>
        <a:p>
          <a:endParaRPr lang="es-PE"/>
        </a:p>
      </dgm:t>
    </dgm:pt>
    <dgm:pt modelId="{5D45DE8C-70EE-4CCA-A7BD-53F0EBDFA48E}" type="pres">
      <dgm:prSet presAssocID="{350A48CA-B3A3-478B-BB42-E28A0D559DBF}" presName="hierChild4" presStyleCnt="0"/>
      <dgm:spPr/>
      <dgm:t>
        <a:bodyPr/>
        <a:lstStyle/>
        <a:p>
          <a:endParaRPr lang="es-PE"/>
        </a:p>
      </dgm:t>
    </dgm:pt>
    <dgm:pt modelId="{197FAB81-DAF1-425A-9B8A-F7177716A771}" type="pres">
      <dgm:prSet presAssocID="{350A48CA-B3A3-478B-BB42-E28A0D559DBF}" presName="hierChild5" presStyleCnt="0"/>
      <dgm:spPr/>
      <dgm:t>
        <a:bodyPr/>
        <a:lstStyle/>
        <a:p>
          <a:endParaRPr lang="es-PE"/>
        </a:p>
      </dgm:t>
    </dgm:pt>
    <dgm:pt modelId="{7CCA24AC-339C-4A74-A63F-2E1DBDF9F998}" type="pres">
      <dgm:prSet presAssocID="{F033926B-C8FB-4C2B-916E-E6BB474779BF}" presName="Name37" presStyleLbl="parChTrans1D3" presStyleIdx="5" presStyleCnt="15"/>
      <dgm:spPr/>
      <dgm:t>
        <a:bodyPr/>
        <a:lstStyle/>
        <a:p>
          <a:endParaRPr lang="es-PE"/>
        </a:p>
      </dgm:t>
    </dgm:pt>
    <dgm:pt modelId="{2D6CF6C5-C6C8-4E23-9CC2-7C0A328CF05F}" type="pres">
      <dgm:prSet presAssocID="{A615AF02-8622-472E-B820-2C1900228E44}" presName="hierRoot2" presStyleCnt="0">
        <dgm:presLayoutVars>
          <dgm:hierBranch val="init"/>
        </dgm:presLayoutVars>
      </dgm:prSet>
      <dgm:spPr/>
      <dgm:t>
        <a:bodyPr/>
        <a:lstStyle/>
        <a:p>
          <a:endParaRPr lang="es-PE"/>
        </a:p>
      </dgm:t>
    </dgm:pt>
    <dgm:pt modelId="{84B524EE-7422-490B-9346-9C99FE34DC50}" type="pres">
      <dgm:prSet presAssocID="{A615AF02-8622-472E-B820-2C1900228E44}" presName="rootComposite" presStyleCnt="0"/>
      <dgm:spPr/>
      <dgm:t>
        <a:bodyPr/>
        <a:lstStyle/>
        <a:p>
          <a:endParaRPr lang="es-PE"/>
        </a:p>
      </dgm:t>
    </dgm:pt>
    <dgm:pt modelId="{E65B85B7-C842-42FF-B6FC-67578A01BFB3}" type="pres">
      <dgm:prSet presAssocID="{A615AF02-8622-472E-B820-2C1900228E44}" presName="rootText" presStyleLbl="node3" presStyleIdx="5" presStyleCnt="15" custScaleX="426289" custScaleY="217603" custLinFactNeighborX="-9384" custLinFactNeighborY="15823">
        <dgm:presLayoutVars>
          <dgm:chPref val="3"/>
        </dgm:presLayoutVars>
      </dgm:prSet>
      <dgm:spPr/>
      <dgm:t>
        <a:bodyPr/>
        <a:lstStyle/>
        <a:p>
          <a:endParaRPr lang="es-PE"/>
        </a:p>
      </dgm:t>
    </dgm:pt>
    <dgm:pt modelId="{D3945C43-49F9-4D67-852D-8A4CD2714B25}" type="pres">
      <dgm:prSet presAssocID="{A615AF02-8622-472E-B820-2C1900228E44}" presName="rootConnector" presStyleLbl="node3" presStyleIdx="5" presStyleCnt="15"/>
      <dgm:spPr/>
      <dgm:t>
        <a:bodyPr/>
        <a:lstStyle/>
        <a:p>
          <a:endParaRPr lang="es-PE"/>
        </a:p>
      </dgm:t>
    </dgm:pt>
    <dgm:pt modelId="{957C734B-E4C3-443E-BA89-1A407B868462}" type="pres">
      <dgm:prSet presAssocID="{A615AF02-8622-472E-B820-2C1900228E44}" presName="hierChild4" presStyleCnt="0"/>
      <dgm:spPr/>
      <dgm:t>
        <a:bodyPr/>
        <a:lstStyle/>
        <a:p>
          <a:endParaRPr lang="es-PE"/>
        </a:p>
      </dgm:t>
    </dgm:pt>
    <dgm:pt modelId="{452CC617-74F5-473D-8837-B4963B675576}" type="pres">
      <dgm:prSet presAssocID="{A615AF02-8622-472E-B820-2C1900228E44}" presName="hierChild5" presStyleCnt="0"/>
      <dgm:spPr/>
      <dgm:t>
        <a:bodyPr/>
        <a:lstStyle/>
        <a:p>
          <a:endParaRPr lang="es-PE"/>
        </a:p>
      </dgm:t>
    </dgm:pt>
    <dgm:pt modelId="{35995B4F-7F4A-40EF-BDFA-724A30592288}" type="pres">
      <dgm:prSet presAssocID="{15D37185-6A90-44DC-BEC7-4C56F51F3E14}" presName="Name37" presStyleLbl="parChTrans1D3" presStyleIdx="6" presStyleCnt="15"/>
      <dgm:spPr/>
      <dgm:t>
        <a:bodyPr/>
        <a:lstStyle/>
        <a:p>
          <a:endParaRPr lang="es-PE"/>
        </a:p>
      </dgm:t>
    </dgm:pt>
    <dgm:pt modelId="{CA701317-E92C-4BF4-A1C9-7B9A7823FFB9}" type="pres">
      <dgm:prSet presAssocID="{BED86D65-645F-4285-99CB-11659423C997}" presName="hierRoot2" presStyleCnt="0">
        <dgm:presLayoutVars>
          <dgm:hierBranch val="init"/>
        </dgm:presLayoutVars>
      </dgm:prSet>
      <dgm:spPr/>
    </dgm:pt>
    <dgm:pt modelId="{F061032C-1B89-4DA8-88B6-6525D0930E21}" type="pres">
      <dgm:prSet presAssocID="{BED86D65-645F-4285-99CB-11659423C997}" presName="rootComposite" presStyleCnt="0"/>
      <dgm:spPr/>
    </dgm:pt>
    <dgm:pt modelId="{CEBA7010-2028-4F4C-BD13-CF99C01ACD7A}" type="pres">
      <dgm:prSet presAssocID="{BED86D65-645F-4285-99CB-11659423C997}" presName="rootText" presStyleLbl="node3" presStyleIdx="6" presStyleCnt="15" custScaleX="426289" custScaleY="217603" custLinFactNeighborX="-9366" custLinFactNeighborY="-10009">
        <dgm:presLayoutVars>
          <dgm:chPref val="3"/>
        </dgm:presLayoutVars>
      </dgm:prSet>
      <dgm:spPr/>
      <dgm:t>
        <a:bodyPr/>
        <a:lstStyle/>
        <a:p>
          <a:endParaRPr lang="es-PE"/>
        </a:p>
      </dgm:t>
    </dgm:pt>
    <dgm:pt modelId="{FF637BA0-CA11-4BCA-8DC4-3A2FE26FFE0C}" type="pres">
      <dgm:prSet presAssocID="{BED86D65-645F-4285-99CB-11659423C997}" presName="rootConnector" presStyleLbl="node3" presStyleIdx="6" presStyleCnt="15"/>
      <dgm:spPr/>
      <dgm:t>
        <a:bodyPr/>
        <a:lstStyle/>
        <a:p>
          <a:endParaRPr lang="es-PE"/>
        </a:p>
      </dgm:t>
    </dgm:pt>
    <dgm:pt modelId="{E883B35E-95E6-4B9A-8C52-E90FD2015E01}" type="pres">
      <dgm:prSet presAssocID="{BED86D65-645F-4285-99CB-11659423C997}" presName="hierChild4" presStyleCnt="0"/>
      <dgm:spPr/>
    </dgm:pt>
    <dgm:pt modelId="{47B49069-058B-4E13-AE2F-6163E4A925E0}" type="pres">
      <dgm:prSet presAssocID="{BED86D65-645F-4285-99CB-11659423C997}" presName="hierChild5" presStyleCnt="0"/>
      <dgm:spPr/>
    </dgm:pt>
    <dgm:pt modelId="{3F21D06B-7025-4A30-AD10-484C0C16CF33}" type="pres">
      <dgm:prSet presAssocID="{C5750BAD-541D-4151-8DA5-A60D1C016D63}" presName="hierChild5" presStyleCnt="0"/>
      <dgm:spPr/>
      <dgm:t>
        <a:bodyPr/>
        <a:lstStyle/>
        <a:p>
          <a:endParaRPr lang="es-PE"/>
        </a:p>
      </dgm:t>
    </dgm:pt>
    <dgm:pt modelId="{F51B478F-A6D7-44DC-9D70-0681FA0F9C18}" type="pres">
      <dgm:prSet presAssocID="{4EAA90B5-C544-40AF-B0BF-D54E7F839A56}" presName="Name37" presStyleLbl="parChTrans1D2" presStyleIdx="1" presStyleCnt="4"/>
      <dgm:spPr/>
      <dgm:t>
        <a:bodyPr/>
        <a:lstStyle/>
        <a:p>
          <a:endParaRPr lang="es-PE"/>
        </a:p>
      </dgm:t>
    </dgm:pt>
    <dgm:pt modelId="{87621F15-80F2-4EEB-9A32-F1A46140D604}" type="pres">
      <dgm:prSet presAssocID="{8A208142-C965-48D9-9124-36FBB9FA273C}" presName="hierRoot2" presStyleCnt="0">
        <dgm:presLayoutVars>
          <dgm:hierBranch val="init"/>
        </dgm:presLayoutVars>
      </dgm:prSet>
      <dgm:spPr/>
      <dgm:t>
        <a:bodyPr/>
        <a:lstStyle/>
        <a:p>
          <a:endParaRPr lang="es-PE"/>
        </a:p>
      </dgm:t>
    </dgm:pt>
    <dgm:pt modelId="{BAD48333-96C6-4CEF-B610-A89F5F6F572E}" type="pres">
      <dgm:prSet presAssocID="{8A208142-C965-48D9-9124-36FBB9FA273C}" presName="rootComposite" presStyleCnt="0"/>
      <dgm:spPr/>
      <dgm:t>
        <a:bodyPr/>
        <a:lstStyle/>
        <a:p>
          <a:endParaRPr lang="es-PE"/>
        </a:p>
      </dgm:t>
    </dgm:pt>
    <dgm:pt modelId="{BF97D3A7-173A-48DA-93C2-B6DC6502A28B}" type="pres">
      <dgm:prSet presAssocID="{8A208142-C965-48D9-9124-36FBB9FA273C}" presName="rootText" presStyleLbl="node2" presStyleIdx="1" presStyleCnt="3" custScaleX="516614" custScaleY="259402" custLinFactNeighborX="-232" custLinFactNeighborY="75073">
        <dgm:presLayoutVars>
          <dgm:chPref val="3"/>
        </dgm:presLayoutVars>
      </dgm:prSet>
      <dgm:spPr/>
      <dgm:t>
        <a:bodyPr/>
        <a:lstStyle/>
        <a:p>
          <a:endParaRPr lang="es-PE"/>
        </a:p>
      </dgm:t>
    </dgm:pt>
    <dgm:pt modelId="{903844D0-86FB-4CFD-BB45-1E258D211CA9}" type="pres">
      <dgm:prSet presAssocID="{8A208142-C965-48D9-9124-36FBB9FA273C}" presName="rootConnector" presStyleLbl="node2" presStyleIdx="1" presStyleCnt="3"/>
      <dgm:spPr/>
      <dgm:t>
        <a:bodyPr/>
        <a:lstStyle/>
        <a:p>
          <a:endParaRPr lang="es-PE"/>
        </a:p>
      </dgm:t>
    </dgm:pt>
    <dgm:pt modelId="{526DB9A7-9A30-4845-AF54-8847B68C0A9A}" type="pres">
      <dgm:prSet presAssocID="{8A208142-C965-48D9-9124-36FBB9FA273C}" presName="hierChild4" presStyleCnt="0"/>
      <dgm:spPr/>
      <dgm:t>
        <a:bodyPr/>
        <a:lstStyle/>
        <a:p>
          <a:endParaRPr lang="es-PE"/>
        </a:p>
      </dgm:t>
    </dgm:pt>
    <dgm:pt modelId="{9D649035-1543-4FCD-AAE3-9F04FF1EEE0D}" type="pres">
      <dgm:prSet presAssocID="{065A6917-C8FD-4093-AD07-38C9A4861116}" presName="Name37" presStyleLbl="parChTrans1D3" presStyleIdx="7" presStyleCnt="15"/>
      <dgm:spPr/>
      <dgm:t>
        <a:bodyPr/>
        <a:lstStyle/>
        <a:p>
          <a:endParaRPr lang="es-PE"/>
        </a:p>
      </dgm:t>
    </dgm:pt>
    <dgm:pt modelId="{3761BC26-B47A-4A46-A9FC-82F887A04CEC}" type="pres">
      <dgm:prSet presAssocID="{453E7A09-935C-4172-AA3B-7E69F120745D}" presName="hierRoot2" presStyleCnt="0">
        <dgm:presLayoutVars>
          <dgm:hierBranch val="init"/>
        </dgm:presLayoutVars>
      </dgm:prSet>
      <dgm:spPr/>
      <dgm:t>
        <a:bodyPr/>
        <a:lstStyle/>
        <a:p>
          <a:endParaRPr lang="es-PE"/>
        </a:p>
      </dgm:t>
    </dgm:pt>
    <dgm:pt modelId="{4F43C8D2-B14D-49CE-9777-535335DE4B40}" type="pres">
      <dgm:prSet presAssocID="{453E7A09-935C-4172-AA3B-7E69F120745D}" presName="rootComposite" presStyleCnt="0"/>
      <dgm:spPr/>
      <dgm:t>
        <a:bodyPr/>
        <a:lstStyle/>
        <a:p>
          <a:endParaRPr lang="es-PE"/>
        </a:p>
      </dgm:t>
    </dgm:pt>
    <dgm:pt modelId="{9C4DC8D1-472E-41AF-A893-CE1DA94D99AD}" type="pres">
      <dgm:prSet presAssocID="{453E7A09-935C-4172-AA3B-7E69F120745D}" presName="rootText" presStyleLbl="node3" presStyleIdx="7" presStyleCnt="15" custScaleX="440740" custScaleY="219684" custLinFactNeighborX="-9384" custLinFactNeighborY="75785">
        <dgm:presLayoutVars>
          <dgm:chPref val="3"/>
        </dgm:presLayoutVars>
      </dgm:prSet>
      <dgm:spPr/>
      <dgm:t>
        <a:bodyPr/>
        <a:lstStyle/>
        <a:p>
          <a:endParaRPr lang="es-PE"/>
        </a:p>
      </dgm:t>
    </dgm:pt>
    <dgm:pt modelId="{474C6C04-8C51-4722-B9EA-2BE21E6F6968}" type="pres">
      <dgm:prSet presAssocID="{453E7A09-935C-4172-AA3B-7E69F120745D}" presName="rootConnector" presStyleLbl="node3" presStyleIdx="7" presStyleCnt="15"/>
      <dgm:spPr/>
      <dgm:t>
        <a:bodyPr/>
        <a:lstStyle/>
        <a:p>
          <a:endParaRPr lang="es-PE"/>
        </a:p>
      </dgm:t>
    </dgm:pt>
    <dgm:pt modelId="{3B858B4B-D869-4C3E-A452-F3B469527DD7}" type="pres">
      <dgm:prSet presAssocID="{453E7A09-935C-4172-AA3B-7E69F120745D}" presName="hierChild4" presStyleCnt="0"/>
      <dgm:spPr/>
      <dgm:t>
        <a:bodyPr/>
        <a:lstStyle/>
        <a:p>
          <a:endParaRPr lang="es-PE"/>
        </a:p>
      </dgm:t>
    </dgm:pt>
    <dgm:pt modelId="{7C688D2F-A5B5-4552-9EDA-8A43ACFF787D}" type="pres">
      <dgm:prSet presAssocID="{453E7A09-935C-4172-AA3B-7E69F120745D}" presName="hierChild5" presStyleCnt="0"/>
      <dgm:spPr/>
      <dgm:t>
        <a:bodyPr/>
        <a:lstStyle/>
        <a:p>
          <a:endParaRPr lang="es-PE"/>
        </a:p>
      </dgm:t>
    </dgm:pt>
    <dgm:pt modelId="{B7D576F2-1E71-4BF3-B2D9-A975EEEF84AE}" type="pres">
      <dgm:prSet presAssocID="{78898B1B-AD1B-4A17-AD86-2C505C243BEF}" presName="Name37" presStyleLbl="parChTrans1D3" presStyleIdx="8" presStyleCnt="15"/>
      <dgm:spPr/>
      <dgm:t>
        <a:bodyPr/>
        <a:lstStyle/>
        <a:p>
          <a:endParaRPr lang="es-PE"/>
        </a:p>
      </dgm:t>
    </dgm:pt>
    <dgm:pt modelId="{38E709D0-1F08-4C83-A36D-E5488C7B1439}" type="pres">
      <dgm:prSet presAssocID="{B65A1B07-E545-483E-81D4-2D1A4735AEE7}" presName="hierRoot2" presStyleCnt="0">
        <dgm:presLayoutVars>
          <dgm:hierBranch val="init"/>
        </dgm:presLayoutVars>
      </dgm:prSet>
      <dgm:spPr/>
      <dgm:t>
        <a:bodyPr/>
        <a:lstStyle/>
        <a:p>
          <a:endParaRPr lang="es-PE"/>
        </a:p>
      </dgm:t>
    </dgm:pt>
    <dgm:pt modelId="{11F6664E-24F2-4853-9002-4E87CD0F0AC2}" type="pres">
      <dgm:prSet presAssocID="{B65A1B07-E545-483E-81D4-2D1A4735AEE7}" presName="rootComposite" presStyleCnt="0"/>
      <dgm:spPr/>
      <dgm:t>
        <a:bodyPr/>
        <a:lstStyle/>
        <a:p>
          <a:endParaRPr lang="es-PE"/>
        </a:p>
      </dgm:t>
    </dgm:pt>
    <dgm:pt modelId="{96639337-3D2C-491D-A5DE-0E235C6EF36A}" type="pres">
      <dgm:prSet presAssocID="{B65A1B07-E545-483E-81D4-2D1A4735AEE7}" presName="rootText" presStyleLbl="node3" presStyleIdx="8" presStyleCnt="15" custScaleX="440740" custScaleY="219684" custLinFactNeighborX="-9384" custLinFactNeighborY="75785">
        <dgm:presLayoutVars>
          <dgm:chPref val="3"/>
        </dgm:presLayoutVars>
      </dgm:prSet>
      <dgm:spPr/>
      <dgm:t>
        <a:bodyPr/>
        <a:lstStyle/>
        <a:p>
          <a:endParaRPr lang="es-PE"/>
        </a:p>
      </dgm:t>
    </dgm:pt>
    <dgm:pt modelId="{C6D7F675-4DE2-4A9C-8BCB-07B949E8E507}" type="pres">
      <dgm:prSet presAssocID="{B65A1B07-E545-483E-81D4-2D1A4735AEE7}" presName="rootConnector" presStyleLbl="node3" presStyleIdx="8" presStyleCnt="15"/>
      <dgm:spPr/>
      <dgm:t>
        <a:bodyPr/>
        <a:lstStyle/>
        <a:p>
          <a:endParaRPr lang="es-PE"/>
        </a:p>
      </dgm:t>
    </dgm:pt>
    <dgm:pt modelId="{FE53C82B-B57A-411E-854B-545967F63F56}" type="pres">
      <dgm:prSet presAssocID="{B65A1B07-E545-483E-81D4-2D1A4735AEE7}" presName="hierChild4" presStyleCnt="0"/>
      <dgm:spPr/>
      <dgm:t>
        <a:bodyPr/>
        <a:lstStyle/>
        <a:p>
          <a:endParaRPr lang="es-PE"/>
        </a:p>
      </dgm:t>
    </dgm:pt>
    <dgm:pt modelId="{62FA656B-4AB1-4A16-A51E-0482C6192963}" type="pres">
      <dgm:prSet presAssocID="{B65A1B07-E545-483E-81D4-2D1A4735AEE7}" presName="hierChild5" presStyleCnt="0"/>
      <dgm:spPr/>
      <dgm:t>
        <a:bodyPr/>
        <a:lstStyle/>
        <a:p>
          <a:endParaRPr lang="es-PE"/>
        </a:p>
      </dgm:t>
    </dgm:pt>
    <dgm:pt modelId="{3C85689B-3382-4247-A0B9-0D63CDEBB8BE}" type="pres">
      <dgm:prSet presAssocID="{156C1F8A-6742-488C-8740-3BE896E6E020}" presName="Name37" presStyleLbl="parChTrans1D3" presStyleIdx="9" presStyleCnt="15"/>
      <dgm:spPr/>
      <dgm:t>
        <a:bodyPr/>
        <a:lstStyle/>
        <a:p>
          <a:endParaRPr lang="es-PE"/>
        </a:p>
      </dgm:t>
    </dgm:pt>
    <dgm:pt modelId="{A5289887-D46A-4948-BFC6-497CE418D327}" type="pres">
      <dgm:prSet presAssocID="{7F6A34E6-C7E2-4640-BDB0-9C577E490F11}" presName="hierRoot2" presStyleCnt="0">
        <dgm:presLayoutVars>
          <dgm:hierBranch val="init"/>
        </dgm:presLayoutVars>
      </dgm:prSet>
      <dgm:spPr/>
      <dgm:t>
        <a:bodyPr/>
        <a:lstStyle/>
        <a:p>
          <a:endParaRPr lang="es-PE"/>
        </a:p>
      </dgm:t>
    </dgm:pt>
    <dgm:pt modelId="{8EC6B951-E5D6-442C-A501-7C282A353D70}" type="pres">
      <dgm:prSet presAssocID="{7F6A34E6-C7E2-4640-BDB0-9C577E490F11}" presName="rootComposite" presStyleCnt="0"/>
      <dgm:spPr/>
      <dgm:t>
        <a:bodyPr/>
        <a:lstStyle/>
        <a:p>
          <a:endParaRPr lang="es-PE"/>
        </a:p>
      </dgm:t>
    </dgm:pt>
    <dgm:pt modelId="{D976DA63-2470-484B-BA2A-ACBAE8F54511}" type="pres">
      <dgm:prSet presAssocID="{7F6A34E6-C7E2-4640-BDB0-9C577E490F11}" presName="rootText" presStyleLbl="node3" presStyleIdx="9" presStyleCnt="15" custScaleX="440740" custScaleY="219684" custLinFactNeighborX="-9384" custLinFactNeighborY="75785">
        <dgm:presLayoutVars>
          <dgm:chPref val="3"/>
        </dgm:presLayoutVars>
      </dgm:prSet>
      <dgm:spPr/>
      <dgm:t>
        <a:bodyPr/>
        <a:lstStyle/>
        <a:p>
          <a:endParaRPr lang="es-PE"/>
        </a:p>
      </dgm:t>
    </dgm:pt>
    <dgm:pt modelId="{A96709A6-A42A-45C9-AC7A-2BD87E97A1C8}" type="pres">
      <dgm:prSet presAssocID="{7F6A34E6-C7E2-4640-BDB0-9C577E490F11}" presName="rootConnector" presStyleLbl="node3" presStyleIdx="9" presStyleCnt="15"/>
      <dgm:spPr/>
      <dgm:t>
        <a:bodyPr/>
        <a:lstStyle/>
        <a:p>
          <a:endParaRPr lang="es-PE"/>
        </a:p>
      </dgm:t>
    </dgm:pt>
    <dgm:pt modelId="{D7903E82-8D2C-40C0-A8BF-9164D9D33BA6}" type="pres">
      <dgm:prSet presAssocID="{7F6A34E6-C7E2-4640-BDB0-9C577E490F11}" presName="hierChild4" presStyleCnt="0"/>
      <dgm:spPr/>
      <dgm:t>
        <a:bodyPr/>
        <a:lstStyle/>
        <a:p>
          <a:endParaRPr lang="es-PE"/>
        </a:p>
      </dgm:t>
    </dgm:pt>
    <dgm:pt modelId="{D913547A-CAF6-4D02-8D75-DBE4426B0168}" type="pres">
      <dgm:prSet presAssocID="{7F6A34E6-C7E2-4640-BDB0-9C577E490F11}" presName="hierChild5" presStyleCnt="0"/>
      <dgm:spPr/>
      <dgm:t>
        <a:bodyPr/>
        <a:lstStyle/>
        <a:p>
          <a:endParaRPr lang="es-PE"/>
        </a:p>
      </dgm:t>
    </dgm:pt>
    <dgm:pt modelId="{9704C511-662D-4F95-A332-6460A902EF6D}" type="pres">
      <dgm:prSet presAssocID="{73BB1D0F-A5F6-4883-935B-8C34041DBDA8}" presName="Name37" presStyleLbl="parChTrans1D3" presStyleIdx="10" presStyleCnt="15"/>
      <dgm:spPr/>
      <dgm:t>
        <a:bodyPr/>
        <a:lstStyle/>
        <a:p>
          <a:endParaRPr lang="es-PE"/>
        </a:p>
      </dgm:t>
    </dgm:pt>
    <dgm:pt modelId="{61564AD1-44DF-4D41-A6C7-5C927F78243B}" type="pres">
      <dgm:prSet presAssocID="{89A909F7-924C-4C56-BF9C-FB1D92C55D29}" presName="hierRoot2" presStyleCnt="0">
        <dgm:presLayoutVars>
          <dgm:hierBranch val="init"/>
        </dgm:presLayoutVars>
      </dgm:prSet>
      <dgm:spPr/>
      <dgm:t>
        <a:bodyPr/>
        <a:lstStyle/>
        <a:p>
          <a:endParaRPr lang="es-PE"/>
        </a:p>
      </dgm:t>
    </dgm:pt>
    <dgm:pt modelId="{4F6CEB33-1DAA-499A-9F59-10D18452B0B6}" type="pres">
      <dgm:prSet presAssocID="{89A909F7-924C-4C56-BF9C-FB1D92C55D29}" presName="rootComposite" presStyleCnt="0"/>
      <dgm:spPr/>
      <dgm:t>
        <a:bodyPr/>
        <a:lstStyle/>
        <a:p>
          <a:endParaRPr lang="es-PE"/>
        </a:p>
      </dgm:t>
    </dgm:pt>
    <dgm:pt modelId="{AEF1686A-6408-444C-A28A-6B88286E7703}" type="pres">
      <dgm:prSet presAssocID="{89A909F7-924C-4C56-BF9C-FB1D92C55D29}" presName="rootText" presStyleLbl="node3" presStyleIdx="10" presStyleCnt="15" custScaleX="440740" custScaleY="219684" custLinFactNeighborX="-9384" custLinFactNeighborY="75785">
        <dgm:presLayoutVars>
          <dgm:chPref val="3"/>
        </dgm:presLayoutVars>
      </dgm:prSet>
      <dgm:spPr/>
      <dgm:t>
        <a:bodyPr/>
        <a:lstStyle/>
        <a:p>
          <a:endParaRPr lang="es-PE"/>
        </a:p>
      </dgm:t>
    </dgm:pt>
    <dgm:pt modelId="{E069A394-17F9-45E5-8D82-C3BDBB9252CE}" type="pres">
      <dgm:prSet presAssocID="{89A909F7-924C-4C56-BF9C-FB1D92C55D29}" presName="rootConnector" presStyleLbl="node3" presStyleIdx="10" presStyleCnt="15"/>
      <dgm:spPr/>
      <dgm:t>
        <a:bodyPr/>
        <a:lstStyle/>
        <a:p>
          <a:endParaRPr lang="es-PE"/>
        </a:p>
      </dgm:t>
    </dgm:pt>
    <dgm:pt modelId="{06C98DF0-EF6F-4D85-BC0D-7095C6ED0F03}" type="pres">
      <dgm:prSet presAssocID="{89A909F7-924C-4C56-BF9C-FB1D92C55D29}" presName="hierChild4" presStyleCnt="0"/>
      <dgm:spPr/>
      <dgm:t>
        <a:bodyPr/>
        <a:lstStyle/>
        <a:p>
          <a:endParaRPr lang="es-PE"/>
        </a:p>
      </dgm:t>
    </dgm:pt>
    <dgm:pt modelId="{D9FB2A29-3FA2-4A99-BD3D-A6FFC1FBB6DF}" type="pres">
      <dgm:prSet presAssocID="{89A909F7-924C-4C56-BF9C-FB1D92C55D29}" presName="hierChild5" presStyleCnt="0"/>
      <dgm:spPr/>
      <dgm:t>
        <a:bodyPr/>
        <a:lstStyle/>
        <a:p>
          <a:endParaRPr lang="es-PE"/>
        </a:p>
      </dgm:t>
    </dgm:pt>
    <dgm:pt modelId="{1D311FB7-4FDE-40F6-87C4-56CDCC45B459}" type="pres">
      <dgm:prSet presAssocID="{8A208142-C965-48D9-9124-36FBB9FA273C}" presName="hierChild5" presStyleCnt="0"/>
      <dgm:spPr/>
      <dgm:t>
        <a:bodyPr/>
        <a:lstStyle/>
        <a:p>
          <a:endParaRPr lang="es-PE"/>
        </a:p>
      </dgm:t>
    </dgm:pt>
    <dgm:pt modelId="{E8B1E4CD-D5D1-442B-9C0B-9720A1303386}" type="pres">
      <dgm:prSet presAssocID="{09836D18-2AF4-4C28-9DF1-F2BE2E20F5BE}" presName="Name37" presStyleLbl="parChTrans1D2" presStyleIdx="2" presStyleCnt="4"/>
      <dgm:spPr/>
      <dgm:t>
        <a:bodyPr/>
        <a:lstStyle/>
        <a:p>
          <a:endParaRPr lang="es-PE"/>
        </a:p>
      </dgm:t>
    </dgm:pt>
    <dgm:pt modelId="{D7E018A0-9A55-45B0-A969-44045064BE82}" type="pres">
      <dgm:prSet presAssocID="{C378D21F-7A6A-4136-9FD4-98C95C2D88FD}" presName="hierRoot2" presStyleCnt="0">
        <dgm:presLayoutVars>
          <dgm:hierBranch val="init"/>
        </dgm:presLayoutVars>
      </dgm:prSet>
      <dgm:spPr/>
      <dgm:t>
        <a:bodyPr/>
        <a:lstStyle/>
        <a:p>
          <a:endParaRPr lang="es-PE"/>
        </a:p>
      </dgm:t>
    </dgm:pt>
    <dgm:pt modelId="{98C9CEE3-7D53-446D-801C-D127FFAA86BB}" type="pres">
      <dgm:prSet presAssocID="{C378D21F-7A6A-4136-9FD4-98C95C2D88FD}" presName="rootComposite" presStyleCnt="0"/>
      <dgm:spPr/>
      <dgm:t>
        <a:bodyPr/>
        <a:lstStyle/>
        <a:p>
          <a:endParaRPr lang="es-PE"/>
        </a:p>
      </dgm:t>
    </dgm:pt>
    <dgm:pt modelId="{19DA0F13-0B44-43BF-AAEA-48CCB682C0B8}" type="pres">
      <dgm:prSet presAssocID="{C378D21F-7A6A-4136-9FD4-98C95C2D88FD}" presName="rootText" presStyleLbl="node2" presStyleIdx="2" presStyleCnt="3" custScaleX="516614" custScaleY="259402" custLinFactNeighborX="-2346" custLinFactNeighborY="75073">
        <dgm:presLayoutVars>
          <dgm:chPref val="3"/>
        </dgm:presLayoutVars>
      </dgm:prSet>
      <dgm:spPr/>
      <dgm:t>
        <a:bodyPr/>
        <a:lstStyle/>
        <a:p>
          <a:endParaRPr lang="es-PE"/>
        </a:p>
      </dgm:t>
    </dgm:pt>
    <dgm:pt modelId="{E0DE9116-5C12-4EA1-AF4E-A8573E440F50}" type="pres">
      <dgm:prSet presAssocID="{C378D21F-7A6A-4136-9FD4-98C95C2D88FD}" presName="rootConnector" presStyleLbl="node2" presStyleIdx="2" presStyleCnt="3"/>
      <dgm:spPr/>
      <dgm:t>
        <a:bodyPr/>
        <a:lstStyle/>
        <a:p>
          <a:endParaRPr lang="es-PE"/>
        </a:p>
      </dgm:t>
    </dgm:pt>
    <dgm:pt modelId="{B9D21D15-93E6-4F02-9459-788662C1A1D7}" type="pres">
      <dgm:prSet presAssocID="{C378D21F-7A6A-4136-9FD4-98C95C2D88FD}" presName="hierChild4" presStyleCnt="0"/>
      <dgm:spPr/>
      <dgm:t>
        <a:bodyPr/>
        <a:lstStyle/>
        <a:p>
          <a:endParaRPr lang="es-PE"/>
        </a:p>
      </dgm:t>
    </dgm:pt>
    <dgm:pt modelId="{FC96D5FC-FE1E-4525-8DA9-FD02100B201B}" type="pres">
      <dgm:prSet presAssocID="{0B74A69A-4B98-42E9-9078-319DF5590D2B}" presName="Name37" presStyleLbl="parChTrans1D3" presStyleIdx="11" presStyleCnt="15"/>
      <dgm:spPr/>
      <dgm:t>
        <a:bodyPr/>
        <a:lstStyle/>
        <a:p>
          <a:endParaRPr lang="es-PE"/>
        </a:p>
      </dgm:t>
    </dgm:pt>
    <dgm:pt modelId="{CBC63C9F-11C2-4BBE-9171-AA658604A544}" type="pres">
      <dgm:prSet presAssocID="{B694195C-E7CE-4F62-AFF8-889490F98025}" presName="hierRoot2" presStyleCnt="0">
        <dgm:presLayoutVars>
          <dgm:hierBranch val="init"/>
        </dgm:presLayoutVars>
      </dgm:prSet>
      <dgm:spPr/>
      <dgm:t>
        <a:bodyPr/>
        <a:lstStyle/>
        <a:p>
          <a:endParaRPr lang="es-PE"/>
        </a:p>
      </dgm:t>
    </dgm:pt>
    <dgm:pt modelId="{0C3C5D52-F9E8-4526-812D-12DEE740066A}" type="pres">
      <dgm:prSet presAssocID="{B694195C-E7CE-4F62-AFF8-889490F98025}" presName="rootComposite" presStyleCnt="0"/>
      <dgm:spPr/>
      <dgm:t>
        <a:bodyPr/>
        <a:lstStyle/>
        <a:p>
          <a:endParaRPr lang="es-PE"/>
        </a:p>
      </dgm:t>
    </dgm:pt>
    <dgm:pt modelId="{B942DB74-AB4B-4BA8-9484-A12CFB8EC0B5}" type="pres">
      <dgm:prSet presAssocID="{B694195C-E7CE-4F62-AFF8-889490F98025}" presName="rootText" presStyleLbl="node3" presStyleIdx="11" presStyleCnt="15" custScaleX="440740" custScaleY="219684" custLinFactNeighborX="-9384" custLinFactNeighborY="75785">
        <dgm:presLayoutVars>
          <dgm:chPref val="3"/>
        </dgm:presLayoutVars>
      </dgm:prSet>
      <dgm:spPr/>
      <dgm:t>
        <a:bodyPr/>
        <a:lstStyle/>
        <a:p>
          <a:endParaRPr lang="es-PE"/>
        </a:p>
      </dgm:t>
    </dgm:pt>
    <dgm:pt modelId="{CF19B155-C790-48CF-9A16-019778CE21D8}" type="pres">
      <dgm:prSet presAssocID="{B694195C-E7CE-4F62-AFF8-889490F98025}" presName="rootConnector" presStyleLbl="node3" presStyleIdx="11" presStyleCnt="15"/>
      <dgm:spPr/>
      <dgm:t>
        <a:bodyPr/>
        <a:lstStyle/>
        <a:p>
          <a:endParaRPr lang="es-PE"/>
        </a:p>
      </dgm:t>
    </dgm:pt>
    <dgm:pt modelId="{46F2D444-21A5-48B9-B08D-CFA4B2B6408C}" type="pres">
      <dgm:prSet presAssocID="{B694195C-E7CE-4F62-AFF8-889490F98025}" presName="hierChild4" presStyleCnt="0"/>
      <dgm:spPr/>
      <dgm:t>
        <a:bodyPr/>
        <a:lstStyle/>
        <a:p>
          <a:endParaRPr lang="es-PE"/>
        </a:p>
      </dgm:t>
    </dgm:pt>
    <dgm:pt modelId="{9FA8E664-22E4-4E35-977A-D4A56E4DBC79}" type="pres">
      <dgm:prSet presAssocID="{B694195C-E7CE-4F62-AFF8-889490F98025}" presName="hierChild5" presStyleCnt="0"/>
      <dgm:spPr/>
      <dgm:t>
        <a:bodyPr/>
        <a:lstStyle/>
        <a:p>
          <a:endParaRPr lang="es-PE"/>
        </a:p>
      </dgm:t>
    </dgm:pt>
    <dgm:pt modelId="{714382E0-0862-49F8-8790-A663DDAA5C8F}" type="pres">
      <dgm:prSet presAssocID="{18DAE48B-481D-4D6D-8197-B0815570CE58}" presName="Name37" presStyleLbl="parChTrans1D3" presStyleIdx="12" presStyleCnt="15"/>
      <dgm:spPr/>
      <dgm:t>
        <a:bodyPr/>
        <a:lstStyle/>
        <a:p>
          <a:endParaRPr lang="es-PE"/>
        </a:p>
      </dgm:t>
    </dgm:pt>
    <dgm:pt modelId="{9388097B-E2B0-4972-8D32-4579BD215883}" type="pres">
      <dgm:prSet presAssocID="{CF9529BE-B32F-41FF-AF7E-180EB6A943CC}" presName="hierRoot2" presStyleCnt="0">
        <dgm:presLayoutVars>
          <dgm:hierBranch val="init"/>
        </dgm:presLayoutVars>
      </dgm:prSet>
      <dgm:spPr/>
      <dgm:t>
        <a:bodyPr/>
        <a:lstStyle/>
        <a:p>
          <a:endParaRPr lang="es-PE"/>
        </a:p>
      </dgm:t>
    </dgm:pt>
    <dgm:pt modelId="{512B8335-0555-4ECA-9504-EF677D374F73}" type="pres">
      <dgm:prSet presAssocID="{CF9529BE-B32F-41FF-AF7E-180EB6A943CC}" presName="rootComposite" presStyleCnt="0"/>
      <dgm:spPr/>
      <dgm:t>
        <a:bodyPr/>
        <a:lstStyle/>
        <a:p>
          <a:endParaRPr lang="es-PE"/>
        </a:p>
      </dgm:t>
    </dgm:pt>
    <dgm:pt modelId="{4651B1EB-D4F8-4BF8-B674-E61386931BDF}" type="pres">
      <dgm:prSet presAssocID="{CF9529BE-B32F-41FF-AF7E-180EB6A943CC}" presName="rootText" presStyleLbl="node3" presStyleIdx="12" presStyleCnt="15" custScaleX="440740" custScaleY="219684" custLinFactNeighborX="-9384" custLinFactNeighborY="75785">
        <dgm:presLayoutVars>
          <dgm:chPref val="3"/>
        </dgm:presLayoutVars>
      </dgm:prSet>
      <dgm:spPr/>
      <dgm:t>
        <a:bodyPr/>
        <a:lstStyle/>
        <a:p>
          <a:endParaRPr lang="es-PE"/>
        </a:p>
      </dgm:t>
    </dgm:pt>
    <dgm:pt modelId="{9A9AA489-C78D-4433-ADCD-0D0AF50A0085}" type="pres">
      <dgm:prSet presAssocID="{CF9529BE-B32F-41FF-AF7E-180EB6A943CC}" presName="rootConnector" presStyleLbl="node3" presStyleIdx="12" presStyleCnt="15"/>
      <dgm:spPr/>
      <dgm:t>
        <a:bodyPr/>
        <a:lstStyle/>
        <a:p>
          <a:endParaRPr lang="es-PE"/>
        </a:p>
      </dgm:t>
    </dgm:pt>
    <dgm:pt modelId="{AC415CE3-2032-4FDA-917A-1C9A3163EE58}" type="pres">
      <dgm:prSet presAssocID="{CF9529BE-B32F-41FF-AF7E-180EB6A943CC}" presName="hierChild4" presStyleCnt="0"/>
      <dgm:spPr/>
      <dgm:t>
        <a:bodyPr/>
        <a:lstStyle/>
        <a:p>
          <a:endParaRPr lang="es-PE"/>
        </a:p>
      </dgm:t>
    </dgm:pt>
    <dgm:pt modelId="{8824B864-1E04-4F4C-A180-21FCAB3A1436}" type="pres">
      <dgm:prSet presAssocID="{CF9529BE-B32F-41FF-AF7E-180EB6A943CC}" presName="hierChild5" presStyleCnt="0"/>
      <dgm:spPr/>
      <dgm:t>
        <a:bodyPr/>
        <a:lstStyle/>
        <a:p>
          <a:endParaRPr lang="es-PE"/>
        </a:p>
      </dgm:t>
    </dgm:pt>
    <dgm:pt modelId="{BDE75153-B6E3-4442-85E8-B7BF6F1A16D1}" type="pres">
      <dgm:prSet presAssocID="{4C24AE18-8EDD-4E28-82EF-DFA6C631A8E4}" presName="Name37" presStyleLbl="parChTrans1D3" presStyleIdx="13" presStyleCnt="15"/>
      <dgm:spPr/>
      <dgm:t>
        <a:bodyPr/>
        <a:lstStyle/>
        <a:p>
          <a:endParaRPr lang="es-PE"/>
        </a:p>
      </dgm:t>
    </dgm:pt>
    <dgm:pt modelId="{E37520E9-8FE0-4CC5-865F-D9071B8AE45D}" type="pres">
      <dgm:prSet presAssocID="{8E305210-E969-428A-9BA2-A33D56E75415}" presName="hierRoot2" presStyleCnt="0">
        <dgm:presLayoutVars>
          <dgm:hierBranch val="init"/>
        </dgm:presLayoutVars>
      </dgm:prSet>
      <dgm:spPr/>
      <dgm:t>
        <a:bodyPr/>
        <a:lstStyle/>
        <a:p>
          <a:endParaRPr lang="es-PE"/>
        </a:p>
      </dgm:t>
    </dgm:pt>
    <dgm:pt modelId="{0DC4BE98-F2FC-4262-83E3-1745BCC52A62}" type="pres">
      <dgm:prSet presAssocID="{8E305210-E969-428A-9BA2-A33D56E75415}" presName="rootComposite" presStyleCnt="0"/>
      <dgm:spPr/>
      <dgm:t>
        <a:bodyPr/>
        <a:lstStyle/>
        <a:p>
          <a:endParaRPr lang="es-PE"/>
        </a:p>
      </dgm:t>
    </dgm:pt>
    <dgm:pt modelId="{30545F73-591B-4A45-B457-1E48713F1966}" type="pres">
      <dgm:prSet presAssocID="{8E305210-E969-428A-9BA2-A33D56E75415}" presName="rootText" presStyleLbl="node3" presStyleIdx="13" presStyleCnt="15" custScaleX="440740" custScaleY="219684" custLinFactNeighborX="-9384" custLinFactNeighborY="75785">
        <dgm:presLayoutVars>
          <dgm:chPref val="3"/>
        </dgm:presLayoutVars>
      </dgm:prSet>
      <dgm:spPr/>
      <dgm:t>
        <a:bodyPr/>
        <a:lstStyle/>
        <a:p>
          <a:endParaRPr lang="es-PE"/>
        </a:p>
      </dgm:t>
    </dgm:pt>
    <dgm:pt modelId="{179992EE-1DAA-495B-A8AB-1D94CB3B7C76}" type="pres">
      <dgm:prSet presAssocID="{8E305210-E969-428A-9BA2-A33D56E75415}" presName="rootConnector" presStyleLbl="node3" presStyleIdx="13" presStyleCnt="15"/>
      <dgm:spPr/>
      <dgm:t>
        <a:bodyPr/>
        <a:lstStyle/>
        <a:p>
          <a:endParaRPr lang="es-PE"/>
        </a:p>
      </dgm:t>
    </dgm:pt>
    <dgm:pt modelId="{C799CF32-097F-4FE8-B412-444AABE91EA7}" type="pres">
      <dgm:prSet presAssocID="{8E305210-E969-428A-9BA2-A33D56E75415}" presName="hierChild4" presStyleCnt="0"/>
      <dgm:spPr/>
      <dgm:t>
        <a:bodyPr/>
        <a:lstStyle/>
        <a:p>
          <a:endParaRPr lang="es-PE"/>
        </a:p>
      </dgm:t>
    </dgm:pt>
    <dgm:pt modelId="{A0F465A3-A293-42B3-963E-781D549011EF}" type="pres">
      <dgm:prSet presAssocID="{8E305210-E969-428A-9BA2-A33D56E75415}" presName="hierChild5" presStyleCnt="0"/>
      <dgm:spPr/>
      <dgm:t>
        <a:bodyPr/>
        <a:lstStyle/>
        <a:p>
          <a:endParaRPr lang="es-PE"/>
        </a:p>
      </dgm:t>
    </dgm:pt>
    <dgm:pt modelId="{BC946935-7539-4FED-A97B-F8FCF8DAB4EA}" type="pres">
      <dgm:prSet presAssocID="{BC9CE898-D7C3-42B7-A838-FBF9FC8204CA}" presName="Name37" presStyleLbl="parChTrans1D3" presStyleIdx="14" presStyleCnt="15"/>
      <dgm:spPr/>
      <dgm:t>
        <a:bodyPr/>
        <a:lstStyle/>
        <a:p>
          <a:endParaRPr lang="es-PE"/>
        </a:p>
      </dgm:t>
    </dgm:pt>
    <dgm:pt modelId="{A10187D1-F221-45D5-9898-8E6F7DC1FA8E}" type="pres">
      <dgm:prSet presAssocID="{46B724D7-CF6A-4544-929D-24370A910305}" presName="hierRoot2" presStyleCnt="0">
        <dgm:presLayoutVars>
          <dgm:hierBranch val="init"/>
        </dgm:presLayoutVars>
      </dgm:prSet>
      <dgm:spPr/>
      <dgm:t>
        <a:bodyPr/>
        <a:lstStyle/>
        <a:p>
          <a:endParaRPr lang="es-PE"/>
        </a:p>
      </dgm:t>
    </dgm:pt>
    <dgm:pt modelId="{835072C0-7D49-4049-BE89-B82837579048}" type="pres">
      <dgm:prSet presAssocID="{46B724D7-CF6A-4544-929D-24370A910305}" presName="rootComposite" presStyleCnt="0"/>
      <dgm:spPr/>
      <dgm:t>
        <a:bodyPr/>
        <a:lstStyle/>
        <a:p>
          <a:endParaRPr lang="es-PE"/>
        </a:p>
      </dgm:t>
    </dgm:pt>
    <dgm:pt modelId="{45EAB980-9B48-4898-BE69-70C0CBC9CF0B}" type="pres">
      <dgm:prSet presAssocID="{46B724D7-CF6A-4544-929D-24370A910305}" presName="rootText" presStyleLbl="node3" presStyleIdx="14" presStyleCnt="15" custScaleX="440740" custScaleY="219684" custLinFactNeighborX="-9384" custLinFactNeighborY="75785">
        <dgm:presLayoutVars>
          <dgm:chPref val="3"/>
        </dgm:presLayoutVars>
      </dgm:prSet>
      <dgm:spPr/>
      <dgm:t>
        <a:bodyPr/>
        <a:lstStyle/>
        <a:p>
          <a:endParaRPr lang="es-PE"/>
        </a:p>
      </dgm:t>
    </dgm:pt>
    <dgm:pt modelId="{EB008040-B223-4FE9-B6B8-5BB37D90AE63}" type="pres">
      <dgm:prSet presAssocID="{46B724D7-CF6A-4544-929D-24370A910305}" presName="rootConnector" presStyleLbl="node3" presStyleIdx="14" presStyleCnt="15"/>
      <dgm:spPr/>
      <dgm:t>
        <a:bodyPr/>
        <a:lstStyle/>
        <a:p>
          <a:endParaRPr lang="es-PE"/>
        </a:p>
      </dgm:t>
    </dgm:pt>
    <dgm:pt modelId="{04A7646F-0F2F-4F96-800F-F26A07CC3F88}" type="pres">
      <dgm:prSet presAssocID="{46B724D7-CF6A-4544-929D-24370A910305}" presName="hierChild4" presStyleCnt="0"/>
      <dgm:spPr/>
      <dgm:t>
        <a:bodyPr/>
        <a:lstStyle/>
        <a:p>
          <a:endParaRPr lang="es-PE"/>
        </a:p>
      </dgm:t>
    </dgm:pt>
    <dgm:pt modelId="{66BA18D8-578A-4004-9D0A-750B7B6E4B34}" type="pres">
      <dgm:prSet presAssocID="{46B724D7-CF6A-4544-929D-24370A910305}" presName="hierChild5" presStyleCnt="0"/>
      <dgm:spPr/>
      <dgm:t>
        <a:bodyPr/>
        <a:lstStyle/>
        <a:p>
          <a:endParaRPr lang="es-PE"/>
        </a:p>
      </dgm:t>
    </dgm:pt>
    <dgm:pt modelId="{AB519B88-0376-4FA9-A352-5D6D0154AC10}" type="pres">
      <dgm:prSet presAssocID="{C378D21F-7A6A-4136-9FD4-98C95C2D88FD}" presName="hierChild5" presStyleCnt="0"/>
      <dgm:spPr/>
      <dgm:t>
        <a:bodyPr/>
        <a:lstStyle/>
        <a:p>
          <a:endParaRPr lang="es-PE"/>
        </a:p>
      </dgm:t>
    </dgm:pt>
    <dgm:pt modelId="{1F4A3430-6177-47C3-803A-EFAC2A83FF3A}" type="pres">
      <dgm:prSet presAssocID="{35F5CFEA-E053-4AA7-8E87-1EE2E8B9231D}" presName="hierChild3" presStyleCnt="0"/>
      <dgm:spPr/>
      <dgm:t>
        <a:bodyPr/>
        <a:lstStyle/>
        <a:p>
          <a:endParaRPr lang="es-PE"/>
        </a:p>
      </dgm:t>
    </dgm:pt>
    <dgm:pt modelId="{DF464D3C-A07B-45D5-AA8F-5D228A828063}" type="pres">
      <dgm:prSet presAssocID="{8A76C0E6-5BC4-465D-8FA8-8FEC3F9A1911}" presName="Name111" presStyleLbl="parChTrans1D2" presStyleIdx="3" presStyleCnt="4"/>
      <dgm:spPr/>
      <dgm:t>
        <a:bodyPr/>
        <a:lstStyle/>
        <a:p>
          <a:endParaRPr lang="es-PE"/>
        </a:p>
      </dgm:t>
    </dgm:pt>
    <dgm:pt modelId="{422D752C-0409-463B-943A-1FCD3B902A32}" type="pres">
      <dgm:prSet presAssocID="{5FA717EE-E6A9-41E8-92DE-A8D341A57D42}" presName="hierRoot3" presStyleCnt="0">
        <dgm:presLayoutVars>
          <dgm:hierBranch val="init"/>
        </dgm:presLayoutVars>
      </dgm:prSet>
      <dgm:spPr/>
      <dgm:t>
        <a:bodyPr/>
        <a:lstStyle/>
        <a:p>
          <a:endParaRPr lang="es-PE"/>
        </a:p>
      </dgm:t>
    </dgm:pt>
    <dgm:pt modelId="{EB2FBD75-62E4-4703-BDA1-1F6A24A98BD2}" type="pres">
      <dgm:prSet presAssocID="{5FA717EE-E6A9-41E8-92DE-A8D341A57D42}" presName="rootComposite3" presStyleCnt="0"/>
      <dgm:spPr/>
      <dgm:t>
        <a:bodyPr/>
        <a:lstStyle/>
        <a:p>
          <a:endParaRPr lang="es-PE"/>
        </a:p>
      </dgm:t>
    </dgm:pt>
    <dgm:pt modelId="{2BA320CB-3954-4B82-82EE-C577FE43E3F3}" type="pres">
      <dgm:prSet presAssocID="{5FA717EE-E6A9-41E8-92DE-A8D341A57D42}" presName="rootText3" presStyleLbl="asst1" presStyleIdx="0" presStyleCnt="1" custScaleX="516614" custScaleY="190325" custLinFactNeighborX="-38250" custLinFactNeighborY="9005">
        <dgm:presLayoutVars>
          <dgm:chPref val="3"/>
        </dgm:presLayoutVars>
      </dgm:prSet>
      <dgm:spPr/>
      <dgm:t>
        <a:bodyPr/>
        <a:lstStyle/>
        <a:p>
          <a:endParaRPr lang="es-PE"/>
        </a:p>
      </dgm:t>
    </dgm:pt>
    <dgm:pt modelId="{8C7DFA79-C975-4124-973E-340B5280CAB2}" type="pres">
      <dgm:prSet presAssocID="{5FA717EE-E6A9-41E8-92DE-A8D341A57D42}" presName="rootConnector3" presStyleLbl="asst1" presStyleIdx="0" presStyleCnt="1"/>
      <dgm:spPr/>
      <dgm:t>
        <a:bodyPr/>
        <a:lstStyle/>
        <a:p>
          <a:endParaRPr lang="es-PE"/>
        </a:p>
      </dgm:t>
    </dgm:pt>
    <dgm:pt modelId="{11D518C3-E637-402D-AF4B-4FC667B9411C}" type="pres">
      <dgm:prSet presAssocID="{5FA717EE-E6A9-41E8-92DE-A8D341A57D42}" presName="hierChild6" presStyleCnt="0"/>
      <dgm:spPr/>
      <dgm:t>
        <a:bodyPr/>
        <a:lstStyle/>
        <a:p>
          <a:endParaRPr lang="es-PE"/>
        </a:p>
      </dgm:t>
    </dgm:pt>
    <dgm:pt modelId="{7D8CDA0C-A4F8-4757-9C4E-9ACDD6459C60}" type="pres">
      <dgm:prSet presAssocID="{5FA717EE-E6A9-41E8-92DE-A8D341A57D42}" presName="hierChild7" presStyleCnt="0"/>
      <dgm:spPr/>
      <dgm:t>
        <a:bodyPr/>
        <a:lstStyle/>
        <a:p>
          <a:endParaRPr lang="es-PE"/>
        </a:p>
      </dgm:t>
    </dgm:pt>
  </dgm:ptLst>
  <dgm:cxnLst>
    <dgm:cxn modelId="{E51BA129-7CEA-0740-902F-BD5184E2D1A4}" type="presOf" srcId="{2F8CAEA1-108A-4CF3-8D68-941ADFE078BC}" destId="{74BF3A77-2BF5-4E88-B9C7-333E9AB1B142}" srcOrd="1" destOrd="0" presId="urn:microsoft.com/office/officeart/2005/8/layout/orgChart1"/>
    <dgm:cxn modelId="{88977190-F473-47CA-8965-1EBF796A0BAD}" srcId="{35F5CFEA-E053-4AA7-8E87-1EE2E8B9231D}" destId="{8A208142-C965-48D9-9124-36FBB9FA273C}" srcOrd="2" destOrd="0" parTransId="{4EAA90B5-C544-40AF-B0BF-D54E7F839A56}" sibTransId="{9FF42A43-CF1C-4DEC-AB7F-42A1C06C4F6B}"/>
    <dgm:cxn modelId="{69229C32-A515-4A0F-ABF3-62C450CBFB84}" srcId="{C5750BAD-541D-4151-8DA5-A60D1C016D63}" destId="{350A48CA-B3A3-478B-BB42-E28A0D559DBF}" srcOrd="4" destOrd="0" parTransId="{CDC3B9A9-61F1-4ED6-8523-1C76F62D995D}" sibTransId="{16A59E4E-F170-48E1-AA6E-78DDE622A94F}"/>
    <dgm:cxn modelId="{23DDD8C9-6C24-41AA-B38C-0FAA231057FF}" srcId="{C378D21F-7A6A-4136-9FD4-98C95C2D88FD}" destId="{B694195C-E7CE-4F62-AFF8-889490F98025}" srcOrd="0" destOrd="0" parTransId="{0B74A69A-4B98-42E9-9078-319DF5590D2B}" sibTransId="{8A289E0A-9E5B-48AD-9DA5-FEA60171DD25}"/>
    <dgm:cxn modelId="{E0D079C8-2BD9-9B41-B251-4FD05C9E61AC}" type="presOf" srcId="{B694195C-E7CE-4F62-AFF8-889490F98025}" destId="{CF19B155-C790-48CF-9A16-019778CE21D8}" srcOrd="1" destOrd="0" presId="urn:microsoft.com/office/officeart/2005/8/layout/orgChart1"/>
    <dgm:cxn modelId="{F9834A95-F63F-5B4B-A282-398A4DA1CFF7}" type="presOf" srcId="{350A48CA-B3A3-478B-BB42-E28A0D559DBF}" destId="{122D54AE-BA72-47A5-B318-B2EBC617F6A2}" srcOrd="0" destOrd="0" presId="urn:microsoft.com/office/officeart/2005/8/layout/orgChart1"/>
    <dgm:cxn modelId="{B96EBCDF-F614-0C4F-A9F5-DF01CE46D761}" type="presOf" srcId="{E27119BF-3AC1-4FA6-AACA-53BD0A9BB97A}" destId="{727BF527-B1EA-4ED7-BB3A-98363632FF1F}" srcOrd="0" destOrd="0" presId="urn:microsoft.com/office/officeart/2005/8/layout/orgChart1"/>
    <dgm:cxn modelId="{20B4BD74-26D7-5A4E-BCE3-FD97B8C501E8}" type="presOf" srcId="{C378D21F-7A6A-4136-9FD4-98C95C2D88FD}" destId="{E0DE9116-5C12-4EA1-AF4E-A8573E440F50}" srcOrd="1" destOrd="0" presId="urn:microsoft.com/office/officeart/2005/8/layout/orgChart1"/>
    <dgm:cxn modelId="{B80A06C8-A187-7A45-8BE0-28C4C9C8FE07}" type="presOf" srcId="{C5750BAD-541D-4151-8DA5-A60D1C016D63}" destId="{2077A5C0-EBE8-4D9E-922C-AB5C3D55353A}" srcOrd="1" destOrd="0" presId="urn:microsoft.com/office/officeart/2005/8/layout/orgChart1"/>
    <dgm:cxn modelId="{5B2687D1-04FB-7B43-AE9E-D47B8F338EE0}" type="presOf" srcId="{05063A60-55D5-4BDF-B4DE-3C1CD598B9E6}" destId="{8CD85358-8F19-4941-B145-752A9121B4D8}" srcOrd="0" destOrd="0" presId="urn:microsoft.com/office/officeart/2005/8/layout/orgChart1"/>
    <dgm:cxn modelId="{F7E3E251-76B2-3D47-B5F1-AF54F1E028AF}" type="presOf" srcId="{8A76C0E6-5BC4-465D-8FA8-8FEC3F9A1911}" destId="{DF464D3C-A07B-45D5-AA8F-5D228A828063}" srcOrd="0" destOrd="0" presId="urn:microsoft.com/office/officeart/2005/8/layout/orgChart1"/>
    <dgm:cxn modelId="{F2C89128-2236-A447-94F0-F55A2289D8EA}" type="presOf" srcId="{8E305210-E969-428A-9BA2-A33D56E75415}" destId="{179992EE-1DAA-495B-A8AB-1D94CB3B7C76}" srcOrd="1" destOrd="0" presId="urn:microsoft.com/office/officeart/2005/8/layout/orgChart1"/>
    <dgm:cxn modelId="{7FA8F381-01CC-7742-B7BD-FC795445FE2F}" type="presOf" srcId="{4EAA90B5-C544-40AF-B0BF-D54E7F839A56}" destId="{F51B478F-A6D7-44DC-9D70-0681FA0F9C18}" srcOrd="0" destOrd="0" presId="urn:microsoft.com/office/officeart/2005/8/layout/orgChart1"/>
    <dgm:cxn modelId="{4E5F9761-5EE1-694B-85D8-C14DB1B1D666}" type="presOf" srcId="{18DAE48B-481D-4D6D-8197-B0815570CE58}" destId="{714382E0-0862-49F8-8790-A663DDAA5C8F}" srcOrd="0" destOrd="0" presId="urn:microsoft.com/office/officeart/2005/8/layout/orgChart1"/>
    <dgm:cxn modelId="{64C335E5-3273-4362-8EEA-0D1C3F704201}" srcId="{C378D21F-7A6A-4136-9FD4-98C95C2D88FD}" destId="{46B724D7-CF6A-4544-929D-24370A910305}" srcOrd="3" destOrd="0" parTransId="{BC9CE898-D7C3-42B7-A838-FBF9FC8204CA}" sibTransId="{88423360-5356-4376-A833-0677EF10AFD3}"/>
    <dgm:cxn modelId="{C7B22132-5EEB-BF4C-9DBC-C87A657ADE9D}" type="presOf" srcId="{BED86D65-645F-4285-99CB-11659423C997}" destId="{FF637BA0-CA11-4BCA-8DC4-3A2FE26FFE0C}" srcOrd="1" destOrd="0" presId="urn:microsoft.com/office/officeart/2005/8/layout/orgChart1"/>
    <dgm:cxn modelId="{528B2AF4-D61D-449D-8367-A6D5B71696BA}" srcId="{C378D21F-7A6A-4136-9FD4-98C95C2D88FD}" destId="{CF9529BE-B32F-41FF-AF7E-180EB6A943CC}" srcOrd="1" destOrd="0" parTransId="{18DAE48B-481D-4D6D-8197-B0815570CE58}" sibTransId="{3070C0BE-66DD-41DC-93AB-21952ADFF87D}"/>
    <dgm:cxn modelId="{E53B73C3-E126-B549-9E3D-FC09D633F0BD}" type="presOf" srcId="{BED86D65-645F-4285-99CB-11659423C997}" destId="{CEBA7010-2028-4F4C-BD13-CF99C01ACD7A}" srcOrd="0" destOrd="0" presId="urn:microsoft.com/office/officeart/2005/8/layout/orgChart1"/>
    <dgm:cxn modelId="{A4A71EF4-64F0-43C6-B22A-00E912FFD184}" srcId="{C378D21F-7A6A-4136-9FD4-98C95C2D88FD}" destId="{8E305210-E969-428A-9BA2-A33D56E75415}" srcOrd="2" destOrd="0" parTransId="{4C24AE18-8EDD-4E28-82EF-DFA6C631A8E4}" sibTransId="{E697A0F2-6DBE-4C16-A901-2A15CD4EA528}"/>
    <dgm:cxn modelId="{D38A1FF3-5E7D-463B-8075-779CDE96D512}" srcId="{35F5CFEA-E053-4AA7-8E87-1EE2E8B9231D}" destId="{C378D21F-7A6A-4136-9FD4-98C95C2D88FD}" srcOrd="3" destOrd="0" parTransId="{09836D18-2AF4-4C28-9DF1-F2BE2E20F5BE}" sibTransId="{778E9618-9279-40C8-81A4-05AD23B282FA}"/>
    <dgm:cxn modelId="{D15096F2-81B3-5746-BFC0-467209EF0081}" type="presOf" srcId="{791A3DA2-F476-4BC5-B253-39142B503EED}" destId="{0E4D3084-6AD6-432C-93C5-7CA5C70F0BD2}" srcOrd="0" destOrd="0" presId="urn:microsoft.com/office/officeart/2005/8/layout/orgChart1"/>
    <dgm:cxn modelId="{2BCDB42A-F924-4046-AC19-811B7BF10FE5}" srcId="{C5750BAD-541D-4151-8DA5-A60D1C016D63}" destId="{BED86D65-645F-4285-99CB-11659423C997}" srcOrd="6" destOrd="0" parTransId="{15D37185-6A90-44DC-BEC7-4C56F51F3E14}" sibTransId="{625988D3-9538-49C4-A057-C0786827F345}"/>
    <dgm:cxn modelId="{6C6C946E-6938-FF40-BB5F-3391A5C2E2DB}" type="presOf" srcId="{F033926B-C8FB-4C2B-916E-E6BB474779BF}" destId="{7CCA24AC-339C-4A74-A63F-2E1DBDF9F998}" srcOrd="0" destOrd="0" presId="urn:microsoft.com/office/officeart/2005/8/layout/orgChart1"/>
    <dgm:cxn modelId="{8B8808BE-C8F6-4AE5-BE9D-81557FC60229}" srcId="{8A208142-C965-48D9-9124-36FBB9FA273C}" destId="{7F6A34E6-C7E2-4640-BDB0-9C577E490F11}" srcOrd="2" destOrd="0" parTransId="{156C1F8A-6742-488C-8740-3BE896E6E020}" sibTransId="{B5EBCA16-7592-4757-B25F-CCB78274F2E4}"/>
    <dgm:cxn modelId="{0F58CE55-76DC-4596-90BF-692C5EC51507}" srcId="{C5750BAD-541D-4151-8DA5-A60D1C016D63}" destId="{B398E1E2-642F-48CA-BBDA-2C5C147991A7}" srcOrd="2" destOrd="0" parTransId="{0DBD01B7-E3FA-45A2-8FB5-315F8098D93B}" sibTransId="{43A6F0C8-541A-4787-BD86-8AE52F8277B9}"/>
    <dgm:cxn modelId="{8567ECB1-C84C-C245-AAA6-D6F483D1BFDF}" type="presOf" srcId="{7F6A34E6-C7E2-4640-BDB0-9C577E490F11}" destId="{A96709A6-A42A-45C9-AC7A-2BD87E97A1C8}" srcOrd="1" destOrd="0" presId="urn:microsoft.com/office/officeart/2005/8/layout/orgChart1"/>
    <dgm:cxn modelId="{901A0BA6-03A3-9244-B469-96F3EF840DDD}" type="presOf" srcId="{35F5CFEA-E053-4AA7-8E87-1EE2E8B9231D}" destId="{1FDB414F-A26B-4C5B-817B-FAE0EEDE4407}" srcOrd="1" destOrd="0" presId="urn:microsoft.com/office/officeart/2005/8/layout/orgChart1"/>
    <dgm:cxn modelId="{AFF153DA-4463-0D40-BF2B-526E0612E52A}" type="presOf" srcId="{35F5CFEA-E053-4AA7-8E87-1EE2E8B9231D}" destId="{13F64FB7-E7A7-4C63-9ADA-FCC95D5F24D5}" srcOrd="0" destOrd="0" presId="urn:microsoft.com/office/officeart/2005/8/layout/orgChart1"/>
    <dgm:cxn modelId="{77B7C790-7E1C-DB4A-BBCC-90657A7112CA}" type="presOf" srcId="{89A909F7-924C-4C56-BF9C-FB1D92C55D29}" destId="{AEF1686A-6408-444C-A28A-6B88286E7703}" srcOrd="0" destOrd="0" presId="urn:microsoft.com/office/officeart/2005/8/layout/orgChart1"/>
    <dgm:cxn modelId="{E8B5EB6A-9740-4C7A-9627-80B7CCEDE08B}" srcId="{8A208142-C965-48D9-9124-36FBB9FA273C}" destId="{B65A1B07-E545-483E-81D4-2D1A4735AEE7}" srcOrd="1" destOrd="0" parTransId="{78898B1B-AD1B-4A17-AD86-2C505C243BEF}" sibTransId="{09D54382-C82F-4BC1-AB86-511CF9A62727}"/>
    <dgm:cxn modelId="{BBD9139C-BDEC-AE41-AE46-5D01117F1EC3}" type="presOf" srcId="{B398E1E2-642F-48CA-BBDA-2C5C147991A7}" destId="{09031C89-B89B-4C63-9158-A2B287139C2B}" srcOrd="1" destOrd="0" presId="urn:microsoft.com/office/officeart/2005/8/layout/orgChart1"/>
    <dgm:cxn modelId="{A58F1FA0-55A1-4200-892C-6BE1CCFA5306}" srcId="{71A5E035-2DAD-4B8B-B98C-0B53FEF4C09B}" destId="{35F5CFEA-E053-4AA7-8E87-1EE2E8B9231D}" srcOrd="0" destOrd="0" parTransId="{4558DBE5-32F6-4306-97C4-F37CAC287017}" sibTransId="{50BB418D-67BA-4853-AB2C-4133514D1B5B}"/>
    <dgm:cxn modelId="{EA842E55-E35E-D348-98ED-62C84B9405E1}" type="presOf" srcId="{71A5E035-2DAD-4B8B-B98C-0B53FEF4C09B}" destId="{FCBA77B6-74A8-4443-90BE-F28582DA5A62}" srcOrd="0" destOrd="0" presId="urn:microsoft.com/office/officeart/2005/8/layout/orgChart1"/>
    <dgm:cxn modelId="{3E91D388-07FE-4E4D-A4A1-1110C0EB3563}" type="presOf" srcId="{4C24AE18-8EDD-4E28-82EF-DFA6C631A8E4}" destId="{BDE75153-B6E3-4442-85E8-B7BF6F1A16D1}" srcOrd="0" destOrd="0" presId="urn:microsoft.com/office/officeart/2005/8/layout/orgChart1"/>
    <dgm:cxn modelId="{15C58C9B-D463-4815-B26B-6D2419302737}" srcId="{C5750BAD-541D-4151-8DA5-A60D1C016D63}" destId="{2F8CAEA1-108A-4CF3-8D68-941ADFE078BC}" srcOrd="0" destOrd="0" parTransId="{4876C3CF-31AE-497B-A4C5-4F4CF3347CC4}" sibTransId="{6D4CB525-7745-46BA-A6E5-28C94BDC5D32}"/>
    <dgm:cxn modelId="{03711001-B03C-43F8-8424-D8D9C80803E0}" srcId="{C5750BAD-541D-4151-8DA5-A60D1C016D63}" destId="{A615AF02-8622-472E-B820-2C1900228E44}" srcOrd="5" destOrd="0" parTransId="{F033926B-C8FB-4C2B-916E-E6BB474779BF}" sibTransId="{707D44B6-1228-4D5C-AF3C-F04481E14092}"/>
    <dgm:cxn modelId="{707D74A5-AA1C-7844-B70C-F844CC2B2CD3}" type="presOf" srcId="{453E7A09-935C-4172-AA3B-7E69F120745D}" destId="{474C6C04-8C51-4722-B9EA-2BE21E6F6968}" srcOrd="1" destOrd="0" presId="urn:microsoft.com/office/officeart/2005/8/layout/orgChart1"/>
    <dgm:cxn modelId="{B46506B5-2CB7-EB4C-BF97-8B92A32E7E08}" type="presOf" srcId="{CF9529BE-B32F-41FF-AF7E-180EB6A943CC}" destId="{4651B1EB-D4F8-4BF8-B674-E61386931BDF}" srcOrd="0" destOrd="0" presId="urn:microsoft.com/office/officeart/2005/8/layout/orgChart1"/>
    <dgm:cxn modelId="{A16D3625-30A3-334A-8EFF-616FF4CDB437}" type="presOf" srcId="{0DBD01B7-E3FA-45A2-8FB5-315F8098D93B}" destId="{C9591B84-16A7-4DDD-9516-133A2DE640EC}" srcOrd="0" destOrd="0" presId="urn:microsoft.com/office/officeart/2005/8/layout/orgChart1"/>
    <dgm:cxn modelId="{B42D459F-7724-D840-BD03-D992689F9FA0}" type="presOf" srcId="{CF9529BE-B32F-41FF-AF7E-180EB6A943CC}" destId="{9A9AA489-C78D-4433-ADCD-0D0AF50A0085}" srcOrd="1" destOrd="0" presId="urn:microsoft.com/office/officeart/2005/8/layout/orgChart1"/>
    <dgm:cxn modelId="{147EAFF9-5912-F24A-B2C5-6D35343CF345}" type="presOf" srcId="{791A3DA2-F476-4BC5-B253-39142B503EED}" destId="{B9ADA759-F248-473E-A7AE-DD41C1A6665A}" srcOrd="1" destOrd="0" presId="urn:microsoft.com/office/officeart/2005/8/layout/orgChart1"/>
    <dgm:cxn modelId="{48FD80BC-80C0-9A49-B557-D3E5594CE37C}" type="presOf" srcId="{CDC3B9A9-61F1-4ED6-8523-1C76F62D995D}" destId="{3083A9AE-C87E-4299-91C7-739C8138FF7C}" srcOrd="0" destOrd="0" presId="urn:microsoft.com/office/officeart/2005/8/layout/orgChart1"/>
    <dgm:cxn modelId="{19285621-810C-8642-A2B6-9461F94FD9FF}" type="presOf" srcId="{0B74A69A-4B98-42E9-9078-319DF5590D2B}" destId="{FC96D5FC-FE1E-4525-8DA9-FD02100B201B}" srcOrd="0" destOrd="0" presId="urn:microsoft.com/office/officeart/2005/8/layout/orgChart1"/>
    <dgm:cxn modelId="{26FBD974-CE74-1D46-BA42-86DB21D84B8F}" type="presOf" srcId="{78898B1B-AD1B-4A17-AD86-2C505C243BEF}" destId="{B7D576F2-1E71-4BF3-B2D9-A975EEEF84AE}" srcOrd="0" destOrd="0" presId="urn:microsoft.com/office/officeart/2005/8/layout/orgChart1"/>
    <dgm:cxn modelId="{7AB13330-F9B9-3240-8165-3D4B78F480A6}" type="presOf" srcId="{46B724D7-CF6A-4544-929D-24370A910305}" destId="{EB008040-B223-4FE9-B6B8-5BB37D90AE63}" srcOrd="1" destOrd="0" presId="urn:microsoft.com/office/officeart/2005/8/layout/orgChart1"/>
    <dgm:cxn modelId="{1059C82F-3746-4C4A-9163-E4983B5937B8}" srcId="{35F5CFEA-E053-4AA7-8E87-1EE2E8B9231D}" destId="{C5750BAD-541D-4151-8DA5-A60D1C016D63}" srcOrd="1" destOrd="0" parTransId="{05063A60-55D5-4BDF-B4DE-3C1CD598B9E6}" sibTransId="{23DCE23E-548F-4952-BBC3-62E012B3A306}"/>
    <dgm:cxn modelId="{93C58475-57E7-431F-BCEB-BC81F1BE201E}" srcId="{C5750BAD-541D-4151-8DA5-A60D1C016D63}" destId="{E27119BF-3AC1-4FA6-AACA-53BD0A9BB97A}" srcOrd="3" destOrd="0" parTransId="{1A405E7D-4ACB-4B18-8A49-1FC9BF03B5FA}" sibTransId="{8035F033-FC67-49BA-9EF5-C1B7AE4FD115}"/>
    <dgm:cxn modelId="{8349B5D6-4B05-C24C-8128-9A40897C83FB}" type="presOf" srcId="{065A6917-C8FD-4093-AD07-38C9A4861116}" destId="{9D649035-1543-4FCD-AAE3-9F04FF1EEE0D}" srcOrd="0" destOrd="0" presId="urn:microsoft.com/office/officeart/2005/8/layout/orgChart1"/>
    <dgm:cxn modelId="{45C2672A-D71E-BC43-8F46-477E6A2360FA}" type="presOf" srcId="{453E7A09-935C-4172-AA3B-7E69F120745D}" destId="{9C4DC8D1-472E-41AF-A893-CE1DA94D99AD}" srcOrd="0" destOrd="0" presId="urn:microsoft.com/office/officeart/2005/8/layout/orgChart1"/>
    <dgm:cxn modelId="{89BDC3F9-3CD1-F644-8186-3379AD35E6C9}" type="presOf" srcId="{A615AF02-8622-472E-B820-2C1900228E44}" destId="{E65B85B7-C842-42FF-B6FC-67578A01BFB3}" srcOrd="0" destOrd="0" presId="urn:microsoft.com/office/officeart/2005/8/layout/orgChart1"/>
    <dgm:cxn modelId="{29B8FB0C-C7E7-F242-8900-72DC32556A6A}" type="presOf" srcId="{B398E1E2-642F-48CA-BBDA-2C5C147991A7}" destId="{EC8EE36F-314A-4E70-BAAF-5DA0667EA703}" srcOrd="0" destOrd="0" presId="urn:microsoft.com/office/officeart/2005/8/layout/orgChart1"/>
    <dgm:cxn modelId="{16CDEE5A-373E-C44C-8989-FD6C2D75BCC1}" type="presOf" srcId="{8A208142-C965-48D9-9124-36FBB9FA273C}" destId="{BF97D3A7-173A-48DA-93C2-B6DC6502A28B}" srcOrd="0" destOrd="0" presId="urn:microsoft.com/office/officeart/2005/8/layout/orgChart1"/>
    <dgm:cxn modelId="{F3167B18-1A64-5547-937F-D2CC335BF7C7}" type="presOf" srcId="{1A405E7D-4ACB-4B18-8A49-1FC9BF03B5FA}" destId="{391EADFE-3C1A-4F6A-8389-9EDA1488ABE7}" srcOrd="0" destOrd="0" presId="urn:microsoft.com/office/officeart/2005/8/layout/orgChart1"/>
    <dgm:cxn modelId="{9CA1BA4D-E484-4122-978F-BCA975F116CC}" srcId="{35F5CFEA-E053-4AA7-8E87-1EE2E8B9231D}" destId="{5FA717EE-E6A9-41E8-92DE-A8D341A57D42}" srcOrd="0" destOrd="0" parTransId="{8A76C0E6-5BC4-465D-8FA8-8FEC3F9A1911}" sibTransId="{0034C859-9E16-4109-82B3-5FB8E43C9472}"/>
    <dgm:cxn modelId="{DE28D245-5B6B-4B4B-AAFD-F372C0F960FB}" type="presOf" srcId="{2F8CAEA1-108A-4CF3-8D68-941ADFE078BC}" destId="{4D73AB84-6766-4A3E-8FB8-4EDD205E8354}" srcOrd="0" destOrd="0" presId="urn:microsoft.com/office/officeart/2005/8/layout/orgChart1"/>
    <dgm:cxn modelId="{A948117B-FAA6-C343-BF68-A7632EAC5959}" type="presOf" srcId="{C378D21F-7A6A-4136-9FD4-98C95C2D88FD}" destId="{19DA0F13-0B44-43BF-AAEA-48CCB682C0B8}" srcOrd="0" destOrd="0" presId="urn:microsoft.com/office/officeart/2005/8/layout/orgChart1"/>
    <dgm:cxn modelId="{D42A68F7-CFBB-4A6F-A86D-D36E857C8D74}" srcId="{C5750BAD-541D-4151-8DA5-A60D1C016D63}" destId="{791A3DA2-F476-4BC5-B253-39142B503EED}" srcOrd="1" destOrd="0" parTransId="{A9E6FD98-989B-496E-B07D-EEE55D71C8AB}" sibTransId="{982C1EEB-7E46-4121-B7D0-2A6C4D6293AE}"/>
    <dgm:cxn modelId="{E4D4E370-D325-6E46-9E08-31B96709E41A}" type="presOf" srcId="{4876C3CF-31AE-497B-A4C5-4F4CF3347CC4}" destId="{68F2CD23-88AB-4277-B051-07624A71E08E}" srcOrd="0" destOrd="0" presId="urn:microsoft.com/office/officeart/2005/8/layout/orgChart1"/>
    <dgm:cxn modelId="{C3553475-3658-974A-81B4-5A73F685CCD0}" type="presOf" srcId="{350A48CA-B3A3-478B-BB42-E28A0D559DBF}" destId="{A487ED37-B792-4019-8C0C-E7BF1BB0CFF7}" srcOrd="1" destOrd="0" presId="urn:microsoft.com/office/officeart/2005/8/layout/orgChart1"/>
    <dgm:cxn modelId="{864FDE1D-26C2-0E4E-B139-96337F76CF71}" type="presOf" srcId="{5FA717EE-E6A9-41E8-92DE-A8D341A57D42}" destId="{8C7DFA79-C975-4124-973E-340B5280CAB2}" srcOrd="1" destOrd="0" presId="urn:microsoft.com/office/officeart/2005/8/layout/orgChart1"/>
    <dgm:cxn modelId="{C9C3CFDA-F08B-D24A-91A8-1D18AFD89E8C}" type="presOf" srcId="{E27119BF-3AC1-4FA6-AACA-53BD0A9BB97A}" destId="{DAA4ED51-6E93-43CA-BAFA-27F3FED51760}" srcOrd="1" destOrd="0" presId="urn:microsoft.com/office/officeart/2005/8/layout/orgChart1"/>
    <dgm:cxn modelId="{D1FB61D4-1222-204A-9AA9-1C7EA5CB04AF}" type="presOf" srcId="{7F6A34E6-C7E2-4640-BDB0-9C577E490F11}" destId="{D976DA63-2470-484B-BA2A-ACBAE8F54511}" srcOrd="0" destOrd="0" presId="urn:microsoft.com/office/officeart/2005/8/layout/orgChart1"/>
    <dgm:cxn modelId="{34B92788-3EEF-384B-9722-D5992A06E0A4}" type="presOf" srcId="{A615AF02-8622-472E-B820-2C1900228E44}" destId="{D3945C43-49F9-4D67-852D-8A4CD2714B25}" srcOrd="1" destOrd="0" presId="urn:microsoft.com/office/officeart/2005/8/layout/orgChart1"/>
    <dgm:cxn modelId="{BF94F571-CCAB-824E-8291-BAF82EDBBB4A}" type="presOf" srcId="{73BB1D0F-A5F6-4883-935B-8C34041DBDA8}" destId="{9704C511-662D-4F95-A332-6460A902EF6D}" srcOrd="0" destOrd="0" presId="urn:microsoft.com/office/officeart/2005/8/layout/orgChart1"/>
    <dgm:cxn modelId="{46425FAE-C86B-9444-BCFB-1E4B82B3FC03}" type="presOf" srcId="{09836D18-2AF4-4C28-9DF1-F2BE2E20F5BE}" destId="{E8B1E4CD-D5D1-442B-9C0B-9720A1303386}" srcOrd="0" destOrd="0" presId="urn:microsoft.com/office/officeart/2005/8/layout/orgChart1"/>
    <dgm:cxn modelId="{7F6D894E-F9D9-40E0-8E8B-8AF66DE96AA2}" srcId="{8A208142-C965-48D9-9124-36FBB9FA273C}" destId="{453E7A09-935C-4172-AA3B-7E69F120745D}" srcOrd="0" destOrd="0" parTransId="{065A6917-C8FD-4093-AD07-38C9A4861116}" sibTransId="{CB0CF273-0F8D-44D5-85CA-B0C93A2F9B1D}"/>
    <dgm:cxn modelId="{A31A5FC8-9A32-AA4D-93ED-A2A854B076A3}" type="presOf" srcId="{B65A1B07-E545-483E-81D4-2D1A4735AEE7}" destId="{C6D7F675-4DE2-4A9C-8BCB-07B949E8E507}" srcOrd="1" destOrd="0" presId="urn:microsoft.com/office/officeart/2005/8/layout/orgChart1"/>
    <dgm:cxn modelId="{F817DFFC-4625-FD43-BBDC-9E1FFBD58320}" type="presOf" srcId="{46B724D7-CF6A-4544-929D-24370A910305}" destId="{45EAB980-9B48-4898-BE69-70C0CBC9CF0B}" srcOrd="0" destOrd="0" presId="urn:microsoft.com/office/officeart/2005/8/layout/orgChart1"/>
    <dgm:cxn modelId="{B570C21E-9275-0E45-9434-1524CF599021}" type="presOf" srcId="{89A909F7-924C-4C56-BF9C-FB1D92C55D29}" destId="{E069A394-17F9-45E5-8D82-C3BDBB9252CE}" srcOrd="1" destOrd="0" presId="urn:microsoft.com/office/officeart/2005/8/layout/orgChart1"/>
    <dgm:cxn modelId="{975819DF-2813-B44C-BB83-AB9FE22031E6}" type="presOf" srcId="{8A208142-C965-48D9-9124-36FBB9FA273C}" destId="{903844D0-86FB-4CFD-BB45-1E258D211CA9}" srcOrd="1" destOrd="0" presId="urn:microsoft.com/office/officeart/2005/8/layout/orgChart1"/>
    <dgm:cxn modelId="{25D004A5-4982-43A5-B9B5-3A583AEB463F}" srcId="{8A208142-C965-48D9-9124-36FBB9FA273C}" destId="{89A909F7-924C-4C56-BF9C-FB1D92C55D29}" srcOrd="3" destOrd="0" parTransId="{73BB1D0F-A5F6-4883-935B-8C34041DBDA8}" sibTransId="{F5316D7E-7381-43F9-81D6-578192D33186}"/>
    <dgm:cxn modelId="{1A5B748A-DE48-B64B-9C39-9737B9BA7F32}" type="presOf" srcId="{A9E6FD98-989B-496E-B07D-EEE55D71C8AB}" destId="{6D7E7C75-80B7-40BF-9C57-867485CA1901}" srcOrd="0" destOrd="0" presId="urn:microsoft.com/office/officeart/2005/8/layout/orgChart1"/>
    <dgm:cxn modelId="{630AEC14-1280-504A-88D9-0479685F4A1E}" type="presOf" srcId="{15D37185-6A90-44DC-BEC7-4C56F51F3E14}" destId="{35995B4F-7F4A-40EF-BDFA-724A30592288}" srcOrd="0" destOrd="0" presId="urn:microsoft.com/office/officeart/2005/8/layout/orgChart1"/>
    <dgm:cxn modelId="{38C55276-496E-1843-AFED-DE8923CC1AA6}" type="presOf" srcId="{BC9CE898-D7C3-42B7-A838-FBF9FC8204CA}" destId="{BC946935-7539-4FED-A97B-F8FCF8DAB4EA}" srcOrd="0" destOrd="0" presId="urn:microsoft.com/office/officeart/2005/8/layout/orgChart1"/>
    <dgm:cxn modelId="{CE37F24A-BBD9-D744-8C1D-975233755440}" type="presOf" srcId="{B694195C-E7CE-4F62-AFF8-889490F98025}" destId="{B942DB74-AB4B-4BA8-9484-A12CFB8EC0B5}" srcOrd="0" destOrd="0" presId="urn:microsoft.com/office/officeart/2005/8/layout/orgChart1"/>
    <dgm:cxn modelId="{A97AE073-99AD-0441-A195-EDB13F0B2B6A}" type="presOf" srcId="{156C1F8A-6742-488C-8740-3BE896E6E020}" destId="{3C85689B-3382-4247-A0B9-0D63CDEBB8BE}" srcOrd="0" destOrd="0" presId="urn:microsoft.com/office/officeart/2005/8/layout/orgChart1"/>
    <dgm:cxn modelId="{6FE75372-774F-3149-89EE-BD40AD2A2A7D}" type="presOf" srcId="{B65A1B07-E545-483E-81D4-2D1A4735AEE7}" destId="{96639337-3D2C-491D-A5DE-0E235C6EF36A}" srcOrd="0" destOrd="0" presId="urn:microsoft.com/office/officeart/2005/8/layout/orgChart1"/>
    <dgm:cxn modelId="{E7AF1C53-6892-D44A-9397-BF5E619D0B1F}" type="presOf" srcId="{5FA717EE-E6A9-41E8-92DE-A8D341A57D42}" destId="{2BA320CB-3954-4B82-82EE-C577FE43E3F3}" srcOrd="0" destOrd="0" presId="urn:microsoft.com/office/officeart/2005/8/layout/orgChart1"/>
    <dgm:cxn modelId="{0EAEEEA9-4133-CD40-96F3-97310B7EC09B}" type="presOf" srcId="{C5750BAD-541D-4151-8DA5-A60D1C016D63}" destId="{8DB7FF65-9098-405D-941E-30E3E7984171}" srcOrd="0" destOrd="0" presId="urn:microsoft.com/office/officeart/2005/8/layout/orgChart1"/>
    <dgm:cxn modelId="{949FFE19-3AAF-EE48-AE0B-5A3FB9C520D0}" type="presOf" srcId="{8E305210-E969-428A-9BA2-A33D56E75415}" destId="{30545F73-591B-4A45-B457-1E48713F1966}" srcOrd="0" destOrd="0" presId="urn:microsoft.com/office/officeart/2005/8/layout/orgChart1"/>
    <dgm:cxn modelId="{EE2EED4F-E856-E542-945B-7B8E88F1123A}" type="presParOf" srcId="{FCBA77B6-74A8-4443-90BE-F28582DA5A62}" destId="{531C52B2-2F9E-40DD-823D-FDCCB0AF2B91}" srcOrd="0" destOrd="0" presId="urn:microsoft.com/office/officeart/2005/8/layout/orgChart1"/>
    <dgm:cxn modelId="{6FEFDFE0-80A1-6D45-AC3A-77819161FCD6}" type="presParOf" srcId="{531C52B2-2F9E-40DD-823D-FDCCB0AF2B91}" destId="{8B35C148-A47C-4030-9670-DC9604C24642}" srcOrd="0" destOrd="0" presId="urn:microsoft.com/office/officeart/2005/8/layout/orgChart1"/>
    <dgm:cxn modelId="{F11C401B-9C4A-654D-85B7-6F73CC5BDE8C}" type="presParOf" srcId="{8B35C148-A47C-4030-9670-DC9604C24642}" destId="{13F64FB7-E7A7-4C63-9ADA-FCC95D5F24D5}" srcOrd="0" destOrd="0" presId="urn:microsoft.com/office/officeart/2005/8/layout/orgChart1"/>
    <dgm:cxn modelId="{51AE017C-8D60-0C47-96CB-0BB4FBE7938A}" type="presParOf" srcId="{8B35C148-A47C-4030-9670-DC9604C24642}" destId="{1FDB414F-A26B-4C5B-817B-FAE0EEDE4407}" srcOrd="1" destOrd="0" presId="urn:microsoft.com/office/officeart/2005/8/layout/orgChart1"/>
    <dgm:cxn modelId="{D15A4C07-7F37-A14C-905A-52C2A741EDCB}" type="presParOf" srcId="{531C52B2-2F9E-40DD-823D-FDCCB0AF2B91}" destId="{B350D120-EF0E-472C-BB44-4535505AFC67}" srcOrd="1" destOrd="0" presId="urn:microsoft.com/office/officeart/2005/8/layout/orgChart1"/>
    <dgm:cxn modelId="{363C3881-5AB0-5D42-A711-AD566F0B216E}" type="presParOf" srcId="{B350D120-EF0E-472C-BB44-4535505AFC67}" destId="{8CD85358-8F19-4941-B145-752A9121B4D8}" srcOrd="0" destOrd="0" presId="urn:microsoft.com/office/officeart/2005/8/layout/orgChart1"/>
    <dgm:cxn modelId="{48565A1B-1B0E-5347-8E89-DDD66A020D69}" type="presParOf" srcId="{B350D120-EF0E-472C-BB44-4535505AFC67}" destId="{83180D62-AC64-4C99-AFE3-35397CE5B051}" srcOrd="1" destOrd="0" presId="urn:microsoft.com/office/officeart/2005/8/layout/orgChart1"/>
    <dgm:cxn modelId="{803DBCDF-D568-C043-AF5B-7BC01CB977E7}" type="presParOf" srcId="{83180D62-AC64-4C99-AFE3-35397CE5B051}" destId="{62375942-13B9-460D-A758-9CFC01598ED7}" srcOrd="0" destOrd="0" presId="urn:microsoft.com/office/officeart/2005/8/layout/orgChart1"/>
    <dgm:cxn modelId="{75D3711A-7767-874E-995D-AA72B4793F9A}" type="presParOf" srcId="{62375942-13B9-460D-A758-9CFC01598ED7}" destId="{8DB7FF65-9098-405D-941E-30E3E7984171}" srcOrd="0" destOrd="0" presId="urn:microsoft.com/office/officeart/2005/8/layout/orgChart1"/>
    <dgm:cxn modelId="{927F324F-4533-8F4D-8967-1CC45A04B708}" type="presParOf" srcId="{62375942-13B9-460D-A758-9CFC01598ED7}" destId="{2077A5C0-EBE8-4D9E-922C-AB5C3D55353A}" srcOrd="1" destOrd="0" presId="urn:microsoft.com/office/officeart/2005/8/layout/orgChart1"/>
    <dgm:cxn modelId="{800AE07E-D69C-9C46-9271-8E32C9B78D45}" type="presParOf" srcId="{83180D62-AC64-4C99-AFE3-35397CE5B051}" destId="{52B6B0F3-B8B0-490C-B6B2-D45594272539}" srcOrd="1" destOrd="0" presId="urn:microsoft.com/office/officeart/2005/8/layout/orgChart1"/>
    <dgm:cxn modelId="{6CD1A2CE-E375-AF43-BEBD-2FE3B1DB476B}" type="presParOf" srcId="{52B6B0F3-B8B0-490C-B6B2-D45594272539}" destId="{68F2CD23-88AB-4277-B051-07624A71E08E}" srcOrd="0" destOrd="0" presId="urn:microsoft.com/office/officeart/2005/8/layout/orgChart1"/>
    <dgm:cxn modelId="{3D3C2EB8-936D-D449-B1E0-F9C6452CB1A1}" type="presParOf" srcId="{52B6B0F3-B8B0-490C-B6B2-D45594272539}" destId="{6786F512-A2C6-4F81-AEAE-4C51E605EA0D}" srcOrd="1" destOrd="0" presId="urn:microsoft.com/office/officeart/2005/8/layout/orgChart1"/>
    <dgm:cxn modelId="{787DE5F9-A2EE-F14C-B58C-CFEBA8C04D2D}" type="presParOf" srcId="{6786F512-A2C6-4F81-AEAE-4C51E605EA0D}" destId="{73ED4426-4ED5-46E7-84A7-03EB5C3B1F1B}" srcOrd="0" destOrd="0" presId="urn:microsoft.com/office/officeart/2005/8/layout/orgChart1"/>
    <dgm:cxn modelId="{DD8800C1-6916-6E4F-875C-C61B4EFBF68E}" type="presParOf" srcId="{73ED4426-4ED5-46E7-84A7-03EB5C3B1F1B}" destId="{4D73AB84-6766-4A3E-8FB8-4EDD205E8354}" srcOrd="0" destOrd="0" presId="urn:microsoft.com/office/officeart/2005/8/layout/orgChart1"/>
    <dgm:cxn modelId="{C8269488-BBCA-C841-8E05-75D61CB8F0FC}" type="presParOf" srcId="{73ED4426-4ED5-46E7-84A7-03EB5C3B1F1B}" destId="{74BF3A77-2BF5-4E88-B9C7-333E9AB1B142}" srcOrd="1" destOrd="0" presId="urn:microsoft.com/office/officeart/2005/8/layout/orgChart1"/>
    <dgm:cxn modelId="{79B6A04E-C399-C742-8F49-1487A2809C79}" type="presParOf" srcId="{6786F512-A2C6-4F81-AEAE-4C51E605EA0D}" destId="{C3937037-6BD3-4FC8-931D-BB62667A02A6}" srcOrd="1" destOrd="0" presId="urn:microsoft.com/office/officeart/2005/8/layout/orgChart1"/>
    <dgm:cxn modelId="{E31692FE-0661-DD41-839B-5AD9C4CF4D68}" type="presParOf" srcId="{6786F512-A2C6-4F81-AEAE-4C51E605EA0D}" destId="{8F36BBE7-4B9C-4EA0-A5D3-4CDB9D7196DF}" srcOrd="2" destOrd="0" presId="urn:microsoft.com/office/officeart/2005/8/layout/orgChart1"/>
    <dgm:cxn modelId="{61EBB6DF-97BE-974B-8BE9-5004E767B03A}" type="presParOf" srcId="{52B6B0F3-B8B0-490C-B6B2-D45594272539}" destId="{6D7E7C75-80B7-40BF-9C57-867485CA1901}" srcOrd="2" destOrd="0" presId="urn:microsoft.com/office/officeart/2005/8/layout/orgChart1"/>
    <dgm:cxn modelId="{F376E1A4-C417-6D40-8920-E94CD746ABAE}" type="presParOf" srcId="{52B6B0F3-B8B0-490C-B6B2-D45594272539}" destId="{757CF6BF-1C7C-413E-80D0-29C83312944D}" srcOrd="3" destOrd="0" presId="urn:microsoft.com/office/officeart/2005/8/layout/orgChart1"/>
    <dgm:cxn modelId="{59D2613C-010C-0C47-85A3-558835EF4254}" type="presParOf" srcId="{757CF6BF-1C7C-413E-80D0-29C83312944D}" destId="{8298010F-D3A3-4D87-BB3D-E945A590C8B9}" srcOrd="0" destOrd="0" presId="urn:microsoft.com/office/officeart/2005/8/layout/orgChart1"/>
    <dgm:cxn modelId="{1DC5887B-6DEE-B345-9B2E-50EA02D33357}" type="presParOf" srcId="{8298010F-D3A3-4D87-BB3D-E945A590C8B9}" destId="{0E4D3084-6AD6-432C-93C5-7CA5C70F0BD2}" srcOrd="0" destOrd="0" presId="urn:microsoft.com/office/officeart/2005/8/layout/orgChart1"/>
    <dgm:cxn modelId="{930F8CF7-DAE9-E043-8D2A-688790C67538}" type="presParOf" srcId="{8298010F-D3A3-4D87-BB3D-E945A590C8B9}" destId="{B9ADA759-F248-473E-A7AE-DD41C1A6665A}" srcOrd="1" destOrd="0" presId="urn:microsoft.com/office/officeart/2005/8/layout/orgChart1"/>
    <dgm:cxn modelId="{8D9A278D-C761-2A4C-9D15-3FAE7E775CB5}" type="presParOf" srcId="{757CF6BF-1C7C-413E-80D0-29C83312944D}" destId="{6F810902-E442-400C-89D9-369D7F35B006}" srcOrd="1" destOrd="0" presId="urn:microsoft.com/office/officeart/2005/8/layout/orgChart1"/>
    <dgm:cxn modelId="{3EE5A772-CD87-014C-B9D7-37EF0176DF11}" type="presParOf" srcId="{757CF6BF-1C7C-413E-80D0-29C83312944D}" destId="{B59D8506-D474-401C-95C9-4771DD8FEE54}" srcOrd="2" destOrd="0" presId="urn:microsoft.com/office/officeart/2005/8/layout/orgChart1"/>
    <dgm:cxn modelId="{618004EA-EE9E-3C4A-92A0-534B6431A385}" type="presParOf" srcId="{52B6B0F3-B8B0-490C-B6B2-D45594272539}" destId="{C9591B84-16A7-4DDD-9516-133A2DE640EC}" srcOrd="4" destOrd="0" presId="urn:microsoft.com/office/officeart/2005/8/layout/orgChart1"/>
    <dgm:cxn modelId="{F5AEC361-5B7F-4F42-87EC-BC3A7DD8B042}" type="presParOf" srcId="{52B6B0F3-B8B0-490C-B6B2-D45594272539}" destId="{2554DD1A-50EF-4713-9CCA-90E9FE65FE81}" srcOrd="5" destOrd="0" presId="urn:microsoft.com/office/officeart/2005/8/layout/orgChart1"/>
    <dgm:cxn modelId="{4CDC1CAD-B594-4C48-9333-CFDFEA9481F5}" type="presParOf" srcId="{2554DD1A-50EF-4713-9CCA-90E9FE65FE81}" destId="{10BC08AE-FEA0-4555-86FC-63458E4AA766}" srcOrd="0" destOrd="0" presId="urn:microsoft.com/office/officeart/2005/8/layout/orgChart1"/>
    <dgm:cxn modelId="{5C907C88-5F07-7E43-80B3-37A4CF02C6BD}" type="presParOf" srcId="{10BC08AE-FEA0-4555-86FC-63458E4AA766}" destId="{EC8EE36F-314A-4E70-BAAF-5DA0667EA703}" srcOrd="0" destOrd="0" presId="urn:microsoft.com/office/officeart/2005/8/layout/orgChart1"/>
    <dgm:cxn modelId="{C6607915-CFC3-FF4C-A8B8-467D4F886771}" type="presParOf" srcId="{10BC08AE-FEA0-4555-86FC-63458E4AA766}" destId="{09031C89-B89B-4C63-9158-A2B287139C2B}" srcOrd="1" destOrd="0" presId="urn:microsoft.com/office/officeart/2005/8/layout/orgChart1"/>
    <dgm:cxn modelId="{4DE1E385-A2EE-3C4B-9DBF-678E461D92FE}" type="presParOf" srcId="{2554DD1A-50EF-4713-9CCA-90E9FE65FE81}" destId="{7E56C5CB-DE01-4E5F-B5BF-86B00B854A68}" srcOrd="1" destOrd="0" presId="urn:microsoft.com/office/officeart/2005/8/layout/orgChart1"/>
    <dgm:cxn modelId="{E6F69E7B-DC8C-E744-971D-4A0507A186A4}" type="presParOf" srcId="{2554DD1A-50EF-4713-9CCA-90E9FE65FE81}" destId="{3F1BDDA4-B805-4AF5-B471-8D933BC6DFA0}" srcOrd="2" destOrd="0" presId="urn:microsoft.com/office/officeart/2005/8/layout/orgChart1"/>
    <dgm:cxn modelId="{DEE553FC-BFF8-2444-9512-A24697FCF243}" type="presParOf" srcId="{52B6B0F3-B8B0-490C-B6B2-D45594272539}" destId="{391EADFE-3C1A-4F6A-8389-9EDA1488ABE7}" srcOrd="6" destOrd="0" presId="urn:microsoft.com/office/officeart/2005/8/layout/orgChart1"/>
    <dgm:cxn modelId="{6D17A18C-B6DD-4B42-A252-5D5B32E0F53B}" type="presParOf" srcId="{52B6B0F3-B8B0-490C-B6B2-D45594272539}" destId="{38511559-EE4E-4393-86A7-83274E592FE3}" srcOrd="7" destOrd="0" presId="urn:microsoft.com/office/officeart/2005/8/layout/orgChart1"/>
    <dgm:cxn modelId="{0A606AFC-58EE-4D40-A457-A4F6BA2EB05F}" type="presParOf" srcId="{38511559-EE4E-4393-86A7-83274E592FE3}" destId="{70762DC0-55F0-488D-9C65-3DC57604BC4E}" srcOrd="0" destOrd="0" presId="urn:microsoft.com/office/officeart/2005/8/layout/orgChart1"/>
    <dgm:cxn modelId="{ADC35A39-5ECA-EE47-ADBB-7925418BAF11}" type="presParOf" srcId="{70762DC0-55F0-488D-9C65-3DC57604BC4E}" destId="{727BF527-B1EA-4ED7-BB3A-98363632FF1F}" srcOrd="0" destOrd="0" presId="urn:microsoft.com/office/officeart/2005/8/layout/orgChart1"/>
    <dgm:cxn modelId="{1899D305-AC8C-8249-82D3-5A48BC8DB159}" type="presParOf" srcId="{70762DC0-55F0-488D-9C65-3DC57604BC4E}" destId="{DAA4ED51-6E93-43CA-BAFA-27F3FED51760}" srcOrd="1" destOrd="0" presId="urn:microsoft.com/office/officeart/2005/8/layout/orgChart1"/>
    <dgm:cxn modelId="{A4FB69FD-1F5F-2E40-A31E-A90E4F572E98}" type="presParOf" srcId="{38511559-EE4E-4393-86A7-83274E592FE3}" destId="{CF20D2B7-9B37-491B-9579-657FC983F51E}" srcOrd="1" destOrd="0" presId="urn:microsoft.com/office/officeart/2005/8/layout/orgChart1"/>
    <dgm:cxn modelId="{42B9893F-129B-C942-BE81-41190E32D4A8}" type="presParOf" srcId="{38511559-EE4E-4393-86A7-83274E592FE3}" destId="{E453FB4D-2DB8-48E0-8FA7-85BBFF7778A6}" srcOrd="2" destOrd="0" presId="urn:microsoft.com/office/officeart/2005/8/layout/orgChart1"/>
    <dgm:cxn modelId="{D82DAF70-59C4-4A4D-8696-922E6C234D9C}" type="presParOf" srcId="{52B6B0F3-B8B0-490C-B6B2-D45594272539}" destId="{3083A9AE-C87E-4299-91C7-739C8138FF7C}" srcOrd="8" destOrd="0" presId="urn:microsoft.com/office/officeart/2005/8/layout/orgChart1"/>
    <dgm:cxn modelId="{CF00BB52-C425-3B4C-BE50-024CFCFCCA30}" type="presParOf" srcId="{52B6B0F3-B8B0-490C-B6B2-D45594272539}" destId="{9392F5AF-F2D9-4609-8495-BD354EF753F8}" srcOrd="9" destOrd="0" presId="urn:microsoft.com/office/officeart/2005/8/layout/orgChart1"/>
    <dgm:cxn modelId="{4B9F0A7C-84BE-8A49-9957-F2B61A10D58C}" type="presParOf" srcId="{9392F5AF-F2D9-4609-8495-BD354EF753F8}" destId="{9E10E316-EB01-4BF8-AC75-30EDE38C8D7F}" srcOrd="0" destOrd="0" presId="urn:microsoft.com/office/officeart/2005/8/layout/orgChart1"/>
    <dgm:cxn modelId="{100168B1-225C-DD48-863B-ECB0D8310DEF}" type="presParOf" srcId="{9E10E316-EB01-4BF8-AC75-30EDE38C8D7F}" destId="{122D54AE-BA72-47A5-B318-B2EBC617F6A2}" srcOrd="0" destOrd="0" presId="urn:microsoft.com/office/officeart/2005/8/layout/orgChart1"/>
    <dgm:cxn modelId="{13F07291-AE39-7541-A27F-FD7224FCEB5B}" type="presParOf" srcId="{9E10E316-EB01-4BF8-AC75-30EDE38C8D7F}" destId="{A487ED37-B792-4019-8C0C-E7BF1BB0CFF7}" srcOrd="1" destOrd="0" presId="urn:microsoft.com/office/officeart/2005/8/layout/orgChart1"/>
    <dgm:cxn modelId="{1ECD2B52-BA40-3F4C-AE05-1AB098B0DAD6}" type="presParOf" srcId="{9392F5AF-F2D9-4609-8495-BD354EF753F8}" destId="{5D45DE8C-70EE-4CCA-A7BD-53F0EBDFA48E}" srcOrd="1" destOrd="0" presId="urn:microsoft.com/office/officeart/2005/8/layout/orgChart1"/>
    <dgm:cxn modelId="{C4AC5097-5492-9F4B-AD86-888E91A00774}" type="presParOf" srcId="{9392F5AF-F2D9-4609-8495-BD354EF753F8}" destId="{197FAB81-DAF1-425A-9B8A-F7177716A771}" srcOrd="2" destOrd="0" presId="urn:microsoft.com/office/officeart/2005/8/layout/orgChart1"/>
    <dgm:cxn modelId="{19EE4C76-0E93-834A-99C9-699AB4F55B15}" type="presParOf" srcId="{52B6B0F3-B8B0-490C-B6B2-D45594272539}" destId="{7CCA24AC-339C-4A74-A63F-2E1DBDF9F998}" srcOrd="10" destOrd="0" presId="urn:microsoft.com/office/officeart/2005/8/layout/orgChart1"/>
    <dgm:cxn modelId="{7F9B5DF9-5313-C54D-9765-A34B02DC6D62}" type="presParOf" srcId="{52B6B0F3-B8B0-490C-B6B2-D45594272539}" destId="{2D6CF6C5-C6C8-4E23-9CC2-7C0A328CF05F}" srcOrd="11" destOrd="0" presId="urn:microsoft.com/office/officeart/2005/8/layout/orgChart1"/>
    <dgm:cxn modelId="{2F408DF5-371A-0645-932E-881E15D346D1}" type="presParOf" srcId="{2D6CF6C5-C6C8-4E23-9CC2-7C0A328CF05F}" destId="{84B524EE-7422-490B-9346-9C99FE34DC50}" srcOrd="0" destOrd="0" presId="urn:microsoft.com/office/officeart/2005/8/layout/orgChart1"/>
    <dgm:cxn modelId="{8612FD9E-61CB-DA41-B570-4FBFE2DAB5D3}" type="presParOf" srcId="{84B524EE-7422-490B-9346-9C99FE34DC50}" destId="{E65B85B7-C842-42FF-B6FC-67578A01BFB3}" srcOrd="0" destOrd="0" presId="urn:microsoft.com/office/officeart/2005/8/layout/orgChart1"/>
    <dgm:cxn modelId="{E580473B-677C-2B45-A84D-DC6E5F8D6966}" type="presParOf" srcId="{84B524EE-7422-490B-9346-9C99FE34DC50}" destId="{D3945C43-49F9-4D67-852D-8A4CD2714B25}" srcOrd="1" destOrd="0" presId="urn:microsoft.com/office/officeart/2005/8/layout/orgChart1"/>
    <dgm:cxn modelId="{456257D6-21CC-C047-957C-157AE820F48D}" type="presParOf" srcId="{2D6CF6C5-C6C8-4E23-9CC2-7C0A328CF05F}" destId="{957C734B-E4C3-443E-BA89-1A407B868462}" srcOrd="1" destOrd="0" presId="urn:microsoft.com/office/officeart/2005/8/layout/orgChart1"/>
    <dgm:cxn modelId="{7ECD3E2B-6468-7B44-B5FA-B843388315D2}" type="presParOf" srcId="{2D6CF6C5-C6C8-4E23-9CC2-7C0A328CF05F}" destId="{452CC617-74F5-473D-8837-B4963B675576}" srcOrd="2" destOrd="0" presId="urn:microsoft.com/office/officeart/2005/8/layout/orgChart1"/>
    <dgm:cxn modelId="{4BA2837B-1E2D-184E-85A9-F4F4D4FE8E7D}" type="presParOf" srcId="{52B6B0F3-B8B0-490C-B6B2-D45594272539}" destId="{35995B4F-7F4A-40EF-BDFA-724A30592288}" srcOrd="12" destOrd="0" presId="urn:microsoft.com/office/officeart/2005/8/layout/orgChart1"/>
    <dgm:cxn modelId="{E7D39304-8552-BF4E-AD4A-6EEB10BB1D71}" type="presParOf" srcId="{52B6B0F3-B8B0-490C-B6B2-D45594272539}" destId="{CA701317-E92C-4BF4-A1C9-7B9A7823FFB9}" srcOrd="13" destOrd="0" presId="urn:microsoft.com/office/officeart/2005/8/layout/orgChart1"/>
    <dgm:cxn modelId="{905CDCFA-C882-4F47-9A20-28FBE2E012C0}" type="presParOf" srcId="{CA701317-E92C-4BF4-A1C9-7B9A7823FFB9}" destId="{F061032C-1B89-4DA8-88B6-6525D0930E21}" srcOrd="0" destOrd="0" presId="urn:microsoft.com/office/officeart/2005/8/layout/orgChart1"/>
    <dgm:cxn modelId="{8499E72B-8FA6-A74F-8658-11A6002F237B}" type="presParOf" srcId="{F061032C-1B89-4DA8-88B6-6525D0930E21}" destId="{CEBA7010-2028-4F4C-BD13-CF99C01ACD7A}" srcOrd="0" destOrd="0" presId="urn:microsoft.com/office/officeart/2005/8/layout/orgChart1"/>
    <dgm:cxn modelId="{375C300D-65A0-7C4C-ADEF-F7CB7092D20D}" type="presParOf" srcId="{F061032C-1B89-4DA8-88B6-6525D0930E21}" destId="{FF637BA0-CA11-4BCA-8DC4-3A2FE26FFE0C}" srcOrd="1" destOrd="0" presId="urn:microsoft.com/office/officeart/2005/8/layout/orgChart1"/>
    <dgm:cxn modelId="{9D6E38D5-40D4-2F47-BAFA-C5271325A95E}" type="presParOf" srcId="{CA701317-E92C-4BF4-A1C9-7B9A7823FFB9}" destId="{E883B35E-95E6-4B9A-8C52-E90FD2015E01}" srcOrd="1" destOrd="0" presId="urn:microsoft.com/office/officeart/2005/8/layout/orgChart1"/>
    <dgm:cxn modelId="{70F2C286-96CF-7D43-97FA-9FE5899F552D}" type="presParOf" srcId="{CA701317-E92C-4BF4-A1C9-7B9A7823FFB9}" destId="{47B49069-058B-4E13-AE2F-6163E4A925E0}" srcOrd="2" destOrd="0" presId="urn:microsoft.com/office/officeart/2005/8/layout/orgChart1"/>
    <dgm:cxn modelId="{DB956157-9C6B-A84E-B50C-892579098095}" type="presParOf" srcId="{83180D62-AC64-4C99-AFE3-35397CE5B051}" destId="{3F21D06B-7025-4A30-AD10-484C0C16CF33}" srcOrd="2" destOrd="0" presId="urn:microsoft.com/office/officeart/2005/8/layout/orgChart1"/>
    <dgm:cxn modelId="{1045FD9E-CF1B-914E-B514-04F7D0312E3C}" type="presParOf" srcId="{B350D120-EF0E-472C-BB44-4535505AFC67}" destId="{F51B478F-A6D7-44DC-9D70-0681FA0F9C18}" srcOrd="2" destOrd="0" presId="urn:microsoft.com/office/officeart/2005/8/layout/orgChart1"/>
    <dgm:cxn modelId="{3C4E1A60-9367-6843-8FC9-48C052107CC7}" type="presParOf" srcId="{B350D120-EF0E-472C-BB44-4535505AFC67}" destId="{87621F15-80F2-4EEB-9A32-F1A46140D604}" srcOrd="3" destOrd="0" presId="urn:microsoft.com/office/officeart/2005/8/layout/orgChart1"/>
    <dgm:cxn modelId="{D2FD2FE7-B0AB-AB40-B197-7E9898F68783}" type="presParOf" srcId="{87621F15-80F2-4EEB-9A32-F1A46140D604}" destId="{BAD48333-96C6-4CEF-B610-A89F5F6F572E}" srcOrd="0" destOrd="0" presId="urn:microsoft.com/office/officeart/2005/8/layout/orgChart1"/>
    <dgm:cxn modelId="{90FF2B01-9789-EF48-B97D-28BA11E595A9}" type="presParOf" srcId="{BAD48333-96C6-4CEF-B610-A89F5F6F572E}" destId="{BF97D3A7-173A-48DA-93C2-B6DC6502A28B}" srcOrd="0" destOrd="0" presId="urn:microsoft.com/office/officeart/2005/8/layout/orgChart1"/>
    <dgm:cxn modelId="{27ACC65F-EF27-744D-9A74-9570F417A5BA}" type="presParOf" srcId="{BAD48333-96C6-4CEF-B610-A89F5F6F572E}" destId="{903844D0-86FB-4CFD-BB45-1E258D211CA9}" srcOrd="1" destOrd="0" presId="urn:microsoft.com/office/officeart/2005/8/layout/orgChart1"/>
    <dgm:cxn modelId="{6B93A3FB-D8C1-6540-AF8D-B42C3156A512}" type="presParOf" srcId="{87621F15-80F2-4EEB-9A32-F1A46140D604}" destId="{526DB9A7-9A30-4845-AF54-8847B68C0A9A}" srcOrd="1" destOrd="0" presId="urn:microsoft.com/office/officeart/2005/8/layout/orgChart1"/>
    <dgm:cxn modelId="{BB367CAB-D549-9D49-BF7D-DA9A03085750}" type="presParOf" srcId="{526DB9A7-9A30-4845-AF54-8847B68C0A9A}" destId="{9D649035-1543-4FCD-AAE3-9F04FF1EEE0D}" srcOrd="0" destOrd="0" presId="urn:microsoft.com/office/officeart/2005/8/layout/orgChart1"/>
    <dgm:cxn modelId="{6E59DF3C-BCD6-8041-B5B2-B28943F63847}" type="presParOf" srcId="{526DB9A7-9A30-4845-AF54-8847B68C0A9A}" destId="{3761BC26-B47A-4A46-A9FC-82F887A04CEC}" srcOrd="1" destOrd="0" presId="urn:microsoft.com/office/officeart/2005/8/layout/orgChart1"/>
    <dgm:cxn modelId="{9EFE39E7-D1D2-1E44-A499-B563ACF96256}" type="presParOf" srcId="{3761BC26-B47A-4A46-A9FC-82F887A04CEC}" destId="{4F43C8D2-B14D-49CE-9777-535335DE4B40}" srcOrd="0" destOrd="0" presId="urn:microsoft.com/office/officeart/2005/8/layout/orgChart1"/>
    <dgm:cxn modelId="{ED56C0A5-7FC2-FF4D-892C-E6690243B5A6}" type="presParOf" srcId="{4F43C8D2-B14D-49CE-9777-535335DE4B40}" destId="{9C4DC8D1-472E-41AF-A893-CE1DA94D99AD}" srcOrd="0" destOrd="0" presId="urn:microsoft.com/office/officeart/2005/8/layout/orgChart1"/>
    <dgm:cxn modelId="{72DD3004-29C5-584E-9E64-709876ACFCE7}" type="presParOf" srcId="{4F43C8D2-B14D-49CE-9777-535335DE4B40}" destId="{474C6C04-8C51-4722-B9EA-2BE21E6F6968}" srcOrd="1" destOrd="0" presId="urn:microsoft.com/office/officeart/2005/8/layout/orgChart1"/>
    <dgm:cxn modelId="{DB491DFC-DD87-A049-9CE8-212E64B7408F}" type="presParOf" srcId="{3761BC26-B47A-4A46-A9FC-82F887A04CEC}" destId="{3B858B4B-D869-4C3E-A452-F3B469527DD7}" srcOrd="1" destOrd="0" presId="urn:microsoft.com/office/officeart/2005/8/layout/orgChart1"/>
    <dgm:cxn modelId="{5B19F3F9-D338-CD42-A1E5-B997D49A469F}" type="presParOf" srcId="{3761BC26-B47A-4A46-A9FC-82F887A04CEC}" destId="{7C688D2F-A5B5-4552-9EDA-8A43ACFF787D}" srcOrd="2" destOrd="0" presId="urn:microsoft.com/office/officeart/2005/8/layout/orgChart1"/>
    <dgm:cxn modelId="{758E7DA7-2B42-9A49-B7D0-38F4CEDF04D0}" type="presParOf" srcId="{526DB9A7-9A30-4845-AF54-8847B68C0A9A}" destId="{B7D576F2-1E71-4BF3-B2D9-A975EEEF84AE}" srcOrd="2" destOrd="0" presId="urn:microsoft.com/office/officeart/2005/8/layout/orgChart1"/>
    <dgm:cxn modelId="{8ABE9DA8-14F2-0F41-A42E-3EA330EEDDD2}" type="presParOf" srcId="{526DB9A7-9A30-4845-AF54-8847B68C0A9A}" destId="{38E709D0-1F08-4C83-A36D-E5488C7B1439}" srcOrd="3" destOrd="0" presId="urn:microsoft.com/office/officeart/2005/8/layout/orgChart1"/>
    <dgm:cxn modelId="{1A966BE1-776A-4349-821B-A7156867825C}" type="presParOf" srcId="{38E709D0-1F08-4C83-A36D-E5488C7B1439}" destId="{11F6664E-24F2-4853-9002-4E87CD0F0AC2}" srcOrd="0" destOrd="0" presId="urn:microsoft.com/office/officeart/2005/8/layout/orgChart1"/>
    <dgm:cxn modelId="{704C4402-71E1-804C-80B3-79DF7088280A}" type="presParOf" srcId="{11F6664E-24F2-4853-9002-4E87CD0F0AC2}" destId="{96639337-3D2C-491D-A5DE-0E235C6EF36A}" srcOrd="0" destOrd="0" presId="urn:microsoft.com/office/officeart/2005/8/layout/orgChart1"/>
    <dgm:cxn modelId="{57923F71-3044-0C4F-92E9-447EC4ACD141}" type="presParOf" srcId="{11F6664E-24F2-4853-9002-4E87CD0F0AC2}" destId="{C6D7F675-4DE2-4A9C-8BCB-07B949E8E507}" srcOrd="1" destOrd="0" presId="urn:microsoft.com/office/officeart/2005/8/layout/orgChart1"/>
    <dgm:cxn modelId="{51272C35-0EBA-9D4E-9E7E-E56CABC7A0CD}" type="presParOf" srcId="{38E709D0-1F08-4C83-A36D-E5488C7B1439}" destId="{FE53C82B-B57A-411E-854B-545967F63F56}" srcOrd="1" destOrd="0" presId="urn:microsoft.com/office/officeart/2005/8/layout/orgChart1"/>
    <dgm:cxn modelId="{EA9C4AEF-CC58-0B45-BA38-6485067D098D}" type="presParOf" srcId="{38E709D0-1F08-4C83-A36D-E5488C7B1439}" destId="{62FA656B-4AB1-4A16-A51E-0482C6192963}" srcOrd="2" destOrd="0" presId="urn:microsoft.com/office/officeart/2005/8/layout/orgChart1"/>
    <dgm:cxn modelId="{694B9A49-353A-D44C-8B20-8B4F0E32BF64}" type="presParOf" srcId="{526DB9A7-9A30-4845-AF54-8847B68C0A9A}" destId="{3C85689B-3382-4247-A0B9-0D63CDEBB8BE}" srcOrd="4" destOrd="0" presId="urn:microsoft.com/office/officeart/2005/8/layout/orgChart1"/>
    <dgm:cxn modelId="{EE721D4B-A50A-034C-B4B7-88A19B868B3F}" type="presParOf" srcId="{526DB9A7-9A30-4845-AF54-8847B68C0A9A}" destId="{A5289887-D46A-4948-BFC6-497CE418D327}" srcOrd="5" destOrd="0" presId="urn:microsoft.com/office/officeart/2005/8/layout/orgChart1"/>
    <dgm:cxn modelId="{4FE61939-DFEF-D54A-B639-430B37255933}" type="presParOf" srcId="{A5289887-D46A-4948-BFC6-497CE418D327}" destId="{8EC6B951-E5D6-442C-A501-7C282A353D70}" srcOrd="0" destOrd="0" presId="urn:microsoft.com/office/officeart/2005/8/layout/orgChart1"/>
    <dgm:cxn modelId="{B3ABF9B7-6DF0-9749-A834-B72E6D1765F7}" type="presParOf" srcId="{8EC6B951-E5D6-442C-A501-7C282A353D70}" destId="{D976DA63-2470-484B-BA2A-ACBAE8F54511}" srcOrd="0" destOrd="0" presId="urn:microsoft.com/office/officeart/2005/8/layout/orgChart1"/>
    <dgm:cxn modelId="{02E2EBAA-07FF-A54E-B8F9-0AD7C6C49962}" type="presParOf" srcId="{8EC6B951-E5D6-442C-A501-7C282A353D70}" destId="{A96709A6-A42A-45C9-AC7A-2BD87E97A1C8}" srcOrd="1" destOrd="0" presId="urn:microsoft.com/office/officeart/2005/8/layout/orgChart1"/>
    <dgm:cxn modelId="{79C2DFA4-FE83-AD41-B8BC-D0BE8949472E}" type="presParOf" srcId="{A5289887-D46A-4948-BFC6-497CE418D327}" destId="{D7903E82-8D2C-40C0-A8BF-9164D9D33BA6}" srcOrd="1" destOrd="0" presId="urn:microsoft.com/office/officeart/2005/8/layout/orgChart1"/>
    <dgm:cxn modelId="{30DEF345-60CD-834A-A95C-5E9A3CF6CB7A}" type="presParOf" srcId="{A5289887-D46A-4948-BFC6-497CE418D327}" destId="{D913547A-CAF6-4D02-8D75-DBE4426B0168}" srcOrd="2" destOrd="0" presId="urn:microsoft.com/office/officeart/2005/8/layout/orgChart1"/>
    <dgm:cxn modelId="{DE083E4B-6217-4B48-9D51-ACDD045CCD2D}" type="presParOf" srcId="{526DB9A7-9A30-4845-AF54-8847B68C0A9A}" destId="{9704C511-662D-4F95-A332-6460A902EF6D}" srcOrd="6" destOrd="0" presId="urn:microsoft.com/office/officeart/2005/8/layout/orgChart1"/>
    <dgm:cxn modelId="{9B9701BB-29FF-6149-90DD-E072790E60B3}" type="presParOf" srcId="{526DB9A7-9A30-4845-AF54-8847B68C0A9A}" destId="{61564AD1-44DF-4D41-A6C7-5C927F78243B}" srcOrd="7" destOrd="0" presId="urn:microsoft.com/office/officeart/2005/8/layout/orgChart1"/>
    <dgm:cxn modelId="{9300E493-156C-CC44-92E3-15653861B65C}" type="presParOf" srcId="{61564AD1-44DF-4D41-A6C7-5C927F78243B}" destId="{4F6CEB33-1DAA-499A-9F59-10D18452B0B6}" srcOrd="0" destOrd="0" presId="urn:microsoft.com/office/officeart/2005/8/layout/orgChart1"/>
    <dgm:cxn modelId="{B4600870-D684-4240-A8F3-1A5960A61E80}" type="presParOf" srcId="{4F6CEB33-1DAA-499A-9F59-10D18452B0B6}" destId="{AEF1686A-6408-444C-A28A-6B88286E7703}" srcOrd="0" destOrd="0" presId="urn:microsoft.com/office/officeart/2005/8/layout/orgChart1"/>
    <dgm:cxn modelId="{50762B97-7DDE-F94E-9F50-C12F94F7D055}" type="presParOf" srcId="{4F6CEB33-1DAA-499A-9F59-10D18452B0B6}" destId="{E069A394-17F9-45E5-8D82-C3BDBB9252CE}" srcOrd="1" destOrd="0" presId="urn:microsoft.com/office/officeart/2005/8/layout/orgChart1"/>
    <dgm:cxn modelId="{0535C146-46CA-684F-98DA-A09B5E1C8899}" type="presParOf" srcId="{61564AD1-44DF-4D41-A6C7-5C927F78243B}" destId="{06C98DF0-EF6F-4D85-BC0D-7095C6ED0F03}" srcOrd="1" destOrd="0" presId="urn:microsoft.com/office/officeart/2005/8/layout/orgChart1"/>
    <dgm:cxn modelId="{6B9F8FE0-6ACF-4746-A1EB-D67E4F38CF61}" type="presParOf" srcId="{61564AD1-44DF-4D41-A6C7-5C927F78243B}" destId="{D9FB2A29-3FA2-4A99-BD3D-A6FFC1FBB6DF}" srcOrd="2" destOrd="0" presId="urn:microsoft.com/office/officeart/2005/8/layout/orgChart1"/>
    <dgm:cxn modelId="{D586CB55-7310-6B4C-864C-871CF24146C7}" type="presParOf" srcId="{87621F15-80F2-4EEB-9A32-F1A46140D604}" destId="{1D311FB7-4FDE-40F6-87C4-56CDCC45B459}" srcOrd="2" destOrd="0" presId="urn:microsoft.com/office/officeart/2005/8/layout/orgChart1"/>
    <dgm:cxn modelId="{EEEE7FEC-2F22-B541-8AAD-766220A734A5}" type="presParOf" srcId="{B350D120-EF0E-472C-BB44-4535505AFC67}" destId="{E8B1E4CD-D5D1-442B-9C0B-9720A1303386}" srcOrd="4" destOrd="0" presId="urn:microsoft.com/office/officeart/2005/8/layout/orgChart1"/>
    <dgm:cxn modelId="{BE4DBBEC-BF23-C24A-9BE3-451080E1A74B}" type="presParOf" srcId="{B350D120-EF0E-472C-BB44-4535505AFC67}" destId="{D7E018A0-9A55-45B0-A969-44045064BE82}" srcOrd="5" destOrd="0" presId="urn:microsoft.com/office/officeart/2005/8/layout/orgChart1"/>
    <dgm:cxn modelId="{F1A9025B-B496-C74B-98C6-128552F378F3}" type="presParOf" srcId="{D7E018A0-9A55-45B0-A969-44045064BE82}" destId="{98C9CEE3-7D53-446D-801C-D127FFAA86BB}" srcOrd="0" destOrd="0" presId="urn:microsoft.com/office/officeart/2005/8/layout/orgChart1"/>
    <dgm:cxn modelId="{8CDCF366-9E5C-7A49-A213-77C6561073DE}" type="presParOf" srcId="{98C9CEE3-7D53-446D-801C-D127FFAA86BB}" destId="{19DA0F13-0B44-43BF-AAEA-48CCB682C0B8}" srcOrd="0" destOrd="0" presId="urn:microsoft.com/office/officeart/2005/8/layout/orgChart1"/>
    <dgm:cxn modelId="{0963382D-A18E-6D40-8A2A-E410137899DD}" type="presParOf" srcId="{98C9CEE3-7D53-446D-801C-D127FFAA86BB}" destId="{E0DE9116-5C12-4EA1-AF4E-A8573E440F50}" srcOrd="1" destOrd="0" presId="urn:microsoft.com/office/officeart/2005/8/layout/orgChart1"/>
    <dgm:cxn modelId="{C49EAF39-7F67-5941-B0D2-DFDDBC01853C}" type="presParOf" srcId="{D7E018A0-9A55-45B0-A969-44045064BE82}" destId="{B9D21D15-93E6-4F02-9459-788662C1A1D7}" srcOrd="1" destOrd="0" presId="urn:microsoft.com/office/officeart/2005/8/layout/orgChart1"/>
    <dgm:cxn modelId="{8E32418F-B7EB-5E40-8999-C1F6A2A5CB5F}" type="presParOf" srcId="{B9D21D15-93E6-4F02-9459-788662C1A1D7}" destId="{FC96D5FC-FE1E-4525-8DA9-FD02100B201B}" srcOrd="0" destOrd="0" presId="urn:microsoft.com/office/officeart/2005/8/layout/orgChart1"/>
    <dgm:cxn modelId="{EA5322A4-88C9-1741-97EF-45CFF246DB4A}" type="presParOf" srcId="{B9D21D15-93E6-4F02-9459-788662C1A1D7}" destId="{CBC63C9F-11C2-4BBE-9171-AA658604A544}" srcOrd="1" destOrd="0" presId="urn:microsoft.com/office/officeart/2005/8/layout/orgChart1"/>
    <dgm:cxn modelId="{EDA9F583-03D0-FE4C-8CFF-AD65F7C348C4}" type="presParOf" srcId="{CBC63C9F-11C2-4BBE-9171-AA658604A544}" destId="{0C3C5D52-F9E8-4526-812D-12DEE740066A}" srcOrd="0" destOrd="0" presId="urn:microsoft.com/office/officeart/2005/8/layout/orgChart1"/>
    <dgm:cxn modelId="{3BD7A551-B9BB-BF47-B612-635525FBFA97}" type="presParOf" srcId="{0C3C5D52-F9E8-4526-812D-12DEE740066A}" destId="{B942DB74-AB4B-4BA8-9484-A12CFB8EC0B5}" srcOrd="0" destOrd="0" presId="urn:microsoft.com/office/officeart/2005/8/layout/orgChart1"/>
    <dgm:cxn modelId="{79BD4E1F-9097-FF44-B9AA-D21B35BBCE80}" type="presParOf" srcId="{0C3C5D52-F9E8-4526-812D-12DEE740066A}" destId="{CF19B155-C790-48CF-9A16-019778CE21D8}" srcOrd="1" destOrd="0" presId="urn:microsoft.com/office/officeart/2005/8/layout/orgChart1"/>
    <dgm:cxn modelId="{24A53B39-C848-7E47-9C7A-2D6AD3E8EC2D}" type="presParOf" srcId="{CBC63C9F-11C2-4BBE-9171-AA658604A544}" destId="{46F2D444-21A5-48B9-B08D-CFA4B2B6408C}" srcOrd="1" destOrd="0" presId="urn:microsoft.com/office/officeart/2005/8/layout/orgChart1"/>
    <dgm:cxn modelId="{D8FD0531-FA73-BF41-8CBB-E2EBDECB7283}" type="presParOf" srcId="{CBC63C9F-11C2-4BBE-9171-AA658604A544}" destId="{9FA8E664-22E4-4E35-977A-D4A56E4DBC79}" srcOrd="2" destOrd="0" presId="urn:microsoft.com/office/officeart/2005/8/layout/orgChart1"/>
    <dgm:cxn modelId="{A7045BD1-FD8B-9B41-BF8C-5430D21C4B4F}" type="presParOf" srcId="{B9D21D15-93E6-4F02-9459-788662C1A1D7}" destId="{714382E0-0862-49F8-8790-A663DDAA5C8F}" srcOrd="2" destOrd="0" presId="urn:microsoft.com/office/officeart/2005/8/layout/orgChart1"/>
    <dgm:cxn modelId="{A31697EF-05C4-D940-8DF9-DAFE8733421A}" type="presParOf" srcId="{B9D21D15-93E6-4F02-9459-788662C1A1D7}" destId="{9388097B-E2B0-4972-8D32-4579BD215883}" srcOrd="3" destOrd="0" presId="urn:microsoft.com/office/officeart/2005/8/layout/orgChart1"/>
    <dgm:cxn modelId="{73496906-C05A-854D-BF5E-D77FED1956CA}" type="presParOf" srcId="{9388097B-E2B0-4972-8D32-4579BD215883}" destId="{512B8335-0555-4ECA-9504-EF677D374F73}" srcOrd="0" destOrd="0" presId="urn:microsoft.com/office/officeart/2005/8/layout/orgChart1"/>
    <dgm:cxn modelId="{32F277E4-1EAA-ED42-9106-60AD89E6F730}" type="presParOf" srcId="{512B8335-0555-4ECA-9504-EF677D374F73}" destId="{4651B1EB-D4F8-4BF8-B674-E61386931BDF}" srcOrd="0" destOrd="0" presId="urn:microsoft.com/office/officeart/2005/8/layout/orgChart1"/>
    <dgm:cxn modelId="{FF37B409-ACFC-F74A-BFB6-F327369A6F9D}" type="presParOf" srcId="{512B8335-0555-4ECA-9504-EF677D374F73}" destId="{9A9AA489-C78D-4433-ADCD-0D0AF50A0085}" srcOrd="1" destOrd="0" presId="urn:microsoft.com/office/officeart/2005/8/layout/orgChart1"/>
    <dgm:cxn modelId="{D3F62CD2-5A8E-484A-8063-1C3F034FF6DD}" type="presParOf" srcId="{9388097B-E2B0-4972-8D32-4579BD215883}" destId="{AC415CE3-2032-4FDA-917A-1C9A3163EE58}" srcOrd="1" destOrd="0" presId="urn:microsoft.com/office/officeart/2005/8/layout/orgChart1"/>
    <dgm:cxn modelId="{81F04453-912B-484B-983F-CAE363C1C862}" type="presParOf" srcId="{9388097B-E2B0-4972-8D32-4579BD215883}" destId="{8824B864-1E04-4F4C-A180-21FCAB3A1436}" srcOrd="2" destOrd="0" presId="urn:microsoft.com/office/officeart/2005/8/layout/orgChart1"/>
    <dgm:cxn modelId="{469A3AEA-5048-A644-8A1D-A19A3BE047C5}" type="presParOf" srcId="{B9D21D15-93E6-4F02-9459-788662C1A1D7}" destId="{BDE75153-B6E3-4442-85E8-B7BF6F1A16D1}" srcOrd="4" destOrd="0" presId="urn:microsoft.com/office/officeart/2005/8/layout/orgChart1"/>
    <dgm:cxn modelId="{C61DB065-E6A5-D349-A6E6-441B6B33A185}" type="presParOf" srcId="{B9D21D15-93E6-4F02-9459-788662C1A1D7}" destId="{E37520E9-8FE0-4CC5-865F-D9071B8AE45D}" srcOrd="5" destOrd="0" presId="urn:microsoft.com/office/officeart/2005/8/layout/orgChart1"/>
    <dgm:cxn modelId="{9A71CF3E-95AB-2340-A4E3-8436546314F2}" type="presParOf" srcId="{E37520E9-8FE0-4CC5-865F-D9071B8AE45D}" destId="{0DC4BE98-F2FC-4262-83E3-1745BCC52A62}" srcOrd="0" destOrd="0" presId="urn:microsoft.com/office/officeart/2005/8/layout/orgChart1"/>
    <dgm:cxn modelId="{949B3526-5620-E44D-8B32-8797B2E68742}" type="presParOf" srcId="{0DC4BE98-F2FC-4262-83E3-1745BCC52A62}" destId="{30545F73-591B-4A45-B457-1E48713F1966}" srcOrd="0" destOrd="0" presId="urn:microsoft.com/office/officeart/2005/8/layout/orgChart1"/>
    <dgm:cxn modelId="{189C3BB2-35E4-994A-AF34-D4A3D77B68D4}" type="presParOf" srcId="{0DC4BE98-F2FC-4262-83E3-1745BCC52A62}" destId="{179992EE-1DAA-495B-A8AB-1D94CB3B7C76}" srcOrd="1" destOrd="0" presId="urn:microsoft.com/office/officeart/2005/8/layout/orgChart1"/>
    <dgm:cxn modelId="{683045FD-9154-9A46-998C-D70D47C32234}" type="presParOf" srcId="{E37520E9-8FE0-4CC5-865F-D9071B8AE45D}" destId="{C799CF32-097F-4FE8-B412-444AABE91EA7}" srcOrd="1" destOrd="0" presId="urn:microsoft.com/office/officeart/2005/8/layout/orgChart1"/>
    <dgm:cxn modelId="{D32A19B5-D89A-5644-B8C0-03C0090F573B}" type="presParOf" srcId="{E37520E9-8FE0-4CC5-865F-D9071B8AE45D}" destId="{A0F465A3-A293-42B3-963E-781D549011EF}" srcOrd="2" destOrd="0" presId="urn:microsoft.com/office/officeart/2005/8/layout/orgChart1"/>
    <dgm:cxn modelId="{E9F54593-4AEF-9A42-8226-47D9FC894546}" type="presParOf" srcId="{B9D21D15-93E6-4F02-9459-788662C1A1D7}" destId="{BC946935-7539-4FED-A97B-F8FCF8DAB4EA}" srcOrd="6" destOrd="0" presId="urn:microsoft.com/office/officeart/2005/8/layout/orgChart1"/>
    <dgm:cxn modelId="{2991AD21-D3C1-FD47-B013-F5D15DF2765D}" type="presParOf" srcId="{B9D21D15-93E6-4F02-9459-788662C1A1D7}" destId="{A10187D1-F221-45D5-9898-8E6F7DC1FA8E}" srcOrd="7" destOrd="0" presId="urn:microsoft.com/office/officeart/2005/8/layout/orgChart1"/>
    <dgm:cxn modelId="{0381FC78-24A8-C343-834D-5CA52EFAA888}" type="presParOf" srcId="{A10187D1-F221-45D5-9898-8E6F7DC1FA8E}" destId="{835072C0-7D49-4049-BE89-B82837579048}" srcOrd="0" destOrd="0" presId="urn:microsoft.com/office/officeart/2005/8/layout/orgChart1"/>
    <dgm:cxn modelId="{68B3FA51-ED1D-9749-8414-96067ABBE897}" type="presParOf" srcId="{835072C0-7D49-4049-BE89-B82837579048}" destId="{45EAB980-9B48-4898-BE69-70C0CBC9CF0B}" srcOrd="0" destOrd="0" presId="urn:microsoft.com/office/officeart/2005/8/layout/orgChart1"/>
    <dgm:cxn modelId="{F05E3EA8-E657-1246-ACE7-BDA40EC0D26A}" type="presParOf" srcId="{835072C0-7D49-4049-BE89-B82837579048}" destId="{EB008040-B223-4FE9-B6B8-5BB37D90AE63}" srcOrd="1" destOrd="0" presId="urn:microsoft.com/office/officeart/2005/8/layout/orgChart1"/>
    <dgm:cxn modelId="{A2E20D1C-3182-2947-8485-FBE3F0A84D80}" type="presParOf" srcId="{A10187D1-F221-45D5-9898-8E6F7DC1FA8E}" destId="{04A7646F-0F2F-4F96-800F-F26A07CC3F88}" srcOrd="1" destOrd="0" presId="urn:microsoft.com/office/officeart/2005/8/layout/orgChart1"/>
    <dgm:cxn modelId="{00331F7D-48CF-914A-AB35-EAD5C0EAD7E2}" type="presParOf" srcId="{A10187D1-F221-45D5-9898-8E6F7DC1FA8E}" destId="{66BA18D8-578A-4004-9D0A-750B7B6E4B34}" srcOrd="2" destOrd="0" presId="urn:microsoft.com/office/officeart/2005/8/layout/orgChart1"/>
    <dgm:cxn modelId="{59927F48-8F91-894E-9789-D3551DE88444}" type="presParOf" srcId="{D7E018A0-9A55-45B0-A969-44045064BE82}" destId="{AB519B88-0376-4FA9-A352-5D6D0154AC10}" srcOrd="2" destOrd="0" presId="urn:microsoft.com/office/officeart/2005/8/layout/orgChart1"/>
    <dgm:cxn modelId="{AC1231FC-7C00-AF44-8BAD-1993F71D85CF}" type="presParOf" srcId="{531C52B2-2F9E-40DD-823D-FDCCB0AF2B91}" destId="{1F4A3430-6177-47C3-803A-EFAC2A83FF3A}" srcOrd="2" destOrd="0" presId="urn:microsoft.com/office/officeart/2005/8/layout/orgChart1"/>
    <dgm:cxn modelId="{B1C20DAC-9A00-DA43-876D-CFF667172CA5}" type="presParOf" srcId="{1F4A3430-6177-47C3-803A-EFAC2A83FF3A}" destId="{DF464D3C-A07B-45D5-AA8F-5D228A828063}" srcOrd="0" destOrd="0" presId="urn:microsoft.com/office/officeart/2005/8/layout/orgChart1"/>
    <dgm:cxn modelId="{CE178D90-15BC-6B46-80FC-65C0B9DD2D3E}" type="presParOf" srcId="{1F4A3430-6177-47C3-803A-EFAC2A83FF3A}" destId="{422D752C-0409-463B-943A-1FCD3B902A32}" srcOrd="1" destOrd="0" presId="urn:microsoft.com/office/officeart/2005/8/layout/orgChart1"/>
    <dgm:cxn modelId="{929F6408-56F6-FB45-9E44-5603F1880C9C}" type="presParOf" srcId="{422D752C-0409-463B-943A-1FCD3B902A32}" destId="{EB2FBD75-62E4-4703-BDA1-1F6A24A98BD2}" srcOrd="0" destOrd="0" presId="urn:microsoft.com/office/officeart/2005/8/layout/orgChart1"/>
    <dgm:cxn modelId="{C33AA9CE-3CC0-E945-B69E-1A0E4804E441}" type="presParOf" srcId="{EB2FBD75-62E4-4703-BDA1-1F6A24A98BD2}" destId="{2BA320CB-3954-4B82-82EE-C577FE43E3F3}" srcOrd="0" destOrd="0" presId="urn:microsoft.com/office/officeart/2005/8/layout/orgChart1"/>
    <dgm:cxn modelId="{25CBD1EF-E55B-4E4B-9D64-5E679812786B}" type="presParOf" srcId="{EB2FBD75-62E4-4703-BDA1-1F6A24A98BD2}" destId="{8C7DFA79-C975-4124-973E-340B5280CAB2}" srcOrd="1" destOrd="0" presId="urn:microsoft.com/office/officeart/2005/8/layout/orgChart1"/>
    <dgm:cxn modelId="{E7D0209D-41DD-0442-ACB6-E8C2C5627B81}" type="presParOf" srcId="{422D752C-0409-463B-943A-1FCD3B902A32}" destId="{11D518C3-E637-402D-AF4B-4FC667B9411C}" srcOrd="1" destOrd="0" presId="urn:microsoft.com/office/officeart/2005/8/layout/orgChart1"/>
    <dgm:cxn modelId="{8AEF07AE-AD07-FB40-85BE-F182047B32FA}" type="presParOf" srcId="{422D752C-0409-463B-943A-1FCD3B902A32}" destId="{7D8CDA0C-A4F8-4757-9C4E-9ACDD6459C60}" srcOrd="2" destOrd="0" presId="urn:microsoft.com/office/officeart/2005/8/layout/orgChart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64D3C-A07B-45D5-AA8F-5D228A828063}">
      <dsp:nvSpPr>
        <dsp:cNvPr id="0" name=""/>
        <dsp:cNvSpPr/>
      </dsp:nvSpPr>
      <dsp:spPr>
        <a:xfrm>
          <a:off x="3621347" y="576698"/>
          <a:ext cx="200626" cy="300770"/>
        </a:xfrm>
        <a:custGeom>
          <a:avLst/>
          <a:gdLst/>
          <a:ahLst/>
          <a:cxnLst/>
          <a:rect l="0" t="0" r="0" b="0"/>
          <a:pathLst>
            <a:path>
              <a:moveTo>
                <a:pt x="200626" y="0"/>
              </a:moveTo>
              <a:lnTo>
                <a:pt x="200626" y="300770"/>
              </a:lnTo>
              <a:lnTo>
                <a:pt x="0" y="30077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946935-7539-4FED-A97B-F8FCF8DAB4EA}">
      <dsp:nvSpPr>
        <dsp:cNvPr id="0" name=""/>
        <dsp:cNvSpPr/>
      </dsp:nvSpPr>
      <dsp:spPr>
        <a:xfrm>
          <a:off x="5174394" y="1829432"/>
          <a:ext cx="289948" cy="1929322"/>
        </a:xfrm>
        <a:custGeom>
          <a:avLst/>
          <a:gdLst/>
          <a:ahLst/>
          <a:cxnLst/>
          <a:rect l="0" t="0" r="0" b="0"/>
          <a:pathLst>
            <a:path>
              <a:moveTo>
                <a:pt x="0" y="0"/>
              </a:moveTo>
              <a:lnTo>
                <a:pt x="0" y="1929322"/>
              </a:lnTo>
              <a:lnTo>
                <a:pt x="289948" y="192932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E75153-B6E3-4442-85E8-B7BF6F1A16D1}">
      <dsp:nvSpPr>
        <dsp:cNvPr id="0" name=""/>
        <dsp:cNvSpPr/>
      </dsp:nvSpPr>
      <dsp:spPr>
        <a:xfrm>
          <a:off x="5174394" y="1829432"/>
          <a:ext cx="289948" cy="1390852"/>
        </a:xfrm>
        <a:custGeom>
          <a:avLst/>
          <a:gdLst/>
          <a:ahLst/>
          <a:cxnLst/>
          <a:rect l="0" t="0" r="0" b="0"/>
          <a:pathLst>
            <a:path>
              <a:moveTo>
                <a:pt x="0" y="0"/>
              </a:moveTo>
              <a:lnTo>
                <a:pt x="0" y="1390852"/>
              </a:lnTo>
              <a:lnTo>
                <a:pt x="289948" y="139085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4382E0-0862-49F8-8790-A663DDAA5C8F}">
      <dsp:nvSpPr>
        <dsp:cNvPr id="0" name=""/>
        <dsp:cNvSpPr/>
      </dsp:nvSpPr>
      <dsp:spPr>
        <a:xfrm>
          <a:off x="5174394" y="1829432"/>
          <a:ext cx="289948" cy="852382"/>
        </a:xfrm>
        <a:custGeom>
          <a:avLst/>
          <a:gdLst/>
          <a:ahLst/>
          <a:cxnLst/>
          <a:rect l="0" t="0" r="0" b="0"/>
          <a:pathLst>
            <a:path>
              <a:moveTo>
                <a:pt x="0" y="0"/>
              </a:moveTo>
              <a:lnTo>
                <a:pt x="0" y="852382"/>
              </a:lnTo>
              <a:lnTo>
                <a:pt x="289948" y="85238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96D5FC-FE1E-4525-8DA9-FD02100B201B}">
      <dsp:nvSpPr>
        <dsp:cNvPr id="0" name=""/>
        <dsp:cNvSpPr/>
      </dsp:nvSpPr>
      <dsp:spPr>
        <a:xfrm>
          <a:off x="5174394" y="1829432"/>
          <a:ext cx="289948" cy="313912"/>
        </a:xfrm>
        <a:custGeom>
          <a:avLst/>
          <a:gdLst/>
          <a:ahLst/>
          <a:cxnLst/>
          <a:rect l="0" t="0" r="0" b="0"/>
          <a:pathLst>
            <a:path>
              <a:moveTo>
                <a:pt x="0" y="0"/>
              </a:moveTo>
              <a:lnTo>
                <a:pt x="0" y="313912"/>
              </a:lnTo>
              <a:lnTo>
                <a:pt x="289948" y="31391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B1E4CD-D5D1-442B-9C0B-9720A1303386}">
      <dsp:nvSpPr>
        <dsp:cNvPr id="0" name=""/>
        <dsp:cNvSpPr/>
      </dsp:nvSpPr>
      <dsp:spPr>
        <a:xfrm>
          <a:off x="3821974" y="576698"/>
          <a:ext cx="2202853" cy="718960"/>
        </a:xfrm>
        <a:custGeom>
          <a:avLst/>
          <a:gdLst/>
          <a:ahLst/>
          <a:cxnLst/>
          <a:rect l="0" t="0" r="0" b="0"/>
          <a:pathLst>
            <a:path>
              <a:moveTo>
                <a:pt x="0" y="0"/>
              </a:moveTo>
              <a:lnTo>
                <a:pt x="0" y="675748"/>
              </a:lnTo>
              <a:lnTo>
                <a:pt x="2202853" y="675748"/>
              </a:lnTo>
              <a:lnTo>
                <a:pt x="2202853" y="71896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04C511-662D-4F95-A332-6460A902EF6D}">
      <dsp:nvSpPr>
        <dsp:cNvPr id="0" name=""/>
        <dsp:cNvSpPr/>
      </dsp:nvSpPr>
      <dsp:spPr>
        <a:xfrm>
          <a:off x="2970585" y="1829432"/>
          <a:ext cx="281248" cy="1929322"/>
        </a:xfrm>
        <a:custGeom>
          <a:avLst/>
          <a:gdLst/>
          <a:ahLst/>
          <a:cxnLst/>
          <a:rect l="0" t="0" r="0" b="0"/>
          <a:pathLst>
            <a:path>
              <a:moveTo>
                <a:pt x="0" y="0"/>
              </a:moveTo>
              <a:lnTo>
                <a:pt x="0" y="1929322"/>
              </a:lnTo>
              <a:lnTo>
                <a:pt x="281248" y="192932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85689B-3382-4247-A0B9-0D63CDEBB8BE}">
      <dsp:nvSpPr>
        <dsp:cNvPr id="0" name=""/>
        <dsp:cNvSpPr/>
      </dsp:nvSpPr>
      <dsp:spPr>
        <a:xfrm>
          <a:off x="2970585" y="1829432"/>
          <a:ext cx="281248" cy="1390852"/>
        </a:xfrm>
        <a:custGeom>
          <a:avLst/>
          <a:gdLst/>
          <a:ahLst/>
          <a:cxnLst/>
          <a:rect l="0" t="0" r="0" b="0"/>
          <a:pathLst>
            <a:path>
              <a:moveTo>
                <a:pt x="0" y="0"/>
              </a:moveTo>
              <a:lnTo>
                <a:pt x="0" y="1390852"/>
              </a:lnTo>
              <a:lnTo>
                <a:pt x="281248" y="139085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D576F2-1E71-4BF3-B2D9-A975EEEF84AE}">
      <dsp:nvSpPr>
        <dsp:cNvPr id="0" name=""/>
        <dsp:cNvSpPr/>
      </dsp:nvSpPr>
      <dsp:spPr>
        <a:xfrm>
          <a:off x="2970585" y="1829432"/>
          <a:ext cx="281248" cy="852382"/>
        </a:xfrm>
        <a:custGeom>
          <a:avLst/>
          <a:gdLst/>
          <a:ahLst/>
          <a:cxnLst/>
          <a:rect l="0" t="0" r="0" b="0"/>
          <a:pathLst>
            <a:path>
              <a:moveTo>
                <a:pt x="0" y="0"/>
              </a:moveTo>
              <a:lnTo>
                <a:pt x="0" y="852382"/>
              </a:lnTo>
              <a:lnTo>
                <a:pt x="281248" y="85238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649035-1543-4FCD-AAE3-9F04FF1EEE0D}">
      <dsp:nvSpPr>
        <dsp:cNvPr id="0" name=""/>
        <dsp:cNvSpPr/>
      </dsp:nvSpPr>
      <dsp:spPr>
        <a:xfrm>
          <a:off x="2970585" y="1829432"/>
          <a:ext cx="281248" cy="313912"/>
        </a:xfrm>
        <a:custGeom>
          <a:avLst/>
          <a:gdLst/>
          <a:ahLst/>
          <a:cxnLst/>
          <a:rect l="0" t="0" r="0" b="0"/>
          <a:pathLst>
            <a:path>
              <a:moveTo>
                <a:pt x="0" y="0"/>
              </a:moveTo>
              <a:lnTo>
                <a:pt x="0" y="313912"/>
              </a:lnTo>
              <a:lnTo>
                <a:pt x="281248" y="31391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1B478F-A6D7-44DC-9D70-0681FA0F9C18}">
      <dsp:nvSpPr>
        <dsp:cNvPr id="0" name=""/>
        <dsp:cNvSpPr/>
      </dsp:nvSpPr>
      <dsp:spPr>
        <a:xfrm>
          <a:off x="3775299" y="576698"/>
          <a:ext cx="91440" cy="718960"/>
        </a:xfrm>
        <a:custGeom>
          <a:avLst/>
          <a:gdLst/>
          <a:ahLst/>
          <a:cxnLst/>
          <a:rect l="0" t="0" r="0" b="0"/>
          <a:pathLst>
            <a:path>
              <a:moveTo>
                <a:pt x="46674" y="0"/>
              </a:moveTo>
              <a:lnTo>
                <a:pt x="46674" y="675748"/>
              </a:lnTo>
              <a:lnTo>
                <a:pt x="45720" y="675748"/>
              </a:lnTo>
              <a:lnTo>
                <a:pt x="45720" y="71896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995B4F-7F4A-40EF-BDFA-724A30592288}">
      <dsp:nvSpPr>
        <dsp:cNvPr id="0" name=""/>
        <dsp:cNvSpPr/>
      </dsp:nvSpPr>
      <dsp:spPr>
        <a:xfrm>
          <a:off x="749376" y="1829432"/>
          <a:ext cx="290022" cy="3340359"/>
        </a:xfrm>
        <a:custGeom>
          <a:avLst/>
          <a:gdLst/>
          <a:ahLst/>
          <a:cxnLst/>
          <a:rect l="0" t="0" r="0" b="0"/>
          <a:pathLst>
            <a:path>
              <a:moveTo>
                <a:pt x="0" y="0"/>
              </a:moveTo>
              <a:lnTo>
                <a:pt x="0" y="3340359"/>
              </a:lnTo>
              <a:lnTo>
                <a:pt x="290022" y="3340359"/>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CA24AC-339C-4A74-A63F-2E1DBDF9F998}">
      <dsp:nvSpPr>
        <dsp:cNvPr id="0" name=""/>
        <dsp:cNvSpPr/>
      </dsp:nvSpPr>
      <dsp:spPr>
        <a:xfrm>
          <a:off x="749376" y="1829432"/>
          <a:ext cx="289948" cy="2859326"/>
        </a:xfrm>
        <a:custGeom>
          <a:avLst/>
          <a:gdLst/>
          <a:ahLst/>
          <a:cxnLst/>
          <a:rect l="0" t="0" r="0" b="0"/>
          <a:pathLst>
            <a:path>
              <a:moveTo>
                <a:pt x="0" y="0"/>
              </a:moveTo>
              <a:lnTo>
                <a:pt x="0" y="2859326"/>
              </a:lnTo>
              <a:lnTo>
                <a:pt x="289948" y="2859326"/>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83A9AE-C87E-4299-91C7-739C8138FF7C}">
      <dsp:nvSpPr>
        <dsp:cNvPr id="0" name=""/>
        <dsp:cNvSpPr/>
      </dsp:nvSpPr>
      <dsp:spPr>
        <a:xfrm>
          <a:off x="749376" y="1829432"/>
          <a:ext cx="289948" cy="2376533"/>
        </a:xfrm>
        <a:custGeom>
          <a:avLst/>
          <a:gdLst/>
          <a:ahLst/>
          <a:cxnLst/>
          <a:rect l="0" t="0" r="0" b="0"/>
          <a:pathLst>
            <a:path>
              <a:moveTo>
                <a:pt x="0" y="0"/>
              </a:moveTo>
              <a:lnTo>
                <a:pt x="0" y="2376533"/>
              </a:lnTo>
              <a:lnTo>
                <a:pt x="289948" y="237653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1EADFE-3C1A-4F6A-8389-9EDA1488ABE7}">
      <dsp:nvSpPr>
        <dsp:cNvPr id="0" name=""/>
        <dsp:cNvSpPr/>
      </dsp:nvSpPr>
      <dsp:spPr>
        <a:xfrm>
          <a:off x="749376" y="1829432"/>
          <a:ext cx="296611" cy="1883131"/>
        </a:xfrm>
        <a:custGeom>
          <a:avLst/>
          <a:gdLst/>
          <a:ahLst/>
          <a:cxnLst/>
          <a:rect l="0" t="0" r="0" b="0"/>
          <a:pathLst>
            <a:path>
              <a:moveTo>
                <a:pt x="0" y="0"/>
              </a:moveTo>
              <a:lnTo>
                <a:pt x="0" y="1883131"/>
              </a:lnTo>
              <a:lnTo>
                <a:pt x="296611" y="1883131"/>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591B84-16A7-4DDD-9516-133A2DE640EC}">
      <dsp:nvSpPr>
        <dsp:cNvPr id="0" name=""/>
        <dsp:cNvSpPr/>
      </dsp:nvSpPr>
      <dsp:spPr>
        <a:xfrm>
          <a:off x="749376" y="1829432"/>
          <a:ext cx="287705" cy="1370152"/>
        </a:xfrm>
        <a:custGeom>
          <a:avLst/>
          <a:gdLst/>
          <a:ahLst/>
          <a:cxnLst/>
          <a:rect l="0" t="0" r="0" b="0"/>
          <a:pathLst>
            <a:path>
              <a:moveTo>
                <a:pt x="0" y="0"/>
              </a:moveTo>
              <a:lnTo>
                <a:pt x="0" y="1370152"/>
              </a:lnTo>
              <a:lnTo>
                <a:pt x="287705" y="137015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7E7C75-80B7-40BF-9C57-867485CA1901}">
      <dsp:nvSpPr>
        <dsp:cNvPr id="0" name=""/>
        <dsp:cNvSpPr/>
      </dsp:nvSpPr>
      <dsp:spPr>
        <a:xfrm>
          <a:off x="749376" y="1829432"/>
          <a:ext cx="289948" cy="870023"/>
        </a:xfrm>
        <a:custGeom>
          <a:avLst/>
          <a:gdLst/>
          <a:ahLst/>
          <a:cxnLst/>
          <a:rect l="0" t="0" r="0" b="0"/>
          <a:pathLst>
            <a:path>
              <a:moveTo>
                <a:pt x="0" y="0"/>
              </a:moveTo>
              <a:lnTo>
                <a:pt x="0" y="870023"/>
              </a:lnTo>
              <a:lnTo>
                <a:pt x="289948" y="87002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2CD23-88AB-4277-B051-07624A71E08E}">
      <dsp:nvSpPr>
        <dsp:cNvPr id="0" name=""/>
        <dsp:cNvSpPr/>
      </dsp:nvSpPr>
      <dsp:spPr>
        <a:xfrm>
          <a:off x="749376" y="1829432"/>
          <a:ext cx="289948" cy="372138"/>
        </a:xfrm>
        <a:custGeom>
          <a:avLst/>
          <a:gdLst/>
          <a:ahLst/>
          <a:cxnLst/>
          <a:rect l="0" t="0" r="0" b="0"/>
          <a:pathLst>
            <a:path>
              <a:moveTo>
                <a:pt x="0" y="0"/>
              </a:moveTo>
              <a:lnTo>
                <a:pt x="0" y="372138"/>
              </a:lnTo>
              <a:lnTo>
                <a:pt x="289948" y="37213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D85358-8F19-4941-B145-752A9121B4D8}">
      <dsp:nvSpPr>
        <dsp:cNvPr id="0" name=""/>
        <dsp:cNvSpPr/>
      </dsp:nvSpPr>
      <dsp:spPr>
        <a:xfrm>
          <a:off x="1599810" y="576698"/>
          <a:ext cx="2222163" cy="718960"/>
        </a:xfrm>
        <a:custGeom>
          <a:avLst/>
          <a:gdLst/>
          <a:ahLst/>
          <a:cxnLst/>
          <a:rect l="0" t="0" r="0" b="0"/>
          <a:pathLst>
            <a:path>
              <a:moveTo>
                <a:pt x="2222163" y="0"/>
              </a:moveTo>
              <a:lnTo>
                <a:pt x="2222163" y="675748"/>
              </a:lnTo>
              <a:lnTo>
                <a:pt x="0" y="675748"/>
              </a:lnTo>
              <a:lnTo>
                <a:pt x="0" y="71896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F64FB7-E7A7-4C63-9ADA-FCC95D5F24D5}">
      <dsp:nvSpPr>
        <dsp:cNvPr id="0" name=""/>
        <dsp:cNvSpPr/>
      </dsp:nvSpPr>
      <dsp:spPr>
        <a:xfrm>
          <a:off x="2758931" y="1537"/>
          <a:ext cx="2126084" cy="575161"/>
        </a:xfrm>
        <a:prstGeom prst="rect">
          <a:avLst/>
        </a:prstGeom>
        <a:solidFill>
          <a:schemeClr val="lt1">
            <a:hueOff val="0"/>
            <a:satOff val="0"/>
            <a:lumOff val="0"/>
            <a:alphaOff val="0"/>
          </a:schemeClr>
        </a:solidFill>
        <a:ln w="28575"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Gerencia General</a:t>
          </a:r>
        </a:p>
      </dsp:txBody>
      <dsp:txXfrm>
        <a:off x="2758931" y="1537"/>
        <a:ext cx="2126084" cy="575161"/>
      </dsp:txXfrm>
    </dsp:sp>
    <dsp:sp modelId="{8DB7FF65-9098-405D-941E-30E3E7984171}">
      <dsp:nvSpPr>
        <dsp:cNvPr id="0" name=""/>
        <dsp:cNvSpPr/>
      </dsp:nvSpPr>
      <dsp:spPr>
        <a:xfrm>
          <a:off x="536768" y="1295658"/>
          <a:ext cx="2126084" cy="533774"/>
        </a:xfrm>
        <a:prstGeom prst="rect">
          <a:avLst/>
        </a:prstGeom>
        <a:solidFill>
          <a:schemeClr val="lt1">
            <a:hueOff val="0"/>
            <a:satOff val="0"/>
            <a:lumOff val="0"/>
            <a:alphaOff val="0"/>
          </a:schemeClr>
        </a:solidFill>
        <a:ln w="28575"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Gerencia de Operación y Mantenimiento</a:t>
          </a:r>
        </a:p>
      </dsp:txBody>
      <dsp:txXfrm>
        <a:off x="536768" y="1295658"/>
        <a:ext cx="2126084" cy="533774"/>
      </dsp:txXfrm>
    </dsp:sp>
    <dsp:sp modelId="{4D73AB84-6766-4A3E-8FB8-4EDD205E8354}">
      <dsp:nvSpPr>
        <dsp:cNvPr id="0" name=""/>
        <dsp:cNvSpPr/>
      </dsp:nvSpPr>
      <dsp:spPr>
        <a:xfrm>
          <a:off x="1039325" y="1977688"/>
          <a:ext cx="1754359" cy="447764"/>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Estadística</a:t>
          </a:r>
        </a:p>
      </dsp:txBody>
      <dsp:txXfrm>
        <a:off x="1039325" y="1977688"/>
        <a:ext cx="1754359" cy="447764"/>
      </dsp:txXfrm>
    </dsp:sp>
    <dsp:sp modelId="{0E4D3084-6AD6-432C-93C5-7CA5C70F0BD2}">
      <dsp:nvSpPr>
        <dsp:cNvPr id="0" name=""/>
        <dsp:cNvSpPr/>
      </dsp:nvSpPr>
      <dsp:spPr>
        <a:xfrm>
          <a:off x="1039325" y="2475574"/>
          <a:ext cx="1754359" cy="447764"/>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Peajes</a:t>
          </a:r>
        </a:p>
      </dsp:txBody>
      <dsp:txXfrm>
        <a:off x="1039325" y="2475574"/>
        <a:ext cx="1754359" cy="447764"/>
      </dsp:txXfrm>
    </dsp:sp>
    <dsp:sp modelId="{EC8EE36F-314A-4E70-BAAF-5DA0667EA703}">
      <dsp:nvSpPr>
        <dsp:cNvPr id="0" name=""/>
        <dsp:cNvSpPr/>
      </dsp:nvSpPr>
      <dsp:spPr>
        <a:xfrm>
          <a:off x="1037082" y="2975703"/>
          <a:ext cx="1754359" cy="447764"/>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Pesaje</a:t>
          </a:r>
        </a:p>
      </dsp:txBody>
      <dsp:txXfrm>
        <a:off x="1037082" y="2975703"/>
        <a:ext cx="1754359" cy="447764"/>
      </dsp:txXfrm>
    </dsp:sp>
    <dsp:sp modelId="{727BF527-B1EA-4ED7-BB3A-98363632FF1F}">
      <dsp:nvSpPr>
        <dsp:cNvPr id="0" name=""/>
        <dsp:cNvSpPr/>
      </dsp:nvSpPr>
      <dsp:spPr>
        <a:xfrm>
          <a:off x="1045988" y="3488682"/>
          <a:ext cx="1754359" cy="447764"/>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Central Emergencia</a:t>
          </a:r>
        </a:p>
      </dsp:txBody>
      <dsp:txXfrm>
        <a:off x="1045988" y="3488682"/>
        <a:ext cx="1754359" cy="447764"/>
      </dsp:txXfrm>
    </dsp:sp>
    <dsp:sp modelId="{122D54AE-BA72-47A5-B318-B2EBC617F6A2}">
      <dsp:nvSpPr>
        <dsp:cNvPr id="0" name=""/>
        <dsp:cNvSpPr/>
      </dsp:nvSpPr>
      <dsp:spPr>
        <a:xfrm>
          <a:off x="1039325" y="3982084"/>
          <a:ext cx="1754359" cy="447764"/>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smtClean="0">
              <a:latin typeface="Arial" panose="020B0604020202020204" pitchFamily="34" charset="0"/>
              <a:cs typeface="Arial" panose="020B0604020202020204" pitchFamily="34" charset="0"/>
            </a:rPr>
            <a:t>Sistemas y Comunicaciones</a:t>
          </a:r>
          <a:endParaRPr lang="es-PE" sz="1200" kern="1200" dirty="0">
            <a:latin typeface="Arial" panose="020B0604020202020204" pitchFamily="34" charset="0"/>
            <a:cs typeface="Arial" panose="020B0604020202020204" pitchFamily="34" charset="0"/>
          </a:endParaRPr>
        </a:p>
      </dsp:txBody>
      <dsp:txXfrm>
        <a:off x="1039325" y="3982084"/>
        <a:ext cx="1754359" cy="447764"/>
      </dsp:txXfrm>
    </dsp:sp>
    <dsp:sp modelId="{E65B85B7-C842-42FF-B6FC-67578A01BFB3}">
      <dsp:nvSpPr>
        <dsp:cNvPr id="0" name=""/>
        <dsp:cNvSpPr/>
      </dsp:nvSpPr>
      <dsp:spPr>
        <a:xfrm>
          <a:off x="1039325" y="4464877"/>
          <a:ext cx="1754359" cy="447764"/>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Mantenimiento Vial</a:t>
          </a:r>
        </a:p>
      </dsp:txBody>
      <dsp:txXfrm>
        <a:off x="1039325" y="4464877"/>
        <a:ext cx="1754359" cy="447764"/>
      </dsp:txXfrm>
    </dsp:sp>
    <dsp:sp modelId="{CEBA7010-2028-4F4C-BD13-CF99C01ACD7A}">
      <dsp:nvSpPr>
        <dsp:cNvPr id="0" name=""/>
        <dsp:cNvSpPr/>
      </dsp:nvSpPr>
      <dsp:spPr>
        <a:xfrm>
          <a:off x="1039399" y="4945910"/>
          <a:ext cx="1754359" cy="447764"/>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smtClean="0">
              <a:latin typeface="Arial" panose="020B0604020202020204" pitchFamily="34" charset="0"/>
              <a:cs typeface="Arial" panose="020B0604020202020204" pitchFamily="34" charset="0"/>
            </a:rPr>
            <a:t>Defensa Posesoria</a:t>
          </a:r>
          <a:endParaRPr lang="es-PE" sz="1200" kern="1200" dirty="0">
            <a:latin typeface="Arial" panose="020B0604020202020204" pitchFamily="34" charset="0"/>
            <a:cs typeface="Arial" panose="020B0604020202020204" pitchFamily="34" charset="0"/>
          </a:endParaRPr>
        </a:p>
      </dsp:txBody>
      <dsp:txXfrm>
        <a:off x="1039399" y="4945910"/>
        <a:ext cx="1754359" cy="447764"/>
      </dsp:txXfrm>
    </dsp:sp>
    <dsp:sp modelId="{BF97D3A7-173A-48DA-93C2-B6DC6502A28B}">
      <dsp:nvSpPr>
        <dsp:cNvPr id="0" name=""/>
        <dsp:cNvSpPr/>
      </dsp:nvSpPr>
      <dsp:spPr>
        <a:xfrm>
          <a:off x="2757977" y="1295658"/>
          <a:ext cx="2126084" cy="533774"/>
        </a:xfrm>
        <a:prstGeom prst="rect">
          <a:avLst/>
        </a:prstGeom>
        <a:solidFill>
          <a:schemeClr val="lt1">
            <a:hueOff val="0"/>
            <a:satOff val="0"/>
            <a:lumOff val="0"/>
            <a:alphaOff val="0"/>
          </a:schemeClr>
        </a:solidFill>
        <a:ln w="28575"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Gerencia de </a:t>
          </a:r>
          <a:r>
            <a:rPr lang="es-PE" sz="1200" kern="1200" dirty="0" smtClean="0">
              <a:latin typeface="Arial" panose="020B0604020202020204" pitchFamily="34" charset="0"/>
              <a:cs typeface="Arial" panose="020B0604020202020204" pitchFamily="34" charset="0"/>
            </a:rPr>
            <a:t>Técnica</a:t>
          </a:r>
          <a:endParaRPr lang="es-PE" sz="1200" kern="1200" dirty="0">
            <a:latin typeface="Arial" panose="020B0604020202020204" pitchFamily="34" charset="0"/>
            <a:cs typeface="Arial" panose="020B0604020202020204" pitchFamily="34" charset="0"/>
          </a:endParaRPr>
        </a:p>
      </dsp:txBody>
      <dsp:txXfrm>
        <a:off x="2757977" y="1295658"/>
        <a:ext cx="2126084" cy="533774"/>
      </dsp:txXfrm>
    </dsp:sp>
    <dsp:sp modelId="{9C4DC8D1-472E-41AF-A893-CE1DA94D99AD}">
      <dsp:nvSpPr>
        <dsp:cNvPr id="0" name=""/>
        <dsp:cNvSpPr/>
      </dsp:nvSpPr>
      <dsp:spPr>
        <a:xfrm>
          <a:off x="3251833" y="1917321"/>
          <a:ext cx="1813831" cy="45204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Control de Obras</a:t>
          </a:r>
        </a:p>
      </dsp:txBody>
      <dsp:txXfrm>
        <a:off x="3251833" y="1917321"/>
        <a:ext cx="1813831" cy="452046"/>
      </dsp:txXfrm>
    </dsp:sp>
    <dsp:sp modelId="{96639337-3D2C-491D-A5DE-0E235C6EF36A}">
      <dsp:nvSpPr>
        <dsp:cNvPr id="0" name=""/>
        <dsp:cNvSpPr/>
      </dsp:nvSpPr>
      <dsp:spPr>
        <a:xfrm>
          <a:off x="3251833" y="2455791"/>
          <a:ext cx="1813831" cy="45204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Gestión Social</a:t>
          </a:r>
        </a:p>
      </dsp:txBody>
      <dsp:txXfrm>
        <a:off x="3251833" y="2455791"/>
        <a:ext cx="1813831" cy="452046"/>
      </dsp:txXfrm>
    </dsp:sp>
    <dsp:sp modelId="{D976DA63-2470-484B-BA2A-ACBAE8F54511}">
      <dsp:nvSpPr>
        <dsp:cNvPr id="0" name=""/>
        <dsp:cNvSpPr/>
      </dsp:nvSpPr>
      <dsp:spPr>
        <a:xfrm>
          <a:off x="3251833" y="2994261"/>
          <a:ext cx="1813831" cy="45204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Gestión Ambiental</a:t>
          </a:r>
        </a:p>
      </dsp:txBody>
      <dsp:txXfrm>
        <a:off x="3251833" y="2994261"/>
        <a:ext cx="1813831" cy="452046"/>
      </dsp:txXfrm>
    </dsp:sp>
    <dsp:sp modelId="{AEF1686A-6408-444C-A28A-6B88286E7703}">
      <dsp:nvSpPr>
        <dsp:cNvPr id="0" name=""/>
        <dsp:cNvSpPr/>
      </dsp:nvSpPr>
      <dsp:spPr>
        <a:xfrm>
          <a:off x="3251833" y="3532731"/>
          <a:ext cx="1813831" cy="45204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Arqueología</a:t>
          </a:r>
        </a:p>
      </dsp:txBody>
      <dsp:txXfrm>
        <a:off x="3251833" y="3532731"/>
        <a:ext cx="1813831" cy="452046"/>
      </dsp:txXfrm>
    </dsp:sp>
    <dsp:sp modelId="{19DA0F13-0B44-43BF-AAEA-48CCB682C0B8}">
      <dsp:nvSpPr>
        <dsp:cNvPr id="0" name=""/>
        <dsp:cNvSpPr/>
      </dsp:nvSpPr>
      <dsp:spPr>
        <a:xfrm>
          <a:off x="4961785" y="1295658"/>
          <a:ext cx="2126084" cy="533774"/>
        </a:xfrm>
        <a:prstGeom prst="rect">
          <a:avLst/>
        </a:prstGeom>
        <a:solidFill>
          <a:schemeClr val="lt1">
            <a:hueOff val="0"/>
            <a:satOff val="0"/>
            <a:lumOff val="0"/>
            <a:alphaOff val="0"/>
          </a:schemeClr>
        </a:solidFill>
        <a:ln w="28575"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Gerencia </a:t>
          </a:r>
          <a:r>
            <a:rPr lang="es-PE" sz="1200" kern="1200" dirty="0" smtClean="0">
              <a:latin typeface="Arial" panose="020B0604020202020204" pitchFamily="34" charset="0"/>
              <a:cs typeface="Arial" panose="020B0604020202020204" pitchFamily="34" charset="0"/>
            </a:rPr>
            <a:t>Administrativa y Financiera</a:t>
          </a:r>
          <a:endParaRPr lang="es-PE" sz="1200" kern="1200" dirty="0">
            <a:latin typeface="Arial" panose="020B0604020202020204" pitchFamily="34" charset="0"/>
            <a:cs typeface="Arial" panose="020B0604020202020204" pitchFamily="34" charset="0"/>
          </a:endParaRPr>
        </a:p>
      </dsp:txBody>
      <dsp:txXfrm>
        <a:off x="4961785" y="1295658"/>
        <a:ext cx="2126084" cy="533774"/>
      </dsp:txXfrm>
    </dsp:sp>
    <dsp:sp modelId="{B942DB74-AB4B-4BA8-9484-A12CFB8EC0B5}">
      <dsp:nvSpPr>
        <dsp:cNvPr id="0" name=""/>
        <dsp:cNvSpPr/>
      </dsp:nvSpPr>
      <dsp:spPr>
        <a:xfrm>
          <a:off x="5464342" y="1917321"/>
          <a:ext cx="1813831" cy="45204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Contabilidad</a:t>
          </a:r>
        </a:p>
      </dsp:txBody>
      <dsp:txXfrm>
        <a:off x="5464342" y="1917321"/>
        <a:ext cx="1813831" cy="452046"/>
      </dsp:txXfrm>
    </dsp:sp>
    <dsp:sp modelId="{4651B1EB-D4F8-4BF8-B674-E61386931BDF}">
      <dsp:nvSpPr>
        <dsp:cNvPr id="0" name=""/>
        <dsp:cNvSpPr/>
      </dsp:nvSpPr>
      <dsp:spPr>
        <a:xfrm>
          <a:off x="5464342" y="2455791"/>
          <a:ext cx="1813831" cy="45204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Recursos Humanos</a:t>
          </a:r>
        </a:p>
      </dsp:txBody>
      <dsp:txXfrm>
        <a:off x="5464342" y="2455791"/>
        <a:ext cx="1813831" cy="452046"/>
      </dsp:txXfrm>
    </dsp:sp>
    <dsp:sp modelId="{30545F73-591B-4A45-B457-1E48713F1966}">
      <dsp:nvSpPr>
        <dsp:cNvPr id="0" name=""/>
        <dsp:cNvSpPr/>
      </dsp:nvSpPr>
      <dsp:spPr>
        <a:xfrm>
          <a:off x="5464342" y="2994261"/>
          <a:ext cx="1813831" cy="45204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a:latin typeface="Arial" panose="020B0604020202020204" pitchFamily="34" charset="0"/>
              <a:cs typeface="Arial" panose="020B0604020202020204" pitchFamily="34" charset="0"/>
            </a:rPr>
            <a:t>Logística</a:t>
          </a:r>
        </a:p>
      </dsp:txBody>
      <dsp:txXfrm>
        <a:off x="5464342" y="2994261"/>
        <a:ext cx="1813831" cy="452046"/>
      </dsp:txXfrm>
    </dsp:sp>
    <dsp:sp modelId="{45EAB980-9B48-4898-BE69-70C0CBC9CF0B}">
      <dsp:nvSpPr>
        <dsp:cNvPr id="0" name=""/>
        <dsp:cNvSpPr/>
      </dsp:nvSpPr>
      <dsp:spPr>
        <a:xfrm>
          <a:off x="5464342" y="3532731"/>
          <a:ext cx="1813831" cy="45204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smtClean="0">
              <a:latin typeface="Arial" panose="020B0604020202020204" pitchFamily="34" charset="0"/>
              <a:cs typeface="Arial" panose="020B0604020202020204" pitchFamily="34" charset="0"/>
            </a:rPr>
            <a:t>Almacén </a:t>
          </a:r>
          <a:r>
            <a:rPr lang="es-PE" sz="1200" kern="1200" dirty="0">
              <a:latin typeface="Arial" panose="020B0604020202020204" pitchFamily="34" charset="0"/>
              <a:cs typeface="Arial" panose="020B0604020202020204" pitchFamily="34" charset="0"/>
            </a:rPr>
            <a:t>e Inventarios</a:t>
          </a:r>
        </a:p>
      </dsp:txBody>
      <dsp:txXfrm>
        <a:off x="5464342" y="3532731"/>
        <a:ext cx="1813831" cy="452046"/>
      </dsp:txXfrm>
    </dsp:sp>
    <dsp:sp modelId="{2BA320CB-3954-4B82-82EE-C577FE43E3F3}">
      <dsp:nvSpPr>
        <dsp:cNvPr id="0" name=""/>
        <dsp:cNvSpPr/>
      </dsp:nvSpPr>
      <dsp:spPr>
        <a:xfrm>
          <a:off x="1495262" y="681651"/>
          <a:ext cx="2126084" cy="391633"/>
        </a:xfrm>
        <a:prstGeom prst="rect">
          <a:avLst/>
        </a:prstGeom>
        <a:solidFill>
          <a:schemeClr val="lt1">
            <a:hueOff val="0"/>
            <a:satOff val="0"/>
            <a:lumOff val="0"/>
            <a:alphaOff val="0"/>
          </a:schemeClr>
        </a:solidFill>
        <a:ln w="28575" cap="flat" cmpd="sng" algn="ctr">
          <a:solidFill>
            <a:srgbClr val="ED7D3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PE" sz="1200" kern="1200" dirty="0" smtClean="0">
              <a:latin typeface="Arial" panose="020B0604020202020204" pitchFamily="34" charset="0"/>
              <a:cs typeface="Arial" panose="020B0604020202020204" pitchFamily="34" charset="0"/>
            </a:rPr>
            <a:t>Área </a:t>
          </a:r>
          <a:r>
            <a:rPr lang="es-PE" sz="1200" kern="1200" dirty="0">
              <a:latin typeface="Arial" panose="020B0604020202020204" pitchFamily="34" charset="0"/>
              <a:cs typeface="Arial" panose="020B0604020202020204" pitchFamily="34" charset="0"/>
            </a:rPr>
            <a:t>Legal</a:t>
          </a:r>
        </a:p>
      </dsp:txBody>
      <dsp:txXfrm>
        <a:off x="1495262" y="681651"/>
        <a:ext cx="2126084" cy="39163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508D9E84-7119-6E4A-BD87-FA943F4336CC}" type="datetimeFigureOut">
              <a:rPr lang="es-ES" smtClean="0"/>
              <a:t>19/03/18</a:t>
            </a:fld>
            <a:endParaRPr lang="es-ES"/>
          </a:p>
        </p:txBody>
      </p:sp>
      <p:sp>
        <p:nvSpPr>
          <p:cNvPr id="4" name="Marcador de pie de página 3"/>
          <p:cNvSpPr>
            <a:spLocks noGrp="1"/>
          </p:cNvSpPr>
          <p:nvPr>
            <p:ph type="ftr" sz="quarter" idx="2"/>
          </p:nvPr>
        </p:nvSpPr>
        <p:spPr>
          <a:xfrm>
            <a:off x="0" y="9517063"/>
            <a:ext cx="2984500" cy="50165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902075" y="9517063"/>
            <a:ext cx="2984500" cy="501650"/>
          </a:xfrm>
          <a:prstGeom prst="rect">
            <a:avLst/>
          </a:prstGeom>
        </p:spPr>
        <p:txBody>
          <a:bodyPr vert="horz" lIns="91440" tIns="45720" rIns="91440" bIns="45720" rtlCol="0" anchor="b"/>
          <a:lstStyle>
            <a:lvl1pPr algn="r">
              <a:defRPr sz="1200"/>
            </a:lvl1pPr>
          </a:lstStyle>
          <a:p>
            <a:fld id="{95D6B4D6-437A-DB48-8E44-E99E064A1C80}" type="slidenum">
              <a:rPr lang="es-ES" smtClean="0"/>
              <a:t>‹Nr.›</a:t>
            </a:fld>
            <a:endParaRPr lang="es-ES"/>
          </a:p>
        </p:txBody>
      </p:sp>
    </p:spTree>
    <p:extLst>
      <p:ext uri="{BB962C8B-B14F-4D97-AF65-F5344CB8AC3E}">
        <p14:creationId xmlns:p14="http://schemas.microsoft.com/office/powerpoint/2010/main" val="15865518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2984870" cy="502755"/>
          </a:xfrm>
          <a:prstGeom prst="rect">
            <a:avLst/>
          </a:prstGeom>
        </p:spPr>
        <p:txBody>
          <a:bodyPr vert="horz" lIns="92437" tIns="46218" rIns="92437" bIns="46218" rtlCol="0"/>
          <a:lstStyle>
            <a:lvl1pPr algn="l">
              <a:defRPr sz="1200"/>
            </a:lvl1pPr>
          </a:lstStyle>
          <a:p>
            <a:endParaRPr lang="es-PE" dirty="0"/>
          </a:p>
        </p:txBody>
      </p:sp>
      <p:sp>
        <p:nvSpPr>
          <p:cNvPr id="3" name="Marcador de fecha 2"/>
          <p:cNvSpPr>
            <a:spLocks noGrp="1"/>
          </p:cNvSpPr>
          <p:nvPr>
            <p:ph type="dt" idx="1"/>
          </p:nvPr>
        </p:nvSpPr>
        <p:spPr>
          <a:xfrm>
            <a:off x="3901699" y="0"/>
            <a:ext cx="2984870" cy="502755"/>
          </a:xfrm>
          <a:prstGeom prst="rect">
            <a:avLst/>
          </a:prstGeom>
        </p:spPr>
        <p:txBody>
          <a:bodyPr vert="horz" lIns="92437" tIns="46218" rIns="92437" bIns="46218" rtlCol="0"/>
          <a:lstStyle>
            <a:lvl1pPr algn="r">
              <a:defRPr sz="1200"/>
            </a:lvl1pPr>
          </a:lstStyle>
          <a:p>
            <a:fld id="{43E4F629-F2A7-4093-90DD-4EB77F69BC65}" type="datetimeFigureOut">
              <a:rPr lang="es-PE" smtClean="0"/>
              <a:t>19/03/18</a:t>
            </a:fld>
            <a:endParaRPr lang="es-PE" dirty="0"/>
          </a:p>
        </p:txBody>
      </p:sp>
      <p:sp>
        <p:nvSpPr>
          <p:cNvPr id="4" name="Marcador de imagen de diapositiva 3"/>
          <p:cNvSpPr>
            <a:spLocks noGrp="1" noRot="1" noChangeAspect="1"/>
          </p:cNvSpPr>
          <p:nvPr>
            <p:ph type="sldImg" idx="2"/>
          </p:nvPr>
        </p:nvSpPr>
        <p:spPr>
          <a:xfrm>
            <a:off x="1001713" y="1252538"/>
            <a:ext cx="4884737" cy="3381375"/>
          </a:xfrm>
          <a:prstGeom prst="rect">
            <a:avLst/>
          </a:prstGeom>
          <a:noFill/>
          <a:ln w="12700">
            <a:solidFill>
              <a:prstClr val="black"/>
            </a:solidFill>
          </a:ln>
        </p:spPr>
        <p:txBody>
          <a:bodyPr vert="horz" lIns="92437" tIns="46218" rIns="92437" bIns="46218" rtlCol="0" anchor="ctr"/>
          <a:lstStyle/>
          <a:p>
            <a:endParaRPr lang="es-PE" dirty="0"/>
          </a:p>
        </p:txBody>
      </p:sp>
      <p:sp>
        <p:nvSpPr>
          <p:cNvPr id="5" name="Marcador de notas 4"/>
          <p:cNvSpPr>
            <a:spLocks noGrp="1"/>
          </p:cNvSpPr>
          <p:nvPr>
            <p:ph type="body" sz="quarter" idx="3"/>
          </p:nvPr>
        </p:nvSpPr>
        <p:spPr>
          <a:xfrm>
            <a:off x="688817" y="4822269"/>
            <a:ext cx="5510530" cy="3945494"/>
          </a:xfrm>
          <a:prstGeom prst="rect">
            <a:avLst/>
          </a:prstGeom>
        </p:spPr>
        <p:txBody>
          <a:bodyPr vert="horz" lIns="92437" tIns="46218" rIns="92437" bIns="46218"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Marcador de pie de página 5"/>
          <p:cNvSpPr>
            <a:spLocks noGrp="1"/>
          </p:cNvSpPr>
          <p:nvPr>
            <p:ph type="ftr" sz="quarter" idx="4"/>
          </p:nvPr>
        </p:nvSpPr>
        <p:spPr>
          <a:xfrm>
            <a:off x="1" y="9517546"/>
            <a:ext cx="2984870" cy="502754"/>
          </a:xfrm>
          <a:prstGeom prst="rect">
            <a:avLst/>
          </a:prstGeom>
        </p:spPr>
        <p:txBody>
          <a:bodyPr vert="horz" lIns="92437" tIns="46218" rIns="92437" bIns="46218" rtlCol="0" anchor="b"/>
          <a:lstStyle>
            <a:lvl1pPr algn="l">
              <a:defRPr sz="1200"/>
            </a:lvl1pPr>
          </a:lstStyle>
          <a:p>
            <a:endParaRPr lang="es-PE" dirty="0"/>
          </a:p>
        </p:txBody>
      </p:sp>
      <p:sp>
        <p:nvSpPr>
          <p:cNvPr id="7" name="Marcador de número de diapositiva 6"/>
          <p:cNvSpPr>
            <a:spLocks noGrp="1"/>
          </p:cNvSpPr>
          <p:nvPr>
            <p:ph type="sldNum" sz="quarter" idx="5"/>
          </p:nvPr>
        </p:nvSpPr>
        <p:spPr>
          <a:xfrm>
            <a:off x="3901699" y="9517546"/>
            <a:ext cx="2984870" cy="502754"/>
          </a:xfrm>
          <a:prstGeom prst="rect">
            <a:avLst/>
          </a:prstGeom>
        </p:spPr>
        <p:txBody>
          <a:bodyPr vert="horz" lIns="92437" tIns="46218" rIns="92437" bIns="46218" rtlCol="0" anchor="b"/>
          <a:lstStyle>
            <a:lvl1pPr algn="r">
              <a:defRPr sz="1200"/>
            </a:lvl1pPr>
          </a:lstStyle>
          <a:p>
            <a:fld id="{E26B42F0-E123-4CC2-AE04-5A8F6BFEA2DE}" type="slidenum">
              <a:rPr lang="es-PE" smtClean="0"/>
              <a:t>‹Nr.›</a:t>
            </a:fld>
            <a:endParaRPr lang="es-PE" dirty="0"/>
          </a:p>
        </p:txBody>
      </p:sp>
    </p:spTree>
    <p:extLst>
      <p:ext uri="{BB962C8B-B14F-4D97-AF65-F5344CB8AC3E}">
        <p14:creationId xmlns:p14="http://schemas.microsoft.com/office/powerpoint/2010/main" val="29207664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238250" y="1122363"/>
            <a:ext cx="7429500" cy="2387600"/>
          </a:xfrm>
        </p:spPr>
        <p:txBody>
          <a:bodyPr anchor="b"/>
          <a:lstStyle>
            <a:lvl1pPr algn="ctr">
              <a:defRPr sz="6000"/>
            </a:lvl1pPr>
          </a:lstStyle>
          <a:p>
            <a:r>
              <a:rPr lang="es-ES" smtClean="0"/>
              <a:t>Haga clic para modificar el estilo de título del patrón</a:t>
            </a:r>
            <a:endParaRPr lang="es-PE"/>
          </a:p>
        </p:txBody>
      </p:sp>
      <p:sp>
        <p:nvSpPr>
          <p:cNvPr id="3" name="Subtítulo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PE"/>
          </a:p>
        </p:txBody>
      </p:sp>
      <p:sp>
        <p:nvSpPr>
          <p:cNvPr id="4" name="Marcador de fecha 3"/>
          <p:cNvSpPr>
            <a:spLocks noGrp="1"/>
          </p:cNvSpPr>
          <p:nvPr>
            <p:ph type="dt" sz="half" idx="10"/>
          </p:nvPr>
        </p:nvSpPr>
        <p:spPr/>
        <p:txBody>
          <a:bodyPr/>
          <a:lstStyle/>
          <a:p>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15871931-3F63-4631-BF66-D01ABE07DC02}" type="slidenum">
              <a:rPr lang="es-PE" smtClean="0"/>
              <a:t>‹Nr.›</a:t>
            </a:fld>
            <a:endParaRPr lang="es-PE" dirty="0"/>
          </a:p>
        </p:txBody>
      </p:sp>
    </p:spTree>
    <p:extLst>
      <p:ext uri="{BB962C8B-B14F-4D97-AF65-F5344CB8AC3E}">
        <p14:creationId xmlns:p14="http://schemas.microsoft.com/office/powerpoint/2010/main" val="10086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10"/>
          </p:nvPr>
        </p:nvSpPr>
        <p:spPr/>
        <p:txBody>
          <a:bodyPr/>
          <a:lstStyle/>
          <a:p>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15871931-3F63-4631-BF66-D01ABE07DC02}" type="slidenum">
              <a:rPr lang="es-PE" smtClean="0"/>
              <a:t>‹Nr.›</a:t>
            </a:fld>
            <a:endParaRPr lang="es-PE" dirty="0"/>
          </a:p>
        </p:txBody>
      </p:sp>
    </p:spTree>
    <p:extLst>
      <p:ext uri="{BB962C8B-B14F-4D97-AF65-F5344CB8AC3E}">
        <p14:creationId xmlns:p14="http://schemas.microsoft.com/office/powerpoint/2010/main" val="2769600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088981" y="365125"/>
            <a:ext cx="2135981" cy="5811838"/>
          </a:xfrm>
        </p:spPr>
        <p:txBody>
          <a:bodyPr vert="eaVert"/>
          <a:lstStyle/>
          <a:p>
            <a:r>
              <a:rPr lang="es-ES" smtClean="0"/>
              <a:t>Haga clic para modificar el estilo de título del patrón</a:t>
            </a:r>
            <a:endParaRPr lang="es-PE"/>
          </a:p>
        </p:txBody>
      </p:sp>
      <p:sp>
        <p:nvSpPr>
          <p:cNvPr id="3" name="Marcador de texto vertical 2"/>
          <p:cNvSpPr>
            <a:spLocks noGrp="1"/>
          </p:cNvSpPr>
          <p:nvPr>
            <p:ph type="body" orient="vert" idx="1"/>
          </p:nvPr>
        </p:nvSpPr>
        <p:spPr>
          <a:xfrm>
            <a:off x="681037" y="365125"/>
            <a:ext cx="6284119"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10"/>
          </p:nvPr>
        </p:nvSpPr>
        <p:spPr/>
        <p:txBody>
          <a:bodyPr/>
          <a:lstStyle/>
          <a:p>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15871931-3F63-4631-BF66-D01ABE07DC02}" type="slidenum">
              <a:rPr lang="es-PE" smtClean="0"/>
              <a:t>‹Nr.›</a:t>
            </a:fld>
            <a:endParaRPr lang="es-PE" dirty="0"/>
          </a:p>
        </p:txBody>
      </p:sp>
    </p:spTree>
    <p:extLst>
      <p:ext uri="{BB962C8B-B14F-4D97-AF65-F5344CB8AC3E}">
        <p14:creationId xmlns:p14="http://schemas.microsoft.com/office/powerpoint/2010/main" val="4209326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65139" y="1119674"/>
            <a:ext cx="8859837" cy="5057290"/>
          </a:xfrm>
        </p:spPr>
        <p:txBody>
          <a:bodyPr>
            <a:normAutofit/>
          </a:bodyPr>
          <a:lstStyle>
            <a:lvl1pPr marL="228600" indent="-228600">
              <a:buClr>
                <a:srgbClr val="FFA600"/>
              </a:buClr>
              <a:buFont typeface="Wingdings" panose="05000000000000000000" pitchFamily="2" charset="2"/>
              <a:buChar char="§"/>
              <a:defRPr sz="1200">
                <a:latin typeface="Arial"/>
                <a:cs typeface="Arial"/>
              </a:defRPr>
            </a:lvl1pPr>
            <a:lvl2pPr marL="685800" indent="-228600">
              <a:buClr>
                <a:srgbClr val="FFA600"/>
              </a:buClr>
              <a:buFont typeface="Wingdings" panose="05000000000000000000" pitchFamily="2" charset="2"/>
              <a:buChar char="§"/>
              <a:defRPr sz="1200"/>
            </a:lvl2pPr>
            <a:lvl3pPr marL="1143000" indent="-228600">
              <a:buClr>
                <a:srgbClr val="FFA600"/>
              </a:buClr>
              <a:buFont typeface="Wingdings" panose="05000000000000000000" pitchFamily="2" charset="2"/>
              <a:buChar char="§"/>
              <a:defRPr sz="1200"/>
            </a:lvl3pPr>
            <a:lvl4pPr marL="1600200" indent="-228600">
              <a:buClr>
                <a:srgbClr val="FFA600"/>
              </a:buClr>
              <a:buFont typeface="Wingdings" panose="05000000000000000000" pitchFamily="2" charset="2"/>
              <a:buChar char="§"/>
              <a:defRPr sz="1200"/>
            </a:lvl4pPr>
            <a:lvl5pPr marL="2057400" indent="-228600">
              <a:buClr>
                <a:srgbClr val="FFA600"/>
              </a:buClr>
              <a:buFont typeface="Wingdings" panose="05000000000000000000" pitchFamily="2" charset="2"/>
              <a:buChar char="§"/>
              <a:defRPr sz="1200"/>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PE" dirty="0"/>
          </a:p>
        </p:txBody>
      </p:sp>
      <p:sp>
        <p:nvSpPr>
          <p:cNvPr id="6" name="Marcador de número de diapositiva 5"/>
          <p:cNvSpPr>
            <a:spLocks noGrp="1"/>
          </p:cNvSpPr>
          <p:nvPr>
            <p:ph type="sldNum" sz="quarter" idx="12"/>
          </p:nvPr>
        </p:nvSpPr>
        <p:spPr/>
        <p:txBody>
          <a:bodyPr/>
          <a:lstStyle/>
          <a:p>
            <a:fld id="{15871931-3F63-4631-BF66-D01ABE07DC02}" type="slidenum">
              <a:rPr lang="es-PE" smtClean="0"/>
              <a:t>‹Nr.›</a:t>
            </a:fld>
            <a:endParaRPr lang="es-PE" dirty="0"/>
          </a:p>
        </p:txBody>
      </p:sp>
      <p:sp>
        <p:nvSpPr>
          <p:cNvPr id="13" name="Marcador de título 1"/>
          <p:cNvSpPr>
            <a:spLocks noGrp="1"/>
          </p:cNvSpPr>
          <p:nvPr>
            <p:ph type="title"/>
          </p:nvPr>
        </p:nvSpPr>
        <p:spPr>
          <a:xfrm>
            <a:off x="1436043" y="120440"/>
            <a:ext cx="7758571" cy="865253"/>
          </a:xfrm>
          <a:prstGeom prst="rect">
            <a:avLst/>
          </a:prstGeom>
        </p:spPr>
        <p:txBody>
          <a:bodyPr vert="horz" lIns="91440" tIns="45720" rIns="91440" bIns="45720" rtlCol="0" anchor="t">
            <a:normAutofit/>
          </a:bodyPr>
          <a:lstStyle>
            <a:lvl1pPr algn="l">
              <a:defRPr lang="es-ES" sz="3200" b="1" dirty="0">
                <a:solidFill>
                  <a:schemeClr val="bg1">
                    <a:lumMod val="50000"/>
                  </a:schemeClr>
                </a:solidFill>
              </a:defRPr>
            </a:lvl1pPr>
          </a:lstStyle>
          <a:p>
            <a:pPr lvl="0" algn="r"/>
            <a:r>
              <a:rPr lang="es-ES_tradnl" dirty="0" smtClean="0"/>
              <a:t>Clic para editar titulo</a:t>
            </a:r>
            <a:br>
              <a:rPr lang="es-ES_tradnl" dirty="0" smtClean="0"/>
            </a:br>
            <a:r>
              <a:rPr lang="es-ES_tradnl" sz="1800" dirty="0" smtClean="0"/>
              <a:t>Subtítulos</a:t>
            </a:r>
            <a:endParaRPr lang="es-ES" dirty="0"/>
          </a:p>
        </p:txBody>
      </p:sp>
      <p:cxnSp>
        <p:nvCxnSpPr>
          <p:cNvPr id="9" name="Conector recto 8"/>
          <p:cNvCxnSpPr/>
          <p:nvPr userDrawn="1"/>
        </p:nvCxnSpPr>
        <p:spPr>
          <a:xfrm>
            <a:off x="1284941" y="926353"/>
            <a:ext cx="7940022" cy="13447"/>
          </a:xfrm>
          <a:prstGeom prst="line">
            <a:avLst/>
          </a:prstGeom>
          <a:ln w="38100">
            <a:solidFill>
              <a:srgbClr val="FFA64D"/>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227" y="47400"/>
            <a:ext cx="1361562" cy="812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25214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75878" y="1709765"/>
            <a:ext cx="8543925" cy="2852737"/>
          </a:xfrm>
        </p:spPr>
        <p:txBody>
          <a:bodyPr anchor="b"/>
          <a:lstStyle>
            <a:lvl1pPr>
              <a:defRPr sz="6000"/>
            </a:lvl1pPr>
          </a:lstStyle>
          <a:p>
            <a:r>
              <a:rPr lang="es-ES" smtClean="0"/>
              <a:t>Haga clic para modificar el estilo de título del patrón</a:t>
            </a:r>
            <a:endParaRPr lang="es-PE"/>
          </a:p>
        </p:txBody>
      </p:sp>
      <p:sp>
        <p:nvSpPr>
          <p:cNvPr id="3" name="Marcador de texto 2"/>
          <p:cNvSpPr>
            <a:spLocks noGrp="1"/>
          </p:cNvSpPr>
          <p:nvPr>
            <p:ph type="body" idx="1"/>
          </p:nvPr>
        </p:nvSpPr>
        <p:spPr>
          <a:xfrm>
            <a:off x="675878" y="4589490"/>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endParaRPr lang="es-PE" dirty="0"/>
          </a:p>
        </p:txBody>
      </p:sp>
      <p:sp>
        <p:nvSpPr>
          <p:cNvPr id="5" name="Marcador de pie de página 4"/>
          <p:cNvSpPr>
            <a:spLocks noGrp="1"/>
          </p:cNvSpPr>
          <p:nvPr>
            <p:ph type="ftr" sz="quarter" idx="11"/>
          </p:nvPr>
        </p:nvSpPr>
        <p:spPr/>
        <p:txBody>
          <a:bodyPr/>
          <a:lstStyle/>
          <a:p>
            <a:endParaRPr lang="es-PE" dirty="0"/>
          </a:p>
        </p:txBody>
      </p:sp>
      <p:sp>
        <p:nvSpPr>
          <p:cNvPr id="6" name="Marcador de número de diapositiva 5"/>
          <p:cNvSpPr>
            <a:spLocks noGrp="1"/>
          </p:cNvSpPr>
          <p:nvPr>
            <p:ph type="sldNum" sz="quarter" idx="12"/>
          </p:nvPr>
        </p:nvSpPr>
        <p:spPr/>
        <p:txBody>
          <a:bodyPr/>
          <a:lstStyle/>
          <a:p>
            <a:fld id="{15871931-3F63-4631-BF66-D01ABE07DC02}" type="slidenum">
              <a:rPr lang="es-PE" smtClean="0"/>
              <a:t>‹Nr.›</a:t>
            </a:fld>
            <a:endParaRPr lang="es-PE" dirty="0"/>
          </a:p>
        </p:txBody>
      </p:sp>
    </p:spTree>
    <p:extLst>
      <p:ext uri="{BB962C8B-B14F-4D97-AF65-F5344CB8AC3E}">
        <p14:creationId xmlns:p14="http://schemas.microsoft.com/office/powerpoint/2010/main" val="65910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contenido 2"/>
          <p:cNvSpPr>
            <a:spLocks noGrp="1"/>
          </p:cNvSpPr>
          <p:nvPr>
            <p:ph sz="half" idx="1"/>
          </p:nvPr>
        </p:nvSpPr>
        <p:spPr>
          <a:xfrm>
            <a:off x="681038" y="1825625"/>
            <a:ext cx="421005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contenido 3"/>
          <p:cNvSpPr>
            <a:spLocks noGrp="1"/>
          </p:cNvSpPr>
          <p:nvPr>
            <p:ph sz="half" idx="2"/>
          </p:nvPr>
        </p:nvSpPr>
        <p:spPr>
          <a:xfrm>
            <a:off x="5014913" y="1825625"/>
            <a:ext cx="421005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Marcador de fecha 4"/>
          <p:cNvSpPr>
            <a:spLocks noGrp="1"/>
          </p:cNvSpPr>
          <p:nvPr>
            <p:ph type="dt" sz="half" idx="10"/>
          </p:nvPr>
        </p:nvSpPr>
        <p:spPr/>
        <p:txBody>
          <a:bodyPr/>
          <a:lstStyle/>
          <a:p>
            <a:endParaRPr lang="es-PE" dirty="0"/>
          </a:p>
        </p:txBody>
      </p:sp>
      <p:sp>
        <p:nvSpPr>
          <p:cNvPr id="6" name="Marcador de pie de página 5"/>
          <p:cNvSpPr>
            <a:spLocks noGrp="1"/>
          </p:cNvSpPr>
          <p:nvPr>
            <p:ph type="ftr" sz="quarter" idx="11"/>
          </p:nvPr>
        </p:nvSpPr>
        <p:spPr/>
        <p:txBody>
          <a:bodyPr/>
          <a:lstStyle/>
          <a:p>
            <a:endParaRPr lang="es-PE" dirty="0"/>
          </a:p>
        </p:txBody>
      </p:sp>
      <p:sp>
        <p:nvSpPr>
          <p:cNvPr id="7" name="Marcador de número de diapositiva 6"/>
          <p:cNvSpPr>
            <a:spLocks noGrp="1"/>
          </p:cNvSpPr>
          <p:nvPr>
            <p:ph type="sldNum" sz="quarter" idx="12"/>
          </p:nvPr>
        </p:nvSpPr>
        <p:spPr/>
        <p:txBody>
          <a:bodyPr/>
          <a:lstStyle/>
          <a:p>
            <a:fld id="{15871931-3F63-4631-BF66-D01ABE07DC02}" type="slidenum">
              <a:rPr lang="es-PE" smtClean="0"/>
              <a:t>‹Nr.›</a:t>
            </a:fld>
            <a:endParaRPr lang="es-PE" dirty="0"/>
          </a:p>
        </p:txBody>
      </p:sp>
    </p:spTree>
    <p:extLst>
      <p:ext uri="{BB962C8B-B14F-4D97-AF65-F5344CB8AC3E}">
        <p14:creationId xmlns:p14="http://schemas.microsoft.com/office/powerpoint/2010/main" val="1435485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82329" y="365129"/>
            <a:ext cx="8543925" cy="1325563"/>
          </a:xfrm>
        </p:spPr>
        <p:txBody>
          <a:bodyPr/>
          <a:lstStyle/>
          <a:p>
            <a:r>
              <a:rPr lang="es-ES" smtClean="0"/>
              <a:t>Haga clic para modificar el estilo de título del patrón</a:t>
            </a:r>
            <a:endParaRPr lang="es-PE"/>
          </a:p>
        </p:txBody>
      </p:sp>
      <p:sp>
        <p:nvSpPr>
          <p:cNvPr id="3" name="Marcador de texto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82328" y="2505075"/>
            <a:ext cx="4190702"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Marcador de texto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5014913" y="2505075"/>
            <a:ext cx="4211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Marcador de fecha 6"/>
          <p:cNvSpPr>
            <a:spLocks noGrp="1"/>
          </p:cNvSpPr>
          <p:nvPr>
            <p:ph type="dt" sz="half" idx="10"/>
          </p:nvPr>
        </p:nvSpPr>
        <p:spPr/>
        <p:txBody>
          <a:bodyPr/>
          <a:lstStyle/>
          <a:p>
            <a:endParaRPr lang="es-PE" dirty="0"/>
          </a:p>
        </p:txBody>
      </p:sp>
      <p:sp>
        <p:nvSpPr>
          <p:cNvPr id="8" name="Marcador de pie de página 7"/>
          <p:cNvSpPr>
            <a:spLocks noGrp="1"/>
          </p:cNvSpPr>
          <p:nvPr>
            <p:ph type="ftr" sz="quarter" idx="11"/>
          </p:nvPr>
        </p:nvSpPr>
        <p:spPr/>
        <p:txBody>
          <a:bodyPr/>
          <a:lstStyle/>
          <a:p>
            <a:endParaRPr lang="es-PE" dirty="0"/>
          </a:p>
        </p:txBody>
      </p:sp>
      <p:sp>
        <p:nvSpPr>
          <p:cNvPr id="9" name="Marcador de número de diapositiva 8"/>
          <p:cNvSpPr>
            <a:spLocks noGrp="1"/>
          </p:cNvSpPr>
          <p:nvPr>
            <p:ph type="sldNum" sz="quarter" idx="12"/>
          </p:nvPr>
        </p:nvSpPr>
        <p:spPr/>
        <p:txBody>
          <a:bodyPr/>
          <a:lstStyle/>
          <a:p>
            <a:fld id="{15871931-3F63-4631-BF66-D01ABE07DC02}" type="slidenum">
              <a:rPr lang="es-PE" smtClean="0"/>
              <a:t>‹Nr.›</a:t>
            </a:fld>
            <a:endParaRPr lang="es-PE" dirty="0"/>
          </a:p>
        </p:txBody>
      </p:sp>
    </p:spTree>
    <p:extLst>
      <p:ext uri="{BB962C8B-B14F-4D97-AF65-F5344CB8AC3E}">
        <p14:creationId xmlns:p14="http://schemas.microsoft.com/office/powerpoint/2010/main" val="3660548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PE"/>
          </a:p>
        </p:txBody>
      </p:sp>
      <p:sp>
        <p:nvSpPr>
          <p:cNvPr id="3" name="Marcador de fecha 2"/>
          <p:cNvSpPr>
            <a:spLocks noGrp="1"/>
          </p:cNvSpPr>
          <p:nvPr>
            <p:ph type="dt" sz="half" idx="10"/>
          </p:nvPr>
        </p:nvSpPr>
        <p:spPr/>
        <p:txBody>
          <a:bodyPr/>
          <a:lstStyle/>
          <a:p>
            <a:endParaRPr lang="es-PE" dirty="0"/>
          </a:p>
        </p:txBody>
      </p:sp>
      <p:sp>
        <p:nvSpPr>
          <p:cNvPr id="4" name="Marcador de pie de página 3"/>
          <p:cNvSpPr>
            <a:spLocks noGrp="1"/>
          </p:cNvSpPr>
          <p:nvPr>
            <p:ph type="ftr" sz="quarter" idx="11"/>
          </p:nvPr>
        </p:nvSpPr>
        <p:spPr/>
        <p:txBody>
          <a:bodyPr/>
          <a:lstStyle/>
          <a:p>
            <a:endParaRPr lang="es-PE" dirty="0"/>
          </a:p>
        </p:txBody>
      </p:sp>
      <p:sp>
        <p:nvSpPr>
          <p:cNvPr id="5" name="Marcador de número de diapositiva 4"/>
          <p:cNvSpPr>
            <a:spLocks noGrp="1"/>
          </p:cNvSpPr>
          <p:nvPr>
            <p:ph type="sldNum" sz="quarter" idx="12"/>
          </p:nvPr>
        </p:nvSpPr>
        <p:spPr/>
        <p:txBody>
          <a:bodyPr/>
          <a:lstStyle/>
          <a:p>
            <a:fld id="{15871931-3F63-4631-BF66-D01ABE07DC02}" type="slidenum">
              <a:rPr lang="es-PE" smtClean="0"/>
              <a:t>‹Nr.›</a:t>
            </a:fld>
            <a:endParaRPr lang="es-PE" dirty="0"/>
          </a:p>
        </p:txBody>
      </p:sp>
    </p:spTree>
    <p:extLst>
      <p:ext uri="{BB962C8B-B14F-4D97-AF65-F5344CB8AC3E}">
        <p14:creationId xmlns:p14="http://schemas.microsoft.com/office/powerpoint/2010/main" val="889363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s-PE" dirty="0"/>
          </a:p>
        </p:txBody>
      </p:sp>
      <p:sp>
        <p:nvSpPr>
          <p:cNvPr id="3" name="Marcador de pie de página 2"/>
          <p:cNvSpPr>
            <a:spLocks noGrp="1"/>
          </p:cNvSpPr>
          <p:nvPr>
            <p:ph type="ftr" sz="quarter" idx="11"/>
          </p:nvPr>
        </p:nvSpPr>
        <p:spPr/>
        <p:txBody>
          <a:bodyPr/>
          <a:lstStyle/>
          <a:p>
            <a:endParaRPr lang="es-PE" dirty="0"/>
          </a:p>
        </p:txBody>
      </p:sp>
      <p:sp>
        <p:nvSpPr>
          <p:cNvPr id="4" name="Marcador de número de diapositiva 3"/>
          <p:cNvSpPr>
            <a:spLocks noGrp="1"/>
          </p:cNvSpPr>
          <p:nvPr>
            <p:ph type="sldNum" sz="quarter" idx="12"/>
          </p:nvPr>
        </p:nvSpPr>
        <p:spPr/>
        <p:txBody>
          <a:bodyPr/>
          <a:lstStyle/>
          <a:p>
            <a:fld id="{15871931-3F63-4631-BF66-D01ABE07DC02}" type="slidenum">
              <a:rPr lang="es-PE" smtClean="0"/>
              <a:t>‹Nr.›</a:t>
            </a:fld>
            <a:endParaRPr lang="es-PE" dirty="0"/>
          </a:p>
        </p:txBody>
      </p:sp>
    </p:spTree>
    <p:extLst>
      <p:ext uri="{BB962C8B-B14F-4D97-AF65-F5344CB8AC3E}">
        <p14:creationId xmlns:p14="http://schemas.microsoft.com/office/powerpoint/2010/main" val="10727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82330" y="457200"/>
            <a:ext cx="3194943" cy="1600200"/>
          </a:xfrm>
        </p:spPr>
        <p:txBody>
          <a:bodyPr anchor="b"/>
          <a:lstStyle>
            <a:lvl1pPr>
              <a:defRPr sz="3200"/>
            </a:lvl1pPr>
          </a:lstStyle>
          <a:p>
            <a:r>
              <a:rPr lang="es-ES" smtClean="0"/>
              <a:t>Haga clic para modificar el estilo de título del patrón</a:t>
            </a:r>
            <a:endParaRPr lang="es-PE"/>
          </a:p>
        </p:txBody>
      </p:sp>
      <p:sp>
        <p:nvSpPr>
          <p:cNvPr id="3" name="Marcador de contenido 2"/>
          <p:cNvSpPr>
            <a:spLocks noGrp="1"/>
          </p:cNvSpPr>
          <p:nvPr>
            <p:ph idx="1"/>
          </p:nvPr>
        </p:nvSpPr>
        <p:spPr>
          <a:xfrm>
            <a:off x="4211353" y="987452"/>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texto 3"/>
          <p:cNvSpPr>
            <a:spLocks noGrp="1"/>
          </p:cNvSpPr>
          <p:nvPr>
            <p:ph type="body" sz="half" idx="2"/>
          </p:nvPr>
        </p:nvSpPr>
        <p:spPr>
          <a:xfrm>
            <a:off x="682330"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endParaRPr lang="es-PE" dirty="0"/>
          </a:p>
        </p:txBody>
      </p:sp>
      <p:sp>
        <p:nvSpPr>
          <p:cNvPr id="6" name="Marcador de pie de página 5"/>
          <p:cNvSpPr>
            <a:spLocks noGrp="1"/>
          </p:cNvSpPr>
          <p:nvPr>
            <p:ph type="ftr" sz="quarter" idx="11"/>
          </p:nvPr>
        </p:nvSpPr>
        <p:spPr/>
        <p:txBody>
          <a:bodyPr/>
          <a:lstStyle/>
          <a:p>
            <a:endParaRPr lang="es-PE" dirty="0"/>
          </a:p>
        </p:txBody>
      </p:sp>
      <p:sp>
        <p:nvSpPr>
          <p:cNvPr id="7" name="Marcador de número de diapositiva 6"/>
          <p:cNvSpPr>
            <a:spLocks noGrp="1"/>
          </p:cNvSpPr>
          <p:nvPr>
            <p:ph type="sldNum" sz="quarter" idx="12"/>
          </p:nvPr>
        </p:nvSpPr>
        <p:spPr/>
        <p:txBody>
          <a:bodyPr/>
          <a:lstStyle/>
          <a:p>
            <a:fld id="{15871931-3F63-4631-BF66-D01ABE07DC02}" type="slidenum">
              <a:rPr lang="es-PE" smtClean="0"/>
              <a:t>‹Nr.›</a:t>
            </a:fld>
            <a:endParaRPr lang="es-PE" dirty="0"/>
          </a:p>
        </p:txBody>
      </p:sp>
    </p:spTree>
    <p:extLst>
      <p:ext uri="{BB962C8B-B14F-4D97-AF65-F5344CB8AC3E}">
        <p14:creationId xmlns:p14="http://schemas.microsoft.com/office/powerpoint/2010/main" val="4287498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82330" y="457200"/>
            <a:ext cx="3194943" cy="1600200"/>
          </a:xfrm>
        </p:spPr>
        <p:txBody>
          <a:bodyPr anchor="b"/>
          <a:lstStyle>
            <a:lvl1pPr>
              <a:defRPr sz="3200"/>
            </a:lvl1pPr>
          </a:lstStyle>
          <a:p>
            <a:r>
              <a:rPr lang="es-ES" smtClean="0"/>
              <a:t>Haga clic para modificar el estilo de título del patrón</a:t>
            </a:r>
            <a:endParaRPr lang="es-PE"/>
          </a:p>
        </p:txBody>
      </p:sp>
      <p:sp>
        <p:nvSpPr>
          <p:cNvPr id="3" name="Marcador de posición de imagen 2"/>
          <p:cNvSpPr>
            <a:spLocks noGrp="1"/>
          </p:cNvSpPr>
          <p:nvPr>
            <p:ph type="pic" idx="1"/>
          </p:nvPr>
        </p:nvSpPr>
        <p:spPr>
          <a:xfrm>
            <a:off x="4211353" y="987452"/>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dirty="0"/>
          </a:p>
        </p:txBody>
      </p:sp>
      <p:sp>
        <p:nvSpPr>
          <p:cNvPr id="4" name="Marcador de texto 3"/>
          <p:cNvSpPr>
            <a:spLocks noGrp="1"/>
          </p:cNvSpPr>
          <p:nvPr>
            <p:ph type="body" sz="half" idx="2"/>
          </p:nvPr>
        </p:nvSpPr>
        <p:spPr>
          <a:xfrm>
            <a:off x="682330"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endParaRPr lang="es-PE" dirty="0"/>
          </a:p>
        </p:txBody>
      </p:sp>
      <p:sp>
        <p:nvSpPr>
          <p:cNvPr id="6" name="Marcador de pie de página 5"/>
          <p:cNvSpPr>
            <a:spLocks noGrp="1"/>
          </p:cNvSpPr>
          <p:nvPr>
            <p:ph type="ftr" sz="quarter" idx="11"/>
          </p:nvPr>
        </p:nvSpPr>
        <p:spPr/>
        <p:txBody>
          <a:bodyPr/>
          <a:lstStyle/>
          <a:p>
            <a:endParaRPr lang="es-PE" dirty="0"/>
          </a:p>
        </p:txBody>
      </p:sp>
      <p:sp>
        <p:nvSpPr>
          <p:cNvPr id="7" name="Marcador de número de diapositiva 6"/>
          <p:cNvSpPr>
            <a:spLocks noGrp="1"/>
          </p:cNvSpPr>
          <p:nvPr>
            <p:ph type="sldNum" sz="quarter" idx="12"/>
          </p:nvPr>
        </p:nvSpPr>
        <p:spPr/>
        <p:txBody>
          <a:bodyPr/>
          <a:lstStyle/>
          <a:p>
            <a:fld id="{15871931-3F63-4631-BF66-D01ABE07DC02}" type="slidenum">
              <a:rPr lang="es-PE" smtClean="0"/>
              <a:t>‹Nr.›</a:t>
            </a:fld>
            <a:endParaRPr lang="es-PE" dirty="0"/>
          </a:p>
        </p:txBody>
      </p:sp>
    </p:spTree>
    <p:extLst>
      <p:ext uri="{BB962C8B-B14F-4D97-AF65-F5344CB8AC3E}">
        <p14:creationId xmlns:p14="http://schemas.microsoft.com/office/powerpoint/2010/main" val="26399171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81038" y="365129"/>
            <a:ext cx="8543925"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PE"/>
          </a:p>
        </p:txBody>
      </p:sp>
      <p:sp>
        <p:nvSpPr>
          <p:cNvPr id="3" name="Marcador de texto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Marcador de fecha 3"/>
          <p:cNvSpPr>
            <a:spLocks noGrp="1"/>
          </p:cNvSpPr>
          <p:nvPr>
            <p:ph type="dt" sz="half" idx="2"/>
          </p:nvPr>
        </p:nvSpPr>
        <p:spPr>
          <a:xfrm>
            <a:off x="681038" y="6356377"/>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PE" dirty="0"/>
          </a:p>
        </p:txBody>
      </p:sp>
      <p:sp>
        <p:nvSpPr>
          <p:cNvPr id="5" name="Marcador de pie de página 4"/>
          <p:cNvSpPr>
            <a:spLocks noGrp="1"/>
          </p:cNvSpPr>
          <p:nvPr>
            <p:ph type="ftr" sz="quarter" idx="3"/>
          </p:nvPr>
        </p:nvSpPr>
        <p:spPr>
          <a:xfrm>
            <a:off x="3281363" y="6356377"/>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dirty="0"/>
          </a:p>
        </p:txBody>
      </p:sp>
      <p:sp>
        <p:nvSpPr>
          <p:cNvPr id="6" name="Marcador de número de diapositiva 5"/>
          <p:cNvSpPr>
            <a:spLocks noGrp="1"/>
          </p:cNvSpPr>
          <p:nvPr>
            <p:ph type="sldNum" sz="quarter" idx="4"/>
          </p:nvPr>
        </p:nvSpPr>
        <p:spPr>
          <a:xfrm>
            <a:off x="6996113" y="6356377"/>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71931-3F63-4631-BF66-D01ABE07DC02}" type="slidenum">
              <a:rPr lang="es-PE" smtClean="0"/>
              <a:t>‹Nr.›</a:t>
            </a:fld>
            <a:endParaRPr lang="es-PE" dirty="0"/>
          </a:p>
        </p:txBody>
      </p:sp>
    </p:spTree>
    <p:extLst>
      <p:ext uri="{BB962C8B-B14F-4D97-AF65-F5344CB8AC3E}">
        <p14:creationId xmlns:p14="http://schemas.microsoft.com/office/powerpoint/2010/main" val="3730775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 Id="rId3" Type="http://schemas.openxmlformats.org/officeDocument/2006/relationships/image" Target="../media/image1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 Id="rId3" Type="http://schemas.openxmlformats.org/officeDocument/2006/relationships/image" Target="../media/image4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 Id="rId3" Type="http://schemas.openxmlformats.org/officeDocument/2006/relationships/image" Target="../media/image4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 Id="rId3"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 Id="rId3"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 Id="rId3" Type="http://schemas.openxmlformats.org/officeDocument/2006/relationships/image" Target="../media/image5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5" Type="http://schemas.openxmlformats.org/officeDocument/2006/relationships/image" Target="../media/image67.emf"/><Relationship Id="rId6" Type="http://schemas.openxmlformats.org/officeDocument/2006/relationships/image" Target="../media/image68.emf"/><Relationship Id="rId7"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33.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34.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JPG"/><Relationship Id="rId5" Type="http://schemas.openxmlformats.org/officeDocument/2006/relationships/image" Target="../media/image76.JPG"/><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JPG"/><Relationship Id="rId5" Type="http://schemas.openxmlformats.org/officeDocument/2006/relationships/image" Target="../media/image80.JPG"/><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G"/><Relationship Id="rId5"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G"/><Relationship Id="rId5"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G"/><Relationship Id="rId4" Type="http://schemas.openxmlformats.org/officeDocument/2006/relationships/image" Target="../media/image95.JPG"/><Relationship Id="rId5" Type="http://schemas.openxmlformats.org/officeDocument/2006/relationships/image" Target="../media/image96.JPG"/><Relationship Id="rId1" Type="http://schemas.openxmlformats.org/officeDocument/2006/relationships/slideLayout" Target="../slideLayouts/slideLayout2.xml"/><Relationship Id="rId2" Type="http://schemas.openxmlformats.org/officeDocument/2006/relationships/image" Target="../media/image9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emf"/><Relationship Id="rId1" Type="http://schemas.openxmlformats.org/officeDocument/2006/relationships/slideLayout" Target="../slideLayouts/slideLayout2.xml"/><Relationship Id="rId2" Type="http://schemas.openxmlformats.org/officeDocument/2006/relationships/image" Target="../media/image9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emf"/></Relationships>
</file>

<file path=ppt/slides/_rels/slide43.xml.rels><?xml version="1.0" encoding="UTF-8" standalone="yes"?>
<Relationships xmlns="http://schemas.openxmlformats.org/package/2006/relationships"><Relationship Id="rId3" Type="http://schemas.openxmlformats.org/officeDocument/2006/relationships/image" Target="../media/image102.emf"/><Relationship Id="rId4" Type="http://schemas.openxmlformats.org/officeDocument/2006/relationships/image" Target="../media/image103.emf"/><Relationship Id="rId5"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image" Target="../media/image101.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emf"/><Relationship Id="rId3" Type="http://schemas.openxmlformats.org/officeDocument/2006/relationships/image" Target="../media/image111.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emf"/></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eviandes">
            <a:hlinkClick r:id=""/>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04"/>
            <a:ext cx="9906000" cy="285023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1238250" y="3835064"/>
            <a:ext cx="7429500" cy="1109464"/>
          </a:xfrm>
        </p:spPr>
        <p:txBody>
          <a:bodyPr>
            <a:normAutofit fontScale="90000"/>
          </a:bodyPr>
          <a:lstStyle/>
          <a:p>
            <a:r>
              <a:rPr lang="es-PE" sz="4800" b="1" dirty="0" smtClean="0">
                <a:solidFill>
                  <a:schemeClr val="accent2"/>
                </a:solidFill>
              </a:rPr>
              <a:t>Plan de Negocios 2018</a:t>
            </a:r>
            <a:br>
              <a:rPr lang="es-PE" sz="4800" b="1" dirty="0" smtClean="0">
                <a:solidFill>
                  <a:schemeClr val="accent2"/>
                </a:solidFill>
              </a:rPr>
            </a:br>
            <a:r>
              <a:rPr lang="es-PE" sz="4800" b="1" dirty="0">
                <a:solidFill>
                  <a:schemeClr val="accent2"/>
                </a:solidFill>
              </a:rPr>
              <a:t/>
            </a:r>
            <a:br>
              <a:rPr lang="es-PE" sz="4800" b="1" dirty="0">
                <a:solidFill>
                  <a:schemeClr val="accent2"/>
                </a:solidFill>
              </a:rPr>
            </a:br>
            <a:r>
              <a:rPr lang="es-PE" sz="3600" b="1" dirty="0" smtClean="0">
                <a:solidFill>
                  <a:schemeClr val="accent2"/>
                </a:solidFill>
              </a:rPr>
              <a:t>21 de marzo de 2018</a:t>
            </a:r>
            <a:endParaRPr lang="es-PE" sz="3600" b="1" dirty="0">
              <a:solidFill>
                <a:schemeClr val="accent2"/>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800" y="5217738"/>
            <a:ext cx="1664504" cy="992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9229" y="5205532"/>
            <a:ext cx="1659974" cy="1017142"/>
          </a:xfrm>
          <a:prstGeom prst="rect">
            <a:avLst/>
          </a:prstGeom>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5283" y="5319379"/>
            <a:ext cx="3233591" cy="78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9496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75000"/>
                  </a:schemeClr>
                </a:solidFill>
                <a:latin typeface="Calibri Light"/>
                <a:cs typeface="Calibri Light"/>
              </a:rPr>
              <a:t>Introducción</a:t>
            </a:r>
          </a:p>
          <a:p>
            <a:pPr marL="285750" indent="-285750">
              <a:buFont typeface="+mj-lt"/>
              <a:buAutoNum type="romanUcPeriod"/>
            </a:pPr>
            <a:r>
              <a:rPr lang="es-ES" sz="1600" dirty="0" smtClean="0">
                <a:solidFill>
                  <a:schemeClr val="bg1">
                    <a:lumMod val="75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50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50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75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75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75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75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75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75000"/>
                  </a:schemeClr>
                </a:solidFill>
                <a:latin typeface="Calibri Light"/>
                <a:cs typeface="Calibri Light"/>
              </a:rPr>
              <a:t>Aspectos en los cuales y a criterio del Concesionario la articulación con OSITRAN será clave en el </a:t>
            </a:r>
            <a:r>
              <a:rPr lang="es-ES" sz="1600" dirty="0" smtClean="0">
                <a:solidFill>
                  <a:schemeClr val="bg1">
                    <a:lumMod val="75000"/>
                  </a:schemeClr>
                </a:solidFill>
                <a:latin typeface="Calibri Light"/>
                <a:cs typeface="Calibri Light"/>
              </a:rPr>
              <a:t>2017</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24668557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Inversiones Ejecutadas</a:t>
            </a:r>
            <a:endParaRPr lang="es-ES" dirty="0"/>
          </a:p>
        </p:txBody>
      </p:sp>
      <p:sp>
        <p:nvSpPr>
          <p:cNvPr id="10" name="CuadroTexto 9"/>
          <p:cNvSpPr txBox="1"/>
          <p:nvPr/>
        </p:nvSpPr>
        <p:spPr>
          <a:xfrm>
            <a:off x="7256037" y="3498952"/>
            <a:ext cx="2540056" cy="2031325"/>
          </a:xfrm>
          <a:prstGeom prst="rect">
            <a:avLst/>
          </a:prstGeom>
          <a:noFill/>
        </p:spPr>
        <p:txBody>
          <a:bodyPr wrap="square" rtlCol="0">
            <a:spAutoFit/>
          </a:bodyPr>
          <a:lstStyle/>
          <a:p>
            <a:pPr algn="just"/>
            <a:r>
              <a:rPr lang="es-ES" dirty="0" smtClean="0">
                <a:latin typeface="Calibri Light"/>
                <a:cs typeface="Calibri Light"/>
              </a:rPr>
              <a:t>En enero de 2017, se culminó la ejecución de las obras. Sin embargo, durante el proceso de recepción de obras se presentó el </a:t>
            </a:r>
            <a:r>
              <a:rPr lang="es-ES" b="1" dirty="0" smtClean="0">
                <a:solidFill>
                  <a:srgbClr val="ED7D31"/>
                </a:solidFill>
                <a:latin typeface="Calibri Light"/>
                <a:cs typeface="Calibri Light"/>
              </a:rPr>
              <a:t>FEN 2017 </a:t>
            </a:r>
            <a:r>
              <a:rPr lang="es-ES" dirty="0" smtClean="0">
                <a:latin typeface="Calibri Light"/>
                <a:cs typeface="Calibri Light"/>
              </a:rPr>
              <a:t>afectando el Subtramo 1. </a:t>
            </a:r>
            <a:endParaRPr lang="es-ES" dirty="0">
              <a:latin typeface="Calibri Light"/>
              <a:cs typeface="Calibri Light"/>
            </a:endParaRPr>
          </a:p>
        </p:txBody>
      </p:sp>
      <p:pic>
        <p:nvPicPr>
          <p:cNvPr id="11" name="Imagen 10"/>
          <p:cNvPicPr>
            <a:picLocks noChangeAspect="1"/>
          </p:cNvPicPr>
          <p:nvPr/>
        </p:nvPicPr>
        <p:blipFill>
          <a:blip r:embed="rId2"/>
          <a:stretch>
            <a:fillRect/>
          </a:stretch>
        </p:blipFill>
        <p:spPr>
          <a:xfrm>
            <a:off x="186506" y="1163808"/>
            <a:ext cx="9481082" cy="1351223"/>
          </a:xfrm>
          <a:prstGeom prst="rect">
            <a:avLst/>
          </a:prstGeom>
        </p:spPr>
      </p:pic>
      <p:sp>
        <p:nvSpPr>
          <p:cNvPr id="12" name="CuadroTexto 11"/>
          <p:cNvSpPr txBox="1"/>
          <p:nvPr/>
        </p:nvSpPr>
        <p:spPr>
          <a:xfrm>
            <a:off x="133222" y="2470625"/>
            <a:ext cx="2136009" cy="400110"/>
          </a:xfrm>
          <a:prstGeom prst="rect">
            <a:avLst/>
          </a:prstGeom>
          <a:noFill/>
        </p:spPr>
        <p:txBody>
          <a:bodyPr wrap="none" rtlCol="0">
            <a:spAutoFit/>
          </a:bodyPr>
          <a:lstStyle/>
          <a:p>
            <a:r>
              <a:rPr lang="es-ES" sz="1000" dirty="0" smtClean="0">
                <a:latin typeface="Calibri Light"/>
                <a:cs typeface="Calibri Light"/>
              </a:rPr>
              <a:t>Cifras incluyen IGV</a:t>
            </a:r>
          </a:p>
          <a:p>
            <a:r>
              <a:rPr lang="es-ES" sz="1000" dirty="0" smtClean="0">
                <a:latin typeface="Calibri Light"/>
                <a:cs typeface="Calibri Light"/>
              </a:rPr>
              <a:t>Valores referenciales al EDI aprobado</a:t>
            </a:r>
            <a:endParaRPr lang="es-ES" sz="1000" dirty="0">
              <a:latin typeface="Calibri Light"/>
              <a:cs typeface="Calibri Light"/>
            </a:endParaRPr>
          </a:p>
        </p:txBody>
      </p:sp>
      <p:pic>
        <p:nvPicPr>
          <p:cNvPr id="14" name="Imagen 13"/>
          <p:cNvPicPr>
            <a:picLocks noChangeAspect="1"/>
          </p:cNvPicPr>
          <p:nvPr/>
        </p:nvPicPr>
        <p:blipFill>
          <a:blip r:embed="rId3"/>
          <a:stretch>
            <a:fillRect/>
          </a:stretch>
        </p:blipFill>
        <p:spPr>
          <a:xfrm>
            <a:off x="106943" y="3205099"/>
            <a:ext cx="7188111" cy="2837412"/>
          </a:xfrm>
          <a:prstGeom prst="rect">
            <a:avLst/>
          </a:prstGeom>
        </p:spPr>
      </p:pic>
    </p:spTree>
    <p:extLst>
      <p:ext uri="{BB962C8B-B14F-4D97-AF65-F5344CB8AC3E}">
        <p14:creationId xmlns:p14="http://schemas.microsoft.com/office/powerpoint/2010/main" val="42889640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Inversiones Ejecutadas - OPA</a:t>
            </a:r>
            <a:endParaRPr lang="es-ES" dirty="0"/>
          </a:p>
        </p:txBody>
      </p:sp>
      <p:pic>
        <p:nvPicPr>
          <p:cNvPr id="6" name="Imagen 5"/>
          <p:cNvPicPr>
            <a:picLocks noChangeAspect="1"/>
          </p:cNvPicPr>
          <p:nvPr/>
        </p:nvPicPr>
        <p:blipFill>
          <a:blip r:embed="rId2"/>
          <a:stretch>
            <a:fillRect/>
          </a:stretch>
        </p:blipFill>
        <p:spPr>
          <a:xfrm>
            <a:off x="990600" y="1032394"/>
            <a:ext cx="7912100" cy="5308600"/>
          </a:xfrm>
          <a:prstGeom prst="rect">
            <a:avLst/>
          </a:prstGeom>
        </p:spPr>
      </p:pic>
      <p:sp>
        <p:nvSpPr>
          <p:cNvPr id="7" name="CuadroTexto 6"/>
          <p:cNvSpPr txBox="1"/>
          <p:nvPr/>
        </p:nvSpPr>
        <p:spPr>
          <a:xfrm>
            <a:off x="1092402" y="5834499"/>
            <a:ext cx="1338828" cy="276999"/>
          </a:xfrm>
          <a:prstGeom prst="rect">
            <a:avLst/>
          </a:prstGeom>
          <a:noFill/>
        </p:spPr>
        <p:txBody>
          <a:bodyPr wrap="none" rtlCol="0">
            <a:spAutoFit/>
          </a:bodyPr>
          <a:lstStyle/>
          <a:p>
            <a:r>
              <a:rPr lang="es-ES" sz="1200" dirty="0" smtClean="0">
                <a:latin typeface="Calibri Light"/>
                <a:cs typeface="Calibri Light"/>
              </a:rPr>
              <a:t>Fuente: Deviandes</a:t>
            </a:r>
            <a:endParaRPr lang="es-ES" sz="1200" dirty="0">
              <a:latin typeface="Calibri Light"/>
              <a:cs typeface="Calibri Light"/>
            </a:endParaRPr>
          </a:p>
        </p:txBody>
      </p:sp>
    </p:spTree>
    <p:extLst>
      <p:ext uri="{BB962C8B-B14F-4D97-AF65-F5344CB8AC3E}">
        <p14:creationId xmlns:p14="http://schemas.microsoft.com/office/powerpoint/2010/main" val="29572317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Inversiones Ejecutadas - ONPA</a:t>
            </a:r>
            <a:endParaRPr lang="es-ES" dirty="0"/>
          </a:p>
        </p:txBody>
      </p:sp>
      <p:sp>
        <p:nvSpPr>
          <p:cNvPr id="5" name="CuadroTexto 4"/>
          <p:cNvSpPr txBox="1"/>
          <p:nvPr/>
        </p:nvSpPr>
        <p:spPr>
          <a:xfrm>
            <a:off x="630967" y="6090304"/>
            <a:ext cx="8756586" cy="646331"/>
          </a:xfrm>
          <a:prstGeom prst="rect">
            <a:avLst/>
          </a:prstGeom>
          <a:noFill/>
        </p:spPr>
        <p:txBody>
          <a:bodyPr wrap="square" rtlCol="0">
            <a:spAutoFit/>
          </a:bodyPr>
          <a:lstStyle/>
          <a:p>
            <a:pPr algn="just"/>
            <a:r>
              <a:rPr lang="es-ES" dirty="0" smtClean="0">
                <a:latin typeface="Calibri Light"/>
                <a:cs typeface="Calibri Light"/>
              </a:rPr>
              <a:t>El </a:t>
            </a:r>
            <a:r>
              <a:rPr lang="es-ES" b="1" dirty="0" smtClean="0">
                <a:solidFill>
                  <a:schemeClr val="accent2"/>
                </a:solidFill>
                <a:latin typeface="Calibri Light"/>
                <a:cs typeface="Calibri Light"/>
              </a:rPr>
              <a:t>49.52% </a:t>
            </a:r>
            <a:r>
              <a:rPr lang="es-ES" dirty="0" smtClean="0">
                <a:latin typeface="Calibri Light"/>
                <a:cs typeface="Calibri Light"/>
              </a:rPr>
              <a:t>restante corresponde a las ONPA que no pueden ser ejecutadas por la </a:t>
            </a:r>
            <a:r>
              <a:rPr lang="es-ES" b="1" dirty="0" smtClean="0">
                <a:solidFill>
                  <a:srgbClr val="ED7D31"/>
                </a:solidFill>
                <a:latin typeface="Calibri Light"/>
                <a:cs typeface="Calibri Light"/>
              </a:rPr>
              <a:t>falta de disponibilidad de predios</a:t>
            </a:r>
            <a:endParaRPr lang="es-ES" b="1" dirty="0">
              <a:solidFill>
                <a:srgbClr val="ED7D31"/>
              </a:solidFill>
              <a:latin typeface="Calibri Light"/>
              <a:cs typeface="Calibri Light"/>
            </a:endParaRPr>
          </a:p>
        </p:txBody>
      </p:sp>
      <p:sp>
        <p:nvSpPr>
          <p:cNvPr id="6" name="CuadroTexto 5"/>
          <p:cNvSpPr txBox="1"/>
          <p:nvPr/>
        </p:nvSpPr>
        <p:spPr>
          <a:xfrm>
            <a:off x="994708" y="5648025"/>
            <a:ext cx="1338828" cy="276999"/>
          </a:xfrm>
          <a:prstGeom prst="rect">
            <a:avLst/>
          </a:prstGeom>
          <a:noFill/>
        </p:spPr>
        <p:txBody>
          <a:bodyPr wrap="none" rtlCol="0">
            <a:spAutoFit/>
          </a:bodyPr>
          <a:lstStyle/>
          <a:p>
            <a:r>
              <a:rPr lang="es-ES" sz="1200" dirty="0" smtClean="0">
                <a:latin typeface="Calibri Light"/>
                <a:cs typeface="Calibri Light"/>
              </a:rPr>
              <a:t>Fuente: Deviandes</a:t>
            </a:r>
            <a:endParaRPr lang="es-ES" sz="1200" dirty="0">
              <a:latin typeface="Calibri Light"/>
              <a:cs typeface="Calibri Light"/>
            </a:endParaRPr>
          </a:p>
        </p:txBody>
      </p:sp>
      <p:pic>
        <p:nvPicPr>
          <p:cNvPr id="7" name="Imagen 6"/>
          <p:cNvPicPr>
            <a:picLocks noChangeAspect="1"/>
          </p:cNvPicPr>
          <p:nvPr/>
        </p:nvPicPr>
        <p:blipFill>
          <a:blip r:embed="rId2"/>
          <a:stretch>
            <a:fillRect/>
          </a:stretch>
        </p:blipFill>
        <p:spPr>
          <a:xfrm>
            <a:off x="990600" y="973444"/>
            <a:ext cx="7912100" cy="4978400"/>
          </a:xfrm>
          <a:prstGeom prst="rect">
            <a:avLst/>
          </a:prstGeom>
        </p:spPr>
      </p:pic>
    </p:spTree>
    <p:extLst>
      <p:ext uri="{BB962C8B-B14F-4D97-AF65-F5344CB8AC3E}">
        <p14:creationId xmlns:p14="http://schemas.microsoft.com/office/powerpoint/2010/main" val="81374278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a:t>Inversiones Ejecutadas - ONPA</a:t>
            </a:r>
          </a:p>
        </p:txBody>
      </p:sp>
      <p:sp>
        <p:nvSpPr>
          <p:cNvPr id="7" name="Marcador de contenido 1"/>
          <p:cNvSpPr>
            <a:spLocks noGrp="1"/>
          </p:cNvSpPr>
          <p:nvPr>
            <p:ph idx="1"/>
          </p:nvPr>
        </p:nvSpPr>
        <p:spPr>
          <a:xfrm>
            <a:off x="614803" y="5206175"/>
            <a:ext cx="8676395" cy="661267"/>
          </a:xfrm>
        </p:spPr>
        <p:txBody>
          <a:bodyPr>
            <a:noAutofit/>
          </a:bodyPr>
          <a:lstStyle/>
          <a:p>
            <a:r>
              <a:rPr lang="es-ES" sz="2000" dirty="0">
                <a:latin typeface="Calibri Light"/>
                <a:cs typeface="Calibri Light"/>
              </a:rPr>
              <a:t>Recepción total de las ONPA y OPA</a:t>
            </a:r>
          </a:p>
          <a:p>
            <a:r>
              <a:rPr lang="es-ES" sz="2000" dirty="0">
                <a:latin typeface="Calibri Light"/>
                <a:cs typeface="Calibri Light"/>
              </a:rPr>
              <a:t>Se </a:t>
            </a:r>
            <a:r>
              <a:rPr lang="es-ES" sz="2000" dirty="0" smtClean="0">
                <a:latin typeface="Calibri Light"/>
                <a:cs typeface="Calibri Light"/>
              </a:rPr>
              <a:t>presentó </a:t>
            </a:r>
            <a:r>
              <a:rPr lang="es-ES" sz="2000" dirty="0">
                <a:latin typeface="Calibri Light"/>
                <a:cs typeface="Calibri Light"/>
              </a:rPr>
              <a:t>gran dificultad en la conformación </a:t>
            </a:r>
            <a:r>
              <a:rPr lang="es-ES" sz="2000" dirty="0" smtClean="0">
                <a:latin typeface="Calibri Light"/>
                <a:cs typeface="Calibri Light"/>
              </a:rPr>
              <a:t>y posterior inspección del </a:t>
            </a:r>
            <a:r>
              <a:rPr lang="es-ES" sz="2000" dirty="0">
                <a:latin typeface="Calibri Light"/>
                <a:cs typeface="Calibri Light"/>
              </a:rPr>
              <a:t>comité de recepción </a:t>
            </a:r>
            <a:r>
              <a:rPr lang="es-ES" sz="2000" dirty="0" smtClean="0">
                <a:latin typeface="Calibri Light"/>
                <a:cs typeface="Calibri Light"/>
              </a:rPr>
              <a:t>por parte del MTC, lo cual llevo a una demora de más de un año en el proceso de recepción</a:t>
            </a:r>
            <a:endParaRPr lang="es-ES" sz="2000" dirty="0">
              <a:latin typeface="Calibri Light"/>
              <a:cs typeface="Calibri Light"/>
            </a:endParaRPr>
          </a:p>
          <a:p>
            <a:pPr marL="0" indent="0">
              <a:buNone/>
            </a:pPr>
            <a:endParaRPr lang="es-ES" sz="2000" dirty="0"/>
          </a:p>
        </p:txBody>
      </p:sp>
      <p:pic>
        <p:nvPicPr>
          <p:cNvPr id="8" name="Imagen 7"/>
          <p:cNvPicPr>
            <a:picLocks noChangeAspect="1"/>
          </p:cNvPicPr>
          <p:nvPr/>
        </p:nvPicPr>
        <p:blipFill>
          <a:blip r:embed="rId2"/>
          <a:stretch>
            <a:fillRect/>
          </a:stretch>
        </p:blipFill>
        <p:spPr>
          <a:xfrm>
            <a:off x="1218890" y="1539186"/>
            <a:ext cx="7468221" cy="3134414"/>
          </a:xfrm>
          <a:prstGeom prst="rect">
            <a:avLst/>
          </a:prstGeom>
        </p:spPr>
      </p:pic>
    </p:spTree>
    <p:extLst>
      <p:ext uri="{BB962C8B-B14F-4D97-AF65-F5344CB8AC3E}">
        <p14:creationId xmlns:p14="http://schemas.microsoft.com/office/powerpoint/2010/main" val="314189119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a:t>Inversiones Ejecutadas - </a:t>
            </a:r>
            <a:r>
              <a:rPr lang="es-ES" dirty="0" smtClean="0"/>
              <a:t>FEN</a:t>
            </a:r>
            <a:endParaRPr lang="es-ES" dirty="0"/>
          </a:p>
        </p:txBody>
      </p:sp>
      <p:sp>
        <p:nvSpPr>
          <p:cNvPr id="6" name="Marcador de contenido 1"/>
          <p:cNvSpPr>
            <a:spLocks noGrp="1"/>
          </p:cNvSpPr>
          <p:nvPr>
            <p:ph idx="1"/>
          </p:nvPr>
        </p:nvSpPr>
        <p:spPr>
          <a:xfrm>
            <a:off x="269150" y="1118500"/>
            <a:ext cx="9403446" cy="661267"/>
          </a:xfrm>
        </p:spPr>
        <p:txBody>
          <a:bodyPr>
            <a:noAutofit/>
          </a:bodyPr>
          <a:lstStyle/>
          <a:p>
            <a:r>
              <a:rPr lang="es-ES" sz="2000" dirty="0" smtClean="0">
                <a:latin typeface="Calibri Light"/>
                <a:cs typeface="Calibri Light"/>
              </a:rPr>
              <a:t>Durante el primer trimestre del año 2017, se presento el FEN Costero y afectó aproximadamente 60 de km del Subtramo 1</a:t>
            </a:r>
            <a:endParaRPr lang="es-ES" sz="2000" dirty="0">
              <a:latin typeface="Calibri Light"/>
              <a:cs typeface="Calibri Light"/>
            </a:endParaRPr>
          </a:p>
          <a:p>
            <a:r>
              <a:rPr lang="es-ES" sz="2000" dirty="0" smtClean="0">
                <a:latin typeface="Calibri Light"/>
                <a:cs typeface="Calibri Light"/>
              </a:rPr>
              <a:t>La reconstrucción de la infraestructura afectada, fue realizada con recursos propios y de la póliza del seguro, dando así cumplimiento a las obligaciones contractuales</a:t>
            </a:r>
          </a:p>
          <a:p>
            <a:r>
              <a:rPr lang="es-ES" sz="2000" dirty="0" smtClean="0">
                <a:latin typeface="Calibri Light"/>
                <a:cs typeface="Calibri Light"/>
              </a:rPr>
              <a:t>A continuación algunos ejemplos de las obras de reparación:</a:t>
            </a:r>
            <a:endParaRPr lang="es-ES" sz="2000" dirty="0">
              <a:latin typeface="Calibri Light"/>
              <a:cs typeface="Calibri Light"/>
            </a:endParaRPr>
          </a:p>
          <a:p>
            <a:pPr marL="0" indent="0">
              <a:buNone/>
            </a:pPr>
            <a:endParaRPr lang="es-ES" sz="2000" dirty="0"/>
          </a:p>
        </p:txBody>
      </p:sp>
      <p:pic>
        <p:nvPicPr>
          <p:cNvPr id="4" name="Imagen 3"/>
          <p:cNvPicPr>
            <a:picLocks noChangeAspect="1"/>
          </p:cNvPicPr>
          <p:nvPr/>
        </p:nvPicPr>
        <p:blipFill>
          <a:blip r:embed="rId2"/>
          <a:stretch>
            <a:fillRect/>
          </a:stretch>
        </p:blipFill>
        <p:spPr>
          <a:xfrm>
            <a:off x="276395" y="3206239"/>
            <a:ext cx="2578100" cy="2514600"/>
          </a:xfrm>
          <a:prstGeom prst="rect">
            <a:avLst/>
          </a:prstGeom>
        </p:spPr>
      </p:pic>
      <p:pic>
        <p:nvPicPr>
          <p:cNvPr id="10" name="Imagen 9"/>
          <p:cNvPicPr>
            <a:picLocks noChangeAspect="1"/>
          </p:cNvPicPr>
          <p:nvPr/>
        </p:nvPicPr>
        <p:blipFill>
          <a:blip r:embed="rId3"/>
          <a:stretch>
            <a:fillRect/>
          </a:stretch>
        </p:blipFill>
        <p:spPr>
          <a:xfrm>
            <a:off x="3038139" y="3206239"/>
            <a:ext cx="2959100" cy="2514600"/>
          </a:xfrm>
          <a:prstGeom prst="rect">
            <a:avLst/>
          </a:prstGeom>
        </p:spPr>
      </p:pic>
      <p:pic>
        <p:nvPicPr>
          <p:cNvPr id="11" name="Imagen 10"/>
          <p:cNvPicPr>
            <a:picLocks noChangeAspect="1"/>
          </p:cNvPicPr>
          <p:nvPr/>
        </p:nvPicPr>
        <p:blipFill>
          <a:blip r:embed="rId4"/>
          <a:stretch>
            <a:fillRect/>
          </a:stretch>
        </p:blipFill>
        <p:spPr>
          <a:xfrm>
            <a:off x="6190859" y="3206239"/>
            <a:ext cx="3454400" cy="2514600"/>
          </a:xfrm>
          <a:prstGeom prst="rect">
            <a:avLst/>
          </a:prstGeom>
        </p:spPr>
      </p:pic>
      <p:sp>
        <p:nvSpPr>
          <p:cNvPr id="12" name="CuadroTexto 11"/>
          <p:cNvSpPr txBox="1"/>
          <p:nvPr/>
        </p:nvSpPr>
        <p:spPr>
          <a:xfrm>
            <a:off x="134575" y="2826047"/>
            <a:ext cx="5019323" cy="369332"/>
          </a:xfrm>
          <a:prstGeom prst="rect">
            <a:avLst/>
          </a:prstGeom>
          <a:noFill/>
        </p:spPr>
        <p:txBody>
          <a:bodyPr wrap="none" rtlCol="0">
            <a:spAutoFit/>
          </a:bodyPr>
          <a:lstStyle/>
          <a:p>
            <a:r>
              <a:rPr lang="es-ES_tradnl" b="1" dirty="0" smtClean="0">
                <a:solidFill>
                  <a:srgbClr val="ED7D31"/>
                </a:solidFill>
                <a:latin typeface="Calibri Light"/>
                <a:cs typeface="Calibri Light"/>
              </a:rPr>
              <a:t>Construcción de muro gavión y compactado km 82</a:t>
            </a:r>
            <a:r>
              <a:rPr lang="es-PE" b="1" dirty="0" smtClean="0">
                <a:solidFill>
                  <a:srgbClr val="ED7D31"/>
                </a:solidFill>
                <a:latin typeface="Calibri Light"/>
                <a:cs typeface="Calibri Light"/>
              </a:rPr>
              <a:t> </a:t>
            </a:r>
            <a:endParaRPr lang="es-ES" b="1" dirty="0">
              <a:solidFill>
                <a:srgbClr val="ED7D31"/>
              </a:solidFill>
              <a:latin typeface="Calibri Light"/>
              <a:cs typeface="Calibri Light"/>
            </a:endParaRPr>
          </a:p>
        </p:txBody>
      </p:sp>
    </p:spTree>
    <p:extLst>
      <p:ext uri="{BB962C8B-B14F-4D97-AF65-F5344CB8AC3E}">
        <p14:creationId xmlns:p14="http://schemas.microsoft.com/office/powerpoint/2010/main" val="25675307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a:t>Inversiones Ejecutadas </a:t>
            </a:r>
            <a:r>
              <a:rPr lang="es-ES" dirty="0" smtClean="0"/>
              <a:t>- FEN</a:t>
            </a:r>
            <a:endParaRPr lang="es-ES" dirty="0"/>
          </a:p>
        </p:txBody>
      </p:sp>
      <p:sp>
        <p:nvSpPr>
          <p:cNvPr id="12" name="CuadroTexto 11"/>
          <p:cNvSpPr txBox="1"/>
          <p:nvPr/>
        </p:nvSpPr>
        <p:spPr>
          <a:xfrm>
            <a:off x="185040" y="975659"/>
            <a:ext cx="4801314" cy="369332"/>
          </a:xfrm>
          <a:prstGeom prst="rect">
            <a:avLst/>
          </a:prstGeom>
          <a:noFill/>
        </p:spPr>
        <p:txBody>
          <a:bodyPr wrap="none" rtlCol="0">
            <a:spAutoFit/>
          </a:bodyPr>
          <a:lstStyle/>
          <a:p>
            <a:r>
              <a:rPr lang="es-ES_tradnl" b="1" dirty="0" smtClean="0">
                <a:solidFill>
                  <a:srgbClr val="ED7D31"/>
                </a:solidFill>
                <a:latin typeface="Calibri Light"/>
                <a:cs typeface="Calibri Light"/>
              </a:rPr>
              <a:t>Lecho filtrante - emergencia climática t1 k37 - k46</a:t>
            </a:r>
            <a:endParaRPr lang="es-ES_tradnl" b="1" dirty="0">
              <a:solidFill>
                <a:srgbClr val="ED7D31"/>
              </a:solidFill>
              <a:latin typeface="Calibri Light"/>
              <a:cs typeface="Calibri Light"/>
            </a:endParaRPr>
          </a:p>
        </p:txBody>
      </p:sp>
      <p:sp>
        <p:nvSpPr>
          <p:cNvPr id="9" name="CuadroTexto 8"/>
          <p:cNvSpPr txBox="1"/>
          <p:nvPr/>
        </p:nvSpPr>
        <p:spPr>
          <a:xfrm>
            <a:off x="127167" y="3886819"/>
            <a:ext cx="7337202" cy="369332"/>
          </a:xfrm>
          <a:prstGeom prst="rect">
            <a:avLst/>
          </a:prstGeom>
          <a:noFill/>
        </p:spPr>
        <p:txBody>
          <a:bodyPr wrap="none" rtlCol="0">
            <a:spAutoFit/>
          </a:bodyPr>
          <a:lstStyle/>
          <a:p>
            <a:r>
              <a:rPr lang="es-ES_tradnl" b="1" dirty="0" smtClean="0">
                <a:solidFill>
                  <a:srgbClr val="ED7D31"/>
                </a:solidFill>
                <a:latin typeface="Calibri Light"/>
                <a:cs typeface="Calibri Light"/>
              </a:rPr>
              <a:t>Calzaduras km 99+190 al km 99+205 - vista cauce de rio – aumento de caudal </a:t>
            </a:r>
            <a:endParaRPr lang="es-ES" b="1" dirty="0">
              <a:solidFill>
                <a:srgbClr val="ED7D31"/>
              </a:solidFill>
              <a:latin typeface="Calibri Light"/>
              <a:cs typeface="Calibri Light"/>
            </a:endParaRPr>
          </a:p>
        </p:txBody>
      </p:sp>
      <p:pic>
        <p:nvPicPr>
          <p:cNvPr id="7" name="Imagen 6"/>
          <p:cNvPicPr>
            <a:picLocks noChangeAspect="1"/>
          </p:cNvPicPr>
          <p:nvPr/>
        </p:nvPicPr>
        <p:blipFill>
          <a:blip r:embed="rId2"/>
          <a:stretch>
            <a:fillRect/>
          </a:stretch>
        </p:blipFill>
        <p:spPr>
          <a:xfrm>
            <a:off x="633221" y="4266003"/>
            <a:ext cx="4064000" cy="2514600"/>
          </a:xfrm>
          <a:prstGeom prst="rect">
            <a:avLst/>
          </a:prstGeom>
        </p:spPr>
      </p:pic>
      <p:pic>
        <p:nvPicPr>
          <p:cNvPr id="8" name="Imagen 7"/>
          <p:cNvPicPr>
            <a:picLocks noChangeAspect="1"/>
          </p:cNvPicPr>
          <p:nvPr/>
        </p:nvPicPr>
        <p:blipFill>
          <a:blip r:embed="rId3"/>
          <a:stretch>
            <a:fillRect/>
          </a:stretch>
        </p:blipFill>
        <p:spPr>
          <a:xfrm>
            <a:off x="5272112" y="4266003"/>
            <a:ext cx="3975100" cy="2514600"/>
          </a:xfrm>
          <a:prstGeom prst="rect">
            <a:avLst/>
          </a:prstGeom>
        </p:spPr>
      </p:pic>
      <p:pic>
        <p:nvPicPr>
          <p:cNvPr id="13" name="Imagen 12"/>
          <p:cNvPicPr>
            <a:picLocks noChangeAspect="1"/>
          </p:cNvPicPr>
          <p:nvPr/>
        </p:nvPicPr>
        <p:blipFill>
          <a:blip r:embed="rId4"/>
          <a:stretch>
            <a:fillRect/>
          </a:stretch>
        </p:blipFill>
        <p:spPr>
          <a:xfrm>
            <a:off x="426124" y="1364258"/>
            <a:ext cx="3086100" cy="2514600"/>
          </a:xfrm>
          <a:prstGeom prst="rect">
            <a:avLst/>
          </a:prstGeom>
        </p:spPr>
      </p:pic>
      <p:pic>
        <p:nvPicPr>
          <p:cNvPr id="14" name="Imagen 13"/>
          <p:cNvPicPr>
            <a:picLocks noChangeAspect="1"/>
          </p:cNvPicPr>
          <p:nvPr/>
        </p:nvPicPr>
        <p:blipFill>
          <a:blip r:embed="rId5"/>
          <a:stretch>
            <a:fillRect/>
          </a:stretch>
        </p:blipFill>
        <p:spPr>
          <a:xfrm>
            <a:off x="3905137" y="1364258"/>
            <a:ext cx="3187700" cy="2514600"/>
          </a:xfrm>
          <a:prstGeom prst="rect">
            <a:avLst/>
          </a:prstGeom>
        </p:spPr>
      </p:pic>
      <p:pic>
        <p:nvPicPr>
          <p:cNvPr id="15" name="Imagen 14"/>
          <p:cNvPicPr>
            <a:picLocks noChangeAspect="1"/>
          </p:cNvPicPr>
          <p:nvPr/>
        </p:nvPicPr>
        <p:blipFill>
          <a:blip r:embed="rId6"/>
          <a:stretch>
            <a:fillRect/>
          </a:stretch>
        </p:blipFill>
        <p:spPr>
          <a:xfrm>
            <a:off x="7485750" y="1364258"/>
            <a:ext cx="1874872" cy="2514852"/>
          </a:xfrm>
          <a:prstGeom prst="rect">
            <a:avLst/>
          </a:prstGeom>
        </p:spPr>
      </p:pic>
    </p:spTree>
    <p:extLst>
      <p:ext uri="{BB962C8B-B14F-4D97-AF65-F5344CB8AC3E}">
        <p14:creationId xmlns:p14="http://schemas.microsoft.com/office/powerpoint/2010/main" val="30198792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a:t>Inversiones Ejecutadas </a:t>
            </a:r>
            <a:r>
              <a:rPr lang="es-ES" dirty="0" smtClean="0"/>
              <a:t>- FEN</a:t>
            </a:r>
            <a:endParaRPr lang="es-ES" dirty="0"/>
          </a:p>
        </p:txBody>
      </p:sp>
      <p:sp>
        <p:nvSpPr>
          <p:cNvPr id="12" name="CuadroTexto 11"/>
          <p:cNvSpPr txBox="1"/>
          <p:nvPr/>
        </p:nvSpPr>
        <p:spPr>
          <a:xfrm>
            <a:off x="185040" y="975659"/>
            <a:ext cx="3480440" cy="369332"/>
          </a:xfrm>
          <a:prstGeom prst="rect">
            <a:avLst/>
          </a:prstGeom>
          <a:noFill/>
        </p:spPr>
        <p:txBody>
          <a:bodyPr wrap="none" rtlCol="0">
            <a:spAutoFit/>
          </a:bodyPr>
          <a:lstStyle/>
          <a:p>
            <a:r>
              <a:rPr lang="es-ES_tradnl" b="1" dirty="0" smtClean="0">
                <a:solidFill>
                  <a:srgbClr val="ED7D31"/>
                </a:solidFill>
                <a:latin typeface="Calibri Light"/>
                <a:cs typeface="Calibri Light"/>
              </a:rPr>
              <a:t>Calzaduras km 74+640 - km 74+714</a:t>
            </a:r>
            <a:endParaRPr lang="es-ES_tradnl" b="1" dirty="0">
              <a:solidFill>
                <a:srgbClr val="ED7D31"/>
              </a:solidFill>
              <a:latin typeface="Calibri Light"/>
              <a:cs typeface="Calibri Light"/>
            </a:endParaRPr>
          </a:p>
        </p:txBody>
      </p:sp>
      <p:sp>
        <p:nvSpPr>
          <p:cNvPr id="9" name="CuadroTexto 8"/>
          <p:cNvSpPr txBox="1"/>
          <p:nvPr/>
        </p:nvSpPr>
        <p:spPr>
          <a:xfrm>
            <a:off x="127167" y="3886819"/>
            <a:ext cx="3134191" cy="369332"/>
          </a:xfrm>
          <a:prstGeom prst="rect">
            <a:avLst/>
          </a:prstGeom>
          <a:noFill/>
        </p:spPr>
        <p:txBody>
          <a:bodyPr wrap="none" rtlCol="0">
            <a:spAutoFit/>
          </a:bodyPr>
          <a:lstStyle/>
          <a:p>
            <a:r>
              <a:rPr lang="es-ES_tradnl" b="1" dirty="0" smtClean="0">
                <a:solidFill>
                  <a:srgbClr val="ED7D31"/>
                </a:solidFill>
                <a:latin typeface="Calibri Light"/>
                <a:cs typeface="Calibri Light"/>
              </a:rPr>
              <a:t>Pedraplen km 87+490 – 87+540</a:t>
            </a:r>
            <a:endParaRPr lang="es-ES_tradnl" b="1" dirty="0">
              <a:solidFill>
                <a:srgbClr val="ED7D31"/>
              </a:solidFill>
              <a:latin typeface="Calibri Light"/>
              <a:cs typeface="Calibri Light"/>
            </a:endParaRPr>
          </a:p>
        </p:txBody>
      </p:sp>
      <p:pic>
        <p:nvPicPr>
          <p:cNvPr id="11" name="Imagen 10"/>
          <p:cNvPicPr>
            <a:picLocks noChangeAspect="1"/>
          </p:cNvPicPr>
          <p:nvPr/>
        </p:nvPicPr>
        <p:blipFill>
          <a:blip r:embed="rId2"/>
          <a:stretch>
            <a:fillRect/>
          </a:stretch>
        </p:blipFill>
        <p:spPr>
          <a:xfrm>
            <a:off x="781499" y="1330615"/>
            <a:ext cx="3848100" cy="2514600"/>
          </a:xfrm>
          <a:prstGeom prst="rect">
            <a:avLst/>
          </a:prstGeom>
        </p:spPr>
      </p:pic>
      <p:pic>
        <p:nvPicPr>
          <p:cNvPr id="16" name="Imagen 15"/>
          <p:cNvPicPr>
            <a:picLocks noChangeAspect="1"/>
          </p:cNvPicPr>
          <p:nvPr/>
        </p:nvPicPr>
        <p:blipFill>
          <a:blip r:embed="rId3"/>
          <a:stretch>
            <a:fillRect/>
          </a:stretch>
        </p:blipFill>
        <p:spPr>
          <a:xfrm>
            <a:off x="5049305" y="1330615"/>
            <a:ext cx="3987800" cy="2514600"/>
          </a:xfrm>
          <a:prstGeom prst="rect">
            <a:avLst/>
          </a:prstGeom>
        </p:spPr>
      </p:pic>
      <p:pic>
        <p:nvPicPr>
          <p:cNvPr id="17" name="Imagen 16"/>
          <p:cNvPicPr>
            <a:picLocks noChangeAspect="1"/>
          </p:cNvPicPr>
          <p:nvPr/>
        </p:nvPicPr>
        <p:blipFill>
          <a:blip r:embed="rId4"/>
          <a:stretch>
            <a:fillRect/>
          </a:stretch>
        </p:blipFill>
        <p:spPr>
          <a:xfrm>
            <a:off x="667199" y="4259291"/>
            <a:ext cx="3962400" cy="2514600"/>
          </a:xfrm>
          <a:prstGeom prst="rect">
            <a:avLst/>
          </a:prstGeom>
        </p:spPr>
      </p:pic>
      <p:pic>
        <p:nvPicPr>
          <p:cNvPr id="18" name="Imagen 17"/>
          <p:cNvPicPr>
            <a:picLocks noChangeAspect="1"/>
          </p:cNvPicPr>
          <p:nvPr/>
        </p:nvPicPr>
        <p:blipFill>
          <a:blip r:embed="rId5"/>
          <a:stretch>
            <a:fillRect/>
          </a:stretch>
        </p:blipFill>
        <p:spPr>
          <a:xfrm>
            <a:off x="5049305" y="4259291"/>
            <a:ext cx="3962400" cy="2514600"/>
          </a:xfrm>
          <a:prstGeom prst="rect">
            <a:avLst/>
          </a:prstGeom>
        </p:spPr>
      </p:pic>
    </p:spTree>
    <p:extLst>
      <p:ext uri="{BB962C8B-B14F-4D97-AF65-F5344CB8AC3E}">
        <p14:creationId xmlns:p14="http://schemas.microsoft.com/office/powerpoint/2010/main" val="38805191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75000"/>
                  </a:schemeClr>
                </a:solidFill>
                <a:latin typeface="Calibri Light"/>
                <a:cs typeface="Calibri Light"/>
              </a:rPr>
              <a:t>Introducción</a:t>
            </a:r>
          </a:p>
          <a:p>
            <a:pPr marL="285750" indent="-285750">
              <a:buFont typeface="+mj-lt"/>
              <a:buAutoNum type="romanUcPeriod"/>
            </a:pPr>
            <a:r>
              <a:rPr lang="es-ES" sz="1600" dirty="0" smtClean="0">
                <a:solidFill>
                  <a:schemeClr val="bg1">
                    <a:lumMod val="75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50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75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50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75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75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75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75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75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75000"/>
                  </a:schemeClr>
                </a:solidFill>
                <a:latin typeface="Calibri Light"/>
                <a:cs typeface="Calibri Light"/>
              </a:rPr>
              <a:t>Aspectos en los cuales y a criterio del Concesionario la articulación con OSITRAN será clave en el </a:t>
            </a:r>
            <a:r>
              <a:rPr lang="es-ES" sz="1600" dirty="0" smtClean="0">
                <a:solidFill>
                  <a:schemeClr val="bg1">
                    <a:lumMod val="75000"/>
                  </a:schemeClr>
                </a:solidFill>
                <a:latin typeface="Calibri Light"/>
                <a:cs typeface="Calibri Light"/>
              </a:rPr>
              <a:t>2017</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235200491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Aspectos Operativos</a:t>
            </a:r>
            <a:endParaRPr lang="es-ES" dirty="0"/>
          </a:p>
        </p:txBody>
      </p:sp>
      <p:pic>
        <p:nvPicPr>
          <p:cNvPr id="7" name="Imagen 6" descr="P11604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79" y="3827321"/>
            <a:ext cx="3072000" cy="2304000"/>
          </a:xfrm>
          <a:prstGeom prst="rect">
            <a:avLst/>
          </a:prstGeom>
        </p:spPr>
      </p:pic>
      <p:pic>
        <p:nvPicPr>
          <p:cNvPr id="9" name="Imagen 8" descr="P11606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4989" y="1278832"/>
            <a:ext cx="3072000" cy="2304000"/>
          </a:xfrm>
          <a:prstGeom prst="rect">
            <a:avLst/>
          </a:prstGeom>
        </p:spPr>
      </p:pic>
      <p:pic>
        <p:nvPicPr>
          <p:cNvPr id="10" name="Imagen 9" descr="P116069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63" y="1278832"/>
            <a:ext cx="3072000" cy="2304000"/>
          </a:xfrm>
          <a:prstGeom prst="rect">
            <a:avLst/>
          </a:prstGeom>
        </p:spPr>
      </p:pic>
      <p:pic>
        <p:nvPicPr>
          <p:cNvPr id="12" name="Imagen 11" descr="P116093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4992" y="3827321"/>
            <a:ext cx="3072000" cy="2304000"/>
          </a:xfrm>
          <a:prstGeom prst="rect">
            <a:avLst/>
          </a:prstGeom>
        </p:spPr>
      </p:pic>
      <p:pic>
        <p:nvPicPr>
          <p:cNvPr id="13" name="Imagen 12" descr="P117006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0576" y="1278832"/>
            <a:ext cx="3072000" cy="2304000"/>
          </a:xfrm>
          <a:prstGeom prst="rect">
            <a:avLst/>
          </a:prstGeom>
        </p:spPr>
      </p:pic>
      <p:pic>
        <p:nvPicPr>
          <p:cNvPr id="14" name="Imagen 13" descr="P1160377.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9435" y="3827313"/>
            <a:ext cx="3072000" cy="2304000"/>
          </a:xfrm>
          <a:prstGeom prst="rect">
            <a:avLst/>
          </a:prstGeom>
        </p:spPr>
      </p:pic>
    </p:spTree>
    <p:extLst>
      <p:ext uri="{BB962C8B-B14F-4D97-AF65-F5344CB8AC3E}">
        <p14:creationId xmlns:p14="http://schemas.microsoft.com/office/powerpoint/2010/main" val="26626129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50000"/>
                  </a:schemeClr>
                </a:solidFill>
                <a:latin typeface="Calibri Light"/>
                <a:cs typeface="Calibri Light"/>
              </a:rPr>
              <a:t>Introducción</a:t>
            </a:r>
          </a:p>
          <a:p>
            <a:pPr marL="285750" indent="-285750">
              <a:buFont typeface="+mj-lt"/>
              <a:buAutoNum type="romanUcPeriod"/>
            </a:pPr>
            <a:r>
              <a:rPr lang="es-ES" sz="1600" dirty="0" smtClean="0">
                <a:solidFill>
                  <a:schemeClr val="bg1">
                    <a:lumMod val="75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75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75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75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75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75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75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75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75000"/>
                  </a:schemeClr>
                </a:solidFill>
                <a:latin typeface="Calibri Light"/>
                <a:cs typeface="Calibri Light"/>
              </a:rPr>
              <a:t>Aspectos en los cuales y a criterio del Concesionario la articulación con OSITRAN será clave en el </a:t>
            </a:r>
            <a:r>
              <a:rPr lang="es-ES" sz="1600" dirty="0" smtClean="0">
                <a:solidFill>
                  <a:schemeClr val="bg1">
                    <a:lumMod val="75000"/>
                  </a:schemeClr>
                </a:solidFill>
                <a:latin typeface="Calibri Light"/>
                <a:cs typeface="Calibri Light"/>
              </a:rPr>
              <a:t>2017</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29887012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Aspectos Operativos</a:t>
            </a:r>
            <a:endParaRPr lang="es-ES" dirty="0"/>
          </a:p>
        </p:txBody>
      </p:sp>
      <p:pic>
        <p:nvPicPr>
          <p:cNvPr id="2" name="Imagen 1" descr="P118000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041" y="1244810"/>
            <a:ext cx="3072000" cy="2304000"/>
          </a:xfrm>
          <a:prstGeom prst="rect">
            <a:avLst/>
          </a:prstGeom>
        </p:spPr>
      </p:pic>
      <p:pic>
        <p:nvPicPr>
          <p:cNvPr id="4" name="Imagen 3" descr="P118003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9668" y="1244810"/>
            <a:ext cx="3072000" cy="2304000"/>
          </a:xfrm>
          <a:prstGeom prst="rect">
            <a:avLst/>
          </a:prstGeom>
        </p:spPr>
      </p:pic>
      <p:pic>
        <p:nvPicPr>
          <p:cNvPr id="5" name="Imagen 4" descr="P118045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7354" y="1244810"/>
            <a:ext cx="3072000" cy="2304000"/>
          </a:xfrm>
          <a:prstGeom prst="rect">
            <a:avLst/>
          </a:prstGeom>
        </p:spPr>
      </p:pic>
      <p:pic>
        <p:nvPicPr>
          <p:cNvPr id="6" name="Imagen 5" descr="P124053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41" y="3827321"/>
            <a:ext cx="3072000" cy="2304000"/>
          </a:xfrm>
          <a:prstGeom prst="rect">
            <a:avLst/>
          </a:prstGeom>
        </p:spPr>
      </p:pic>
      <p:pic>
        <p:nvPicPr>
          <p:cNvPr id="11" name="Imagen 10" descr="P124062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9667" y="3827321"/>
            <a:ext cx="3072000" cy="2304000"/>
          </a:xfrm>
          <a:prstGeom prst="rect">
            <a:avLst/>
          </a:prstGeom>
        </p:spPr>
      </p:pic>
      <p:pic>
        <p:nvPicPr>
          <p:cNvPr id="14" name="Imagen 13" descr="P116052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7354" y="3827321"/>
            <a:ext cx="3072000" cy="2304000"/>
          </a:xfrm>
          <a:prstGeom prst="rect">
            <a:avLst/>
          </a:prstGeom>
        </p:spPr>
      </p:pic>
    </p:spTree>
    <p:extLst>
      <p:ext uri="{BB962C8B-B14F-4D97-AF65-F5344CB8AC3E}">
        <p14:creationId xmlns:p14="http://schemas.microsoft.com/office/powerpoint/2010/main" val="39963647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a:t>Aspectos Operativos</a:t>
            </a:r>
          </a:p>
        </p:txBody>
      </p:sp>
      <p:sp>
        <p:nvSpPr>
          <p:cNvPr id="4" name="CuadroTexto 3"/>
          <p:cNvSpPr txBox="1"/>
          <p:nvPr/>
        </p:nvSpPr>
        <p:spPr>
          <a:xfrm>
            <a:off x="157289" y="2439981"/>
            <a:ext cx="4621778" cy="646331"/>
          </a:xfrm>
          <a:prstGeom prst="rect">
            <a:avLst/>
          </a:prstGeom>
          <a:noFill/>
        </p:spPr>
        <p:txBody>
          <a:bodyPr wrap="none" rtlCol="0">
            <a:spAutoFit/>
          </a:bodyPr>
          <a:lstStyle/>
          <a:p>
            <a:r>
              <a:rPr lang="es-ES" sz="1200" dirty="0" smtClean="0">
                <a:latin typeface="Calibri Light"/>
                <a:cs typeface="Calibri Light"/>
              </a:rPr>
              <a:t>Accidente Tipo A: accidente con daños materiales</a:t>
            </a:r>
          </a:p>
          <a:p>
            <a:r>
              <a:rPr lang="es-ES" sz="1200" dirty="0" smtClean="0">
                <a:latin typeface="Calibri Light"/>
                <a:cs typeface="Calibri Light"/>
              </a:rPr>
              <a:t>Accidente Tipo B: accidente con daños materiales y heridos</a:t>
            </a:r>
          </a:p>
          <a:p>
            <a:r>
              <a:rPr lang="es-ES" sz="1200" dirty="0" smtClean="0">
                <a:latin typeface="Calibri Light"/>
                <a:cs typeface="Calibri Light"/>
              </a:rPr>
              <a:t>Accidente Tipo C: accidente con daños materiales, heridos y/o fallecidos </a:t>
            </a:r>
            <a:endParaRPr lang="es-ES" sz="1200" dirty="0">
              <a:latin typeface="Calibri Light"/>
              <a:cs typeface="Calibri Light"/>
            </a:endParaRPr>
          </a:p>
        </p:txBody>
      </p:sp>
      <p:sp>
        <p:nvSpPr>
          <p:cNvPr id="2" name="CuadroTexto 1"/>
          <p:cNvSpPr txBox="1"/>
          <p:nvPr/>
        </p:nvSpPr>
        <p:spPr>
          <a:xfrm>
            <a:off x="168219" y="6361722"/>
            <a:ext cx="9588487" cy="369332"/>
          </a:xfrm>
          <a:prstGeom prst="rect">
            <a:avLst/>
          </a:prstGeom>
          <a:noFill/>
        </p:spPr>
        <p:txBody>
          <a:bodyPr wrap="square" rtlCol="0">
            <a:spAutoFit/>
          </a:bodyPr>
          <a:lstStyle/>
          <a:p>
            <a:r>
              <a:rPr lang="es-ES" dirty="0" smtClean="0">
                <a:latin typeface="Calibri Light"/>
                <a:cs typeface="Calibri Light"/>
              </a:rPr>
              <a:t>Las optimas condiciones de la vía permiten circular a </a:t>
            </a:r>
            <a:r>
              <a:rPr lang="es-ES" b="1" dirty="0" smtClean="0">
                <a:solidFill>
                  <a:schemeClr val="accent2"/>
                </a:solidFill>
                <a:latin typeface="Calibri Light"/>
                <a:cs typeface="Calibri Light"/>
              </a:rPr>
              <a:t>velocidades superiores a las del diseño </a:t>
            </a:r>
            <a:r>
              <a:rPr lang="es-ES" dirty="0" smtClean="0">
                <a:latin typeface="Calibri Light"/>
                <a:cs typeface="Calibri Light"/>
              </a:rPr>
              <a:t>de la vía</a:t>
            </a:r>
            <a:endParaRPr lang="es-ES" dirty="0">
              <a:latin typeface="Calibri Light"/>
              <a:cs typeface="Calibri Light"/>
            </a:endParaRPr>
          </a:p>
        </p:txBody>
      </p:sp>
      <p:pic>
        <p:nvPicPr>
          <p:cNvPr id="9" name="Imagen 8"/>
          <p:cNvPicPr>
            <a:picLocks noChangeAspect="1"/>
          </p:cNvPicPr>
          <p:nvPr/>
        </p:nvPicPr>
        <p:blipFill>
          <a:blip r:embed="rId2"/>
          <a:stretch>
            <a:fillRect/>
          </a:stretch>
        </p:blipFill>
        <p:spPr>
          <a:xfrm>
            <a:off x="2617241" y="3252175"/>
            <a:ext cx="4682449" cy="2880000"/>
          </a:xfrm>
          <a:prstGeom prst="rect">
            <a:avLst/>
          </a:prstGeom>
        </p:spPr>
      </p:pic>
      <p:sp>
        <p:nvSpPr>
          <p:cNvPr id="5" name="CuadroTexto 4"/>
          <p:cNvSpPr txBox="1"/>
          <p:nvPr/>
        </p:nvSpPr>
        <p:spPr>
          <a:xfrm>
            <a:off x="191807" y="6114797"/>
            <a:ext cx="8468985" cy="261610"/>
          </a:xfrm>
          <a:prstGeom prst="rect">
            <a:avLst/>
          </a:prstGeom>
          <a:noFill/>
        </p:spPr>
        <p:txBody>
          <a:bodyPr wrap="none" rtlCol="0">
            <a:spAutoFit/>
          </a:bodyPr>
          <a:lstStyle/>
          <a:p>
            <a:r>
              <a:rPr lang="es-ES" sz="1100" dirty="0" smtClean="0">
                <a:latin typeface="Calibri Light"/>
                <a:cs typeface="Calibri Light"/>
              </a:rPr>
              <a:t>Programa Estratégico en el </a:t>
            </a:r>
            <a:r>
              <a:rPr lang="es-ES" sz="1100" dirty="0">
                <a:latin typeface="Calibri Light"/>
                <a:cs typeface="Calibri Light"/>
              </a:rPr>
              <a:t>Sector Transporte - </a:t>
            </a:r>
            <a:r>
              <a:rPr lang="es-ES" sz="1100" dirty="0" err="1">
                <a:latin typeface="Calibri Light"/>
                <a:cs typeface="Calibri Light"/>
              </a:rPr>
              <a:t>https</a:t>
            </a:r>
            <a:r>
              <a:rPr lang="es-ES" sz="1100" dirty="0">
                <a:latin typeface="Calibri Light"/>
                <a:cs typeface="Calibri Light"/>
              </a:rPr>
              <a:t>://</a:t>
            </a:r>
            <a:r>
              <a:rPr lang="es-ES" sz="1100" dirty="0" err="1">
                <a:latin typeface="Calibri Light"/>
                <a:cs typeface="Calibri Light"/>
              </a:rPr>
              <a:t>www.mef.gob.pe</a:t>
            </a:r>
            <a:r>
              <a:rPr lang="es-ES" sz="1100" dirty="0">
                <a:latin typeface="Calibri Light"/>
                <a:cs typeface="Calibri Light"/>
              </a:rPr>
              <a:t>/contenidos/</a:t>
            </a:r>
            <a:r>
              <a:rPr lang="es-ES" sz="1100" dirty="0" err="1">
                <a:latin typeface="Calibri Light"/>
                <a:cs typeface="Calibri Light"/>
              </a:rPr>
              <a:t>presu_publ</a:t>
            </a:r>
            <a:r>
              <a:rPr lang="es-ES" sz="1100" dirty="0">
                <a:latin typeface="Calibri Light"/>
                <a:cs typeface="Calibri Light"/>
              </a:rPr>
              <a:t>/</a:t>
            </a:r>
            <a:r>
              <a:rPr lang="es-ES" sz="1100" dirty="0" err="1">
                <a:latin typeface="Calibri Light"/>
                <a:cs typeface="Calibri Light"/>
              </a:rPr>
              <a:t>documentac</a:t>
            </a:r>
            <a:r>
              <a:rPr lang="es-ES" sz="1100" dirty="0">
                <a:latin typeface="Calibri Light"/>
                <a:cs typeface="Calibri Light"/>
              </a:rPr>
              <a:t>/PE0010_ACCIDENTES_TRANSITO.pdf</a:t>
            </a:r>
          </a:p>
        </p:txBody>
      </p:sp>
      <p:pic>
        <p:nvPicPr>
          <p:cNvPr id="8" name="Imagen 7"/>
          <p:cNvPicPr>
            <a:picLocks noChangeAspect="1"/>
          </p:cNvPicPr>
          <p:nvPr/>
        </p:nvPicPr>
        <p:blipFill>
          <a:blip r:embed="rId3"/>
          <a:stretch>
            <a:fillRect/>
          </a:stretch>
        </p:blipFill>
        <p:spPr>
          <a:xfrm>
            <a:off x="136462" y="1054248"/>
            <a:ext cx="9633077" cy="1368078"/>
          </a:xfrm>
          <a:prstGeom prst="rect">
            <a:avLst/>
          </a:prstGeom>
        </p:spPr>
      </p:pic>
    </p:spTree>
    <p:extLst>
      <p:ext uri="{BB962C8B-B14F-4D97-AF65-F5344CB8AC3E}">
        <p14:creationId xmlns:p14="http://schemas.microsoft.com/office/powerpoint/2010/main" val="21363622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a:t>Aspectos Operativos</a:t>
            </a:r>
          </a:p>
        </p:txBody>
      </p:sp>
      <p:pic>
        <p:nvPicPr>
          <p:cNvPr id="11" name="Imagen 10"/>
          <p:cNvPicPr>
            <a:picLocks noChangeAspect="1"/>
          </p:cNvPicPr>
          <p:nvPr/>
        </p:nvPicPr>
        <p:blipFill>
          <a:blip r:embed="rId2"/>
          <a:stretch>
            <a:fillRect/>
          </a:stretch>
        </p:blipFill>
        <p:spPr>
          <a:xfrm>
            <a:off x="585574" y="1597067"/>
            <a:ext cx="6826478" cy="4010556"/>
          </a:xfrm>
          <a:prstGeom prst="rect">
            <a:avLst/>
          </a:prstGeom>
        </p:spPr>
      </p:pic>
      <p:sp>
        <p:nvSpPr>
          <p:cNvPr id="12" name="CuadroTexto 11"/>
          <p:cNvSpPr txBox="1"/>
          <p:nvPr/>
        </p:nvSpPr>
        <p:spPr>
          <a:xfrm>
            <a:off x="7586681" y="2313459"/>
            <a:ext cx="2136382" cy="1631216"/>
          </a:xfrm>
          <a:prstGeom prst="rect">
            <a:avLst/>
          </a:prstGeom>
          <a:noFill/>
        </p:spPr>
        <p:txBody>
          <a:bodyPr wrap="square" rtlCol="0">
            <a:spAutoFit/>
          </a:bodyPr>
          <a:lstStyle/>
          <a:p>
            <a:r>
              <a:rPr lang="es-ES" sz="2000" dirty="0" smtClean="0">
                <a:latin typeface="Calibri Light"/>
                <a:cs typeface="Calibri Light"/>
              </a:rPr>
              <a:t>Los indicadores de gestión propia de DEVIANDES son cumplidos con creces</a:t>
            </a:r>
            <a:endParaRPr lang="es-ES" sz="2000" dirty="0">
              <a:latin typeface="Calibri Light"/>
              <a:cs typeface="Calibri Light"/>
            </a:endParaRPr>
          </a:p>
        </p:txBody>
      </p:sp>
    </p:spTree>
    <p:extLst>
      <p:ext uri="{BB962C8B-B14F-4D97-AF65-F5344CB8AC3E}">
        <p14:creationId xmlns:p14="http://schemas.microsoft.com/office/powerpoint/2010/main" val="129691457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a:t>Aspectos Operativos</a:t>
            </a:r>
          </a:p>
        </p:txBody>
      </p:sp>
      <p:pic>
        <p:nvPicPr>
          <p:cNvPr id="12" name="Imagen 11"/>
          <p:cNvPicPr>
            <a:picLocks noChangeAspect="1"/>
          </p:cNvPicPr>
          <p:nvPr/>
        </p:nvPicPr>
        <p:blipFill>
          <a:blip r:embed="rId2"/>
          <a:stretch>
            <a:fillRect/>
          </a:stretch>
        </p:blipFill>
        <p:spPr>
          <a:xfrm>
            <a:off x="157370" y="992051"/>
            <a:ext cx="6350000" cy="3085020"/>
          </a:xfrm>
          <a:prstGeom prst="rect">
            <a:avLst/>
          </a:prstGeom>
        </p:spPr>
      </p:pic>
      <p:pic>
        <p:nvPicPr>
          <p:cNvPr id="10" name="Imagen 9"/>
          <p:cNvPicPr>
            <a:picLocks noChangeAspect="1"/>
          </p:cNvPicPr>
          <p:nvPr/>
        </p:nvPicPr>
        <p:blipFill>
          <a:blip r:embed="rId3"/>
          <a:stretch>
            <a:fillRect/>
          </a:stretch>
        </p:blipFill>
        <p:spPr>
          <a:xfrm>
            <a:off x="5053246" y="3752364"/>
            <a:ext cx="4729747" cy="3025425"/>
          </a:xfrm>
          <a:prstGeom prst="rect">
            <a:avLst/>
          </a:prstGeom>
        </p:spPr>
      </p:pic>
      <p:sp>
        <p:nvSpPr>
          <p:cNvPr id="2" name="CuadroTexto 1"/>
          <p:cNvSpPr txBox="1"/>
          <p:nvPr/>
        </p:nvSpPr>
        <p:spPr>
          <a:xfrm>
            <a:off x="6625855" y="1201099"/>
            <a:ext cx="3050656" cy="1754327"/>
          </a:xfrm>
          <a:prstGeom prst="rect">
            <a:avLst/>
          </a:prstGeom>
          <a:noFill/>
        </p:spPr>
        <p:txBody>
          <a:bodyPr wrap="square" rtlCol="0">
            <a:spAutoFit/>
          </a:bodyPr>
          <a:lstStyle/>
          <a:p>
            <a:r>
              <a:rPr lang="es-ES" dirty="0" smtClean="0">
                <a:latin typeface="Calibri Light"/>
                <a:cs typeface="Calibri Light"/>
              </a:rPr>
              <a:t>El 65% de las atenciones corresponden a fallas del parque automotor que circula por la vía, situación que </a:t>
            </a:r>
            <a:r>
              <a:rPr lang="es-ES" b="1" dirty="0" smtClean="0">
                <a:solidFill>
                  <a:srgbClr val="ED7D31"/>
                </a:solidFill>
                <a:latin typeface="Calibri Light"/>
                <a:cs typeface="Calibri Light"/>
              </a:rPr>
              <a:t>disminuye la velocidad </a:t>
            </a:r>
            <a:r>
              <a:rPr lang="es-ES" dirty="0" smtClean="0">
                <a:latin typeface="Calibri Light"/>
                <a:cs typeface="Calibri Light"/>
              </a:rPr>
              <a:t>operativa de la misma</a:t>
            </a:r>
            <a:endParaRPr lang="es-ES" dirty="0">
              <a:latin typeface="Calibri Light"/>
              <a:cs typeface="Calibri Light"/>
            </a:endParaRPr>
          </a:p>
        </p:txBody>
      </p:sp>
      <p:sp>
        <p:nvSpPr>
          <p:cNvPr id="4" name="CuadroTexto 3"/>
          <p:cNvSpPr txBox="1"/>
          <p:nvPr/>
        </p:nvSpPr>
        <p:spPr>
          <a:xfrm>
            <a:off x="400311" y="4238360"/>
            <a:ext cx="4665708" cy="2031325"/>
          </a:xfrm>
          <a:prstGeom prst="rect">
            <a:avLst/>
          </a:prstGeom>
          <a:noFill/>
        </p:spPr>
        <p:txBody>
          <a:bodyPr wrap="square" rtlCol="0">
            <a:spAutoFit/>
          </a:bodyPr>
          <a:lstStyle/>
          <a:p>
            <a:r>
              <a:rPr lang="es-ES" b="1" dirty="0" smtClean="0">
                <a:solidFill>
                  <a:srgbClr val="ED7D31"/>
                </a:solidFill>
                <a:latin typeface="Calibri Light"/>
                <a:cs typeface="Calibri Light"/>
              </a:rPr>
              <a:t>El 22% </a:t>
            </a:r>
            <a:r>
              <a:rPr lang="es-ES" dirty="0" smtClean="0">
                <a:latin typeface="Calibri Light"/>
                <a:cs typeface="Calibri Light"/>
              </a:rPr>
              <a:t>de los accidentes, como despistes, en su mayoría son </a:t>
            </a:r>
            <a:r>
              <a:rPr lang="es-ES" b="1" dirty="0" smtClean="0">
                <a:solidFill>
                  <a:srgbClr val="ED7D31"/>
                </a:solidFill>
                <a:latin typeface="Calibri Light"/>
                <a:cs typeface="Calibri Light"/>
              </a:rPr>
              <a:t>ocasionados por imprudencias de los conductores y exceso de velocidad</a:t>
            </a:r>
            <a:endParaRPr lang="es-ES" dirty="0">
              <a:latin typeface="Calibri Light"/>
              <a:cs typeface="Calibri Light"/>
            </a:endParaRPr>
          </a:p>
          <a:p>
            <a:endParaRPr lang="es-ES" dirty="0">
              <a:latin typeface="Calibri Light"/>
              <a:cs typeface="Calibri Light"/>
            </a:endParaRPr>
          </a:p>
          <a:p>
            <a:r>
              <a:rPr lang="es-ES" dirty="0" smtClean="0">
                <a:latin typeface="Calibri Light"/>
                <a:cs typeface="Calibri Light"/>
              </a:rPr>
              <a:t>Los </a:t>
            </a:r>
            <a:r>
              <a:rPr lang="es-ES" b="1" dirty="0" smtClean="0">
                <a:solidFill>
                  <a:srgbClr val="ED7D31"/>
                </a:solidFill>
                <a:latin typeface="Calibri Light"/>
                <a:cs typeface="Calibri Light"/>
              </a:rPr>
              <a:t>choques frontales (5%) </a:t>
            </a:r>
            <a:r>
              <a:rPr lang="es-ES" dirty="0" smtClean="0">
                <a:latin typeface="Calibri Light"/>
                <a:cs typeface="Calibri Light"/>
              </a:rPr>
              <a:t>se deben a imprudencias de los conductores, ajenos al estado de la vía</a:t>
            </a:r>
          </a:p>
        </p:txBody>
      </p:sp>
    </p:spTree>
    <p:extLst>
      <p:ext uri="{BB962C8B-B14F-4D97-AF65-F5344CB8AC3E}">
        <p14:creationId xmlns:p14="http://schemas.microsoft.com/office/powerpoint/2010/main" val="30062616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a:t>Aspectos Operativos</a:t>
            </a:r>
          </a:p>
        </p:txBody>
      </p:sp>
      <p:pic>
        <p:nvPicPr>
          <p:cNvPr id="2" name="Imagen 1"/>
          <p:cNvPicPr>
            <a:picLocks noChangeAspect="1"/>
          </p:cNvPicPr>
          <p:nvPr/>
        </p:nvPicPr>
        <p:blipFill>
          <a:blip r:embed="rId2"/>
          <a:stretch>
            <a:fillRect/>
          </a:stretch>
        </p:blipFill>
        <p:spPr>
          <a:xfrm>
            <a:off x="190500" y="984120"/>
            <a:ext cx="9525000" cy="5016500"/>
          </a:xfrm>
          <a:prstGeom prst="rect">
            <a:avLst/>
          </a:prstGeom>
        </p:spPr>
      </p:pic>
      <p:sp>
        <p:nvSpPr>
          <p:cNvPr id="4" name="CuadroTexto 3"/>
          <p:cNvSpPr txBox="1"/>
          <p:nvPr/>
        </p:nvSpPr>
        <p:spPr>
          <a:xfrm>
            <a:off x="227096" y="6013760"/>
            <a:ext cx="9403445" cy="707886"/>
          </a:xfrm>
          <a:prstGeom prst="rect">
            <a:avLst/>
          </a:prstGeom>
          <a:noFill/>
        </p:spPr>
        <p:txBody>
          <a:bodyPr wrap="square" rtlCol="0">
            <a:spAutoFit/>
          </a:bodyPr>
          <a:lstStyle/>
          <a:p>
            <a:r>
              <a:rPr lang="es-ES" sz="2000" dirty="0" smtClean="0">
                <a:latin typeface="Calibri Light"/>
                <a:cs typeface="Calibri Light"/>
              </a:rPr>
              <a:t>El </a:t>
            </a:r>
            <a:r>
              <a:rPr lang="es-ES" sz="2000" b="1" dirty="0" smtClean="0">
                <a:solidFill>
                  <a:srgbClr val="ED7D31"/>
                </a:solidFill>
                <a:latin typeface="Calibri Light"/>
                <a:cs typeface="Calibri Light"/>
              </a:rPr>
              <a:t>78% </a:t>
            </a:r>
            <a:r>
              <a:rPr lang="es-ES" sz="2000" dirty="0" smtClean="0">
                <a:latin typeface="Calibri Light"/>
                <a:cs typeface="Calibri Light"/>
              </a:rPr>
              <a:t>de los accidentes reportados, corresponden a causas asociada a errores humanos de conducción</a:t>
            </a:r>
            <a:endParaRPr lang="es-ES" sz="2000" dirty="0">
              <a:latin typeface="Calibri Light"/>
              <a:cs typeface="Calibri Light"/>
            </a:endParaRPr>
          </a:p>
        </p:txBody>
      </p:sp>
    </p:spTree>
    <p:extLst>
      <p:ext uri="{BB962C8B-B14F-4D97-AF65-F5344CB8AC3E}">
        <p14:creationId xmlns:p14="http://schemas.microsoft.com/office/powerpoint/2010/main" val="17348662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a:t>Aspectos Operativos</a:t>
            </a: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5533" y="2599675"/>
            <a:ext cx="4320000" cy="3210673"/>
          </a:xfrm>
          <a:prstGeom prst="rect">
            <a:avLst/>
          </a:prstGeom>
          <a:noFill/>
          <a:ln>
            <a:noFill/>
          </a:ln>
        </p:spPr>
      </p:pic>
      <p:sp>
        <p:nvSpPr>
          <p:cNvPr id="7" name="Marcador de contenido 1"/>
          <p:cNvSpPr>
            <a:spLocks noGrp="1"/>
          </p:cNvSpPr>
          <p:nvPr>
            <p:ph idx="1"/>
          </p:nvPr>
        </p:nvSpPr>
        <p:spPr>
          <a:xfrm>
            <a:off x="433365" y="1093643"/>
            <a:ext cx="8981241" cy="661267"/>
          </a:xfrm>
        </p:spPr>
        <p:txBody>
          <a:bodyPr>
            <a:noAutofit/>
          </a:bodyPr>
          <a:lstStyle/>
          <a:p>
            <a:r>
              <a:rPr lang="es-ES" sz="2000" dirty="0">
                <a:latin typeface="Calibri Light"/>
                <a:cs typeface="Calibri Light"/>
              </a:rPr>
              <a:t>La </a:t>
            </a:r>
            <a:r>
              <a:rPr lang="es-ES" sz="2000" dirty="0" smtClean="0">
                <a:latin typeface="Calibri Light"/>
                <a:cs typeface="Calibri Light"/>
              </a:rPr>
              <a:t>estación </a:t>
            </a:r>
            <a:r>
              <a:rPr lang="es-ES" sz="2000" dirty="0">
                <a:latin typeface="Calibri Light"/>
                <a:cs typeface="Calibri Light"/>
              </a:rPr>
              <a:t>de Pesaje </a:t>
            </a:r>
            <a:r>
              <a:rPr lang="es-ES" sz="2000" dirty="0" smtClean="0">
                <a:latin typeface="Calibri Light"/>
                <a:cs typeface="Calibri Light"/>
              </a:rPr>
              <a:t>Cocachacra cuenta con la certificación de calibración No. GM-027-2017, emitido por INACAL</a:t>
            </a:r>
            <a:endParaRPr lang="es-ES" sz="2000" dirty="0">
              <a:latin typeface="Calibri Light"/>
              <a:cs typeface="Calibri Light"/>
            </a:endParaRPr>
          </a:p>
        </p:txBody>
      </p:sp>
      <p:pic>
        <p:nvPicPr>
          <p:cNvPr id="8" name="Imagen 7" descr="Captura de pantalla 2018-03-15 a las 23.43.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215" y="1862546"/>
            <a:ext cx="3433062" cy="4834177"/>
          </a:xfrm>
          <a:prstGeom prst="rect">
            <a:avLst/>
          </a:prstGeom>
        </p:spPr>
      </p:pic>
      <p:sp>
        <p:nvSpPr>
          <p:cNvPr id="2" name="CuadroTexto 1"/>
          <p:cNvSpPr txBox="1"/>
          <p:nvPr/>
        </p:nvSpPr>
        <p:spPr>
          <a:xfrm>
            <a:off x="470045" y="5830280"/>
            <a:ext cx="3843645" cy="276999"/>
          </a:xfrm>
          <a:prstGeom prst="rect">
            <a:avLst/>
          </a:prstGeom>
          <a:noFill/>
        </p:spPr>
        <p:txBody>
          <a:bodyPr wrap="none" rtlCol="0">
            <a:spAutoFit/>
          </a:bodyPr>
          <a:lstStyle/>
          <a:p>
            <a:r>
              <a:rPr lang="es-ES" sz="1200" dirty="0" smtClean="0">
                <a:latin typeface="Calibri Light"/>
                <a:cs typeface="Calibri Light"/>
              </a:rPr>
              <a:t>Calibración anual, de conformidad con la normativa vigente</a:t>
            </a:r>
            <a:endParaRPr lang="es-ES" sz="1200" dirty="0">
              <a:latin typeface="Calibri Light"/>
              <a:cs typeface="Calibri Light"/>
            </a:endParaRPr>
          </a:p>
        </p:txBody>
      </p:sp>
    </p:spTree>
    <p:extLst>
      <p:ext uri="{BB962C8B-B14F-4D97-AF65-F5344CB8AC3E}">
        <p14:creationId xmlns:p14="http://schemas.microsoft.com/office/powerpoint/2010/main" val="372927418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a:t>Aspectos Operativos</a:t>
            </a:r>
          </a:p>
        </p:txBody>
      </p:sp>
      <p:sp>
        <p:nvSpPr>
          <p:cNvPr id="7" name="Marcador de contenido 1"/>
          <p:cNvSpPr>
            <a:spLocks noGrp="1"/>
          </p:cNvSpPr>
          <p:nvPr>
            <p:ph idx="1"/>
          </p:nvPr>
        </p:nvSpPr>
        <p:spPr>
          <a:xfrm>
            <a:off x="433365" y="1093643"/>
            <a:ext cx="9112279" cy="661267"/>
          </a:xfrm>
        </p:spPr>
        <p:txBody>
          <a:bodyPr>
            <a:noAutofit/>
          </a:bodyPr>
          <a:lstStyle/>
          <a:p>
            <a:r>
              <a:rPr lang="es-ES" sz="2000" dirty="0" smtClean="0">
                <a:latin typeface="Calibri Light"/>
                <a:cs typeface="Calibri Light"/>
              </a:rPr>
              <a:t>La estación de </a:t>
            </a:r>
            <a:r>
              <a:rPr lang="es-ES" sz="2000" dirty="0" err="1" smtClean="0">
                <a:latin typeface="Calibri Light"/>
                <a:cs typeface="Calibri Light"/>
              </a:rPr>
              <a:t>Cut</a:t>
            </a:r>
            <a:r>
              <a:rPr lang="es-ES" sz="2000" dirty="0" smtClean="0">
                <a:latin typeface="Calibri Light"/>
                <a:cs typeface="Calibri Light"/>
              </a:rPr>
              <a:t> Off inicio sus </a:t>
            </a:r>
            <a:r>
              <a:rPr lang="es-ES" sz="2000" dirty="0">
                <a:latin typeface="Calibri Light"/>
                <a:cs typeface="Calibri Light"/>
              </a:rPr>
              <a:t>operaciones durante el mes junio de 2017 </a:t>
            </a:r>
            <a:endParaRPr lang="es-ES" sz="2000" dirty="0" smtClean="0">
              <a:latin typeface="Calibri Light"/>
              <a:cs typeface="Calibri Light"/>
            </a:endParaRPr>
          </a:p>
          <a:p>
            <a:pPr lvl="1"/>
            <a:r>
              <a:rPr lang="es-ES" sz="1600" dirty="0" smtClean="0">
                <a:latin typeface="Calibri Light"/>
                <a:cs typeface="Calibri Light"/>
              </a:rPr>
              <a:t>Lo anterior en pro de la conservación de la vía</a:t>
            </a:r>
            <a:endParaRPr lang="es-ES" sz="2000" dirty="0" smtClean="0">
              <a:latin typeface="Calibri Light"/>
              <a:cs typeface="Calibri Light"/>
            </a:endParaRPr>
          </a:p>
          <a:p>
            <a:r>
              <a:rPr lang="es-ES" sz="2000" dirty="0" smtClean="0">
                <a:latin typeface="Calibri Light"/>
                <a:cs typeface="Calibri Light"/>
              </a:rPr>
              <a:t>Cuenta con la certificación de calibración GM-029-2017, obtenida en julio del 2017</a:t>
            </a:r>
            <a:endParaRPr lang="es-ES" sz="2000" dirty="0">
              <a:latin typeface="Calibri Light"/>
              <a:cs typeface="Calibri Light"/>
            </a:endParaRPr>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7942" y="2578434"/>
            <a:ext cx="4320000" cy="3208114"/>
          </a:xfrm>
          <a:prstGeom prst="rect">
            <a:avLst/>
          </a:prstGeom>
          <a:noFill/>
          <a:ln>
            <a:noFill/>
          </a:ln>
        </p:spPr>
      </p:pic>
      <p:pic>
        <p:nvPicPr>
          <p:cNvPr id="2" name="Imagen 1" descr="Captura de pantalla 2018-03-15 a las 23.47.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09" y="2152105"/>
            <a:ext cx="3234831" cy="4605098"/>
          </a:xfrm>
          <a:prstGeom prst="rect">
            <a:avLst/>
          </a:prstGeom>
        </p:spPr>
      </p:pic>
      <p:sp>
        <p:nvSpPr>
          <p:cNvPr id="8" name="CuadroTexto 7"/>
          <p:cNvSpPr txBox="1"/>
          <p:nvPr/>
        </p:nvSpPr>
        <p:spPr>
          <a:xfrm>
            <a:off x="4791164" y="5822034"/>
            <a:ext cx="3843645" cy="276999"/>
          </a:xfrm>
          <a:prstGeom prst="rect">
            <a:avLst/>
          </a:prstGeom>
          <a:noFill/>
        </p:spPr>
        <p:txBody>
          <a:bodyPr wrap="none" rtlCol="0">
            <a:spAutoFit/>
          </a:bodyPr>
          <a:lstStyle/>
          <a:p>
            <a:r>
              <a:rPr lang="es-ES" sz="1200" dirty="0" smtClean="0">
                <a:latin typeface="Calibri Light"/>
                <a:cs typeface="Calibri Light"/>
              </a:rPr>
              <a:t>Calibración anual, de conformidad con la normativa vigente</a:t>
            </a:r>
            <a:endParaRPr lang="es-ES" sz="1200" dirty="0">
              <a:latin typeface="Calibri Light"/>
              <a:cs typeface="Calibri Light"/>
            </a:endParaRPr>
          </a:p>
        </p:txBody>
      </p:sp>
    </p:spTree>
    <p:extLst>
      <p:ext uri="{BB962C8B-B14F-4D97-AF65-F5344CB8AC3E}">
        <p14:creationId xmlns:p14="http://schemas.microsoft.com/office/powerpoint/2010/main" val="20129253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Operativos</a:t>
            </a:r>
            <a:endParaRPr lang="es-ES" dirty="0"/>
          </a:p>
        </p:txBody>
      </p:sp>
      <p:sp>
        <p:nvSpPr>
          <p:cNvPr id="11" name="Rectángulo redondeado 10"/>
          <p:cNvSpPr/>
          <p:nvPr/>
        </p:nvSpPr>
        <p:spPr>
          <a:xfrm>
            <a:off x="1271162" y="5575891"/>
            <a:ext cx="2760397" cy="479444"/>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latin typeface="Calibri Light"/>
                <a:cs typeface="Calibri Light"/>
              </a:rPr>
              <a:t>Exceso: 0,97 TN/vehículo</a:t>
            </a:r>
            <a:endParaRPr lang="es-ES" dirty="0">
              <a:latin typeface="Calibri Light"/>
              <a:cs typeface="Calibri Light"/>
            </a:endParaRPr>
          </a:p>
        </p:txBody>
      </p:sp>
      <p:sp>
        <p:nvSpPr>
          <p:cNvPr id="12" name="Rectángulo redondeado 11"/>
          <p:cNvSpPr/>
          <p:nvPr/>
        </p:nvSpPr>
        <p:spPr>
          <a:xfrm>
            <a:off x="5454883" y="5575891"/>
            <a:ext cx="2760397" cy="479444"/>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latin typeface="Calibri Light"/>
                <a:cs typeface="Calibri Light"/>
              </a:rPr>
              <a:t>Exceso: 2,1 TN/vehículo</a:t>
            </a:r>
            <a:endParaRPr lang="es-ES" dirty="0">
              <a:latin typeface="Calibri Light"/>
              <a:cs typeface="Calibri Light"/>
            </a:endParaRPr>
          </a:p>
        </p:txBody>
      </p:sp>
      <p:sp>
        <p:nvSpPr>
          <p:cNvPr id="14" name="CuadroTexto 13"/>
          <p:cNvSpPr txBox="1"/>
          <p:nvPr/>
        </p:nvSpPr>
        <p:spPr>
          <a:xfrm>
            <a:off x="2210074" y="6096129"/>
            <a:ext cx="5378771" cy="276999"/>
          </a:xfrm>
          <a:prstGeom prst="rect">
            <a:avLst/>
          </a:prstGeom>
          <a:noFill/>
        </p:spPr>
        <p:txBody>
          <a:bodyPr wrap="none" rtlCol="0">
            <a:spAutoFit/>
          </a:bodyPr>
          <a:lstStyle/>
          <a:p>
            <a:r>
              <a:rPr lang="es-ES" sz="1200" dirty="0" smtClean="0">
                <a:latin typeface="Calibri Light"/>
                <a:cs typeface="Calibri Light"/>
              </a:rPr>
              <a:t>Cifras correspondientes a TN promedio en exceso frente a la autorizado por SUTRAN</a:t>
            </a:r>
            <a:endParaRPr lang="es-ES" sz="1200" dirty="0">
              <a:latin typeface="Calibri Light"/>
              <a:cs typeface="Calibri Light"/>
            </a:endParaRPr>
          </a:p>
        </p:txBody>
      </p:sp>
      <p:pic>
        <p:nvPicPr>
          <p:cNvPr id="15" name="Imagen 14"/>
          <p:cNvPicPr>
            <a:picLocks noChangeAspect="1"/>
          </p:cNvPicPr>
          <p:nvPr/>
        </p:nvPicPr>
        <p:blipFill>
          <a:blip r:embed="rId2"/>
          <a:stretch>
            <a:fillRect/>
          </a:stretch>
        </p:blipFill>
        <p:spPr>
          <a:xfrm>
            <a:off x="977900" y="1257300"/>
            <a:ext cx="7937500" cy="4330700"/>
          </a:xfrm>
          <a:prstGeom prst="rect">
            <a:avLst/>
          </a:prstGeom>
        </p:spPr>
      </p:pic>
      <p:sp>
        <p:nvSpPr>
          <p:cNvPr id="2" name="CuadroTexto 1"/>
          <p:cNvSpPr txBox="1"/>
          <p:nvPr/>
        </p:nvSpPr>
        <p:spPr>
          <a:xfrm>
            <a:off x="4405952" y="1179250"/>
            <a:ext cx="1081396" cy="369332"/>
          </a:xfrm>
          <a:prstGeom prst="rect">
            <a:avLst/>
          </a:prstGeom>
          <a:noFill/>
        </p:spPr>
        <p:txBody>
          <a:bodyPr wrap="none" rtlCol="0">
            <a:spAutoFit/>
          </a:bodyPr>
          <a:lstStyle/>
          <a:p>
            <a:r>
              <a:rPr lang="es-ES" b="1" dirty="0" smtClean="0">
                <a:latin typeface="Calibri Light"/>
                <a:cs typeface="Calibri Light"/>
              </a:rPr>
              <a:t>Año 2017</a:t>
            </a:r>
            <a:endParaRPr lang="es-ES" b="1" dirty="0">
              <a:latin typeface="Calibri Light"/>
              <a:cs typeface="Calibri Light"/>
            </a:endParaRPr>
          </a:p>
        </p:txBody>
      </p:sp>
    </p:spTree>
    <p:extLst>
      <p:ext uri="{BB962C8B-B14F-4D97-AF65-F5344CB8AC3E}">
        <p14:creationId xmlns:p14="http://schemas.microsoft.com/office/powerpoint/2010/main" val="112441730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Operativos</a:t>
            </a:r>
            <a:endParaRPr lang="es-ES" dirty="0"/>
          </a:p>
        </p:txBody>
      </p:sp>
      <p:pic>
        <p:nvPicPr>
          <p:cNvPr id="4" name="Imagen 3"/>
          <p:cNvPicPr>
            <a:picLocks noChangeAspect="1"/>
          </p:cNvPicPr>
          <p:nvPr/>
        </p:nvPicPr>
        <p:blipFill>
          <a:blip r:embed="rId2"/>
          <a:stretch>
            <a:fillRect/>
          </a:stretch>
        </p:blipFill>
        <p:spPr>
          <a:xfrm>
            <a:off x="554394" y="2373205"/>
            <a:ext cx="4426746" cy="3578710"/>
          </a:xfrm>
          <a:prstGeom prst="rect">
            <a:avLst/>
          </a:prstGeom>
        </p:spPr>
      </p:pic>
      <p:sp>
        <p:nvSpPr>
          <p:cNvPr id="6" name="Marcador de contenido 1"/>
          <p:cNvSpPr>
            <a:spLocks noGrp="1"/>
          </p:cNvSpPr>
          <p:nvPr>
            <p:ph idx="1"/>
          </p:nvPr>
        </p:nvSpPr>
        <p:spPr>
          <a:xfrm>
            <a:off x="5271776" y="2326521"/>
            <a:ext cx="4354507" cy="661267"/>
          </a:xfrm>
        </p:spPr>
        <p:txBody>
          <a:bodyPr>
            <a:noAutofit/>
          </a:bodyPr>
          <a:lstStyle/>
          <a:p>
            <a:r>
              <a:rPr lang="es-ES" sz="2000" dirty="0" smtClean="0">
                <a:latin typeface="Calibri Light"/>
                <a:cs typeface="Calibri Light"/>
              </a:rPr>
              <a:t>El mayor reto no consiste en imponer infracciones, sino persuadir a los infractores a cumplir la norma</a:t>
            </a:r>
            <a:endParaRPr lang="es-ES" sz="2000" dirty="0">
              <a:latin typeface="Calibri Light"/>
              <a:cs typeface="Calibri Light"/>
            </a:endParaRPr>
          </a:p>
          <a:p>
            <a:r>
              <a:rPr lang="es-ES" sz="2000" dirty="0" smtClean="0">
                <a:latin typeface="Calibri Light"/>
                <a:cs typeface="Calibri Light"/>
              </a:rPr>
              <a:t>Una vez impuesta la papeleta el vehículo no es obligado a cumplir la norma</a:t>
            </a:r>
          </a:p>
          <a:p>
            <a:r>
              <a:rPr lang="es-ES" sz="2000" dirty="0" smtClean="0">
                <a:latin typeface="Calibri Light"/>
                <a:cs typeface="Calibri Light"/>
              </a:rPr>
              <a:t>En los meses de mayo y junio se realizó el mantenimiento de las losas de las estaciones de pesaje</a:t>
            </a:r>
          </a:p>
          <a:p>
            <a:r>
              <a:rPr lang="es-ES" sz="2000" dirty="0" smtClean="0">
                <a:latin typeface="Calibri Light"/>
                <a:cs typeface="Calibri Light"/>
              </a:rPr>
              <a:t>Se presentan dificultades para evitar la elusión de las estaciones de pesaje</a:t>
            </a:r>
          </a:p>
          <a:p>
            <a:pPr lvl="1"/>
            <a:r>
              <a:rPr lang="es-ES" sz="1600" dirty="0" smtClean="0">
                <a:latin typeface="Calibri Light"/>
                <a:cs typeface="Calibri Light"/>
              </a:rPr>
              <a:t>Falta de apoyo policial</a:t>
            </a:r>
            <a:endParaRPr lang="es-ES" sz="1600" dirty="0">
              <a:latin typeface="Calibri Light"/>
              <a:cs typeface="Calibri Light"/>
            </a:endParaRPr>
          </a:p>
        </p:txBody>
      </p:sp>
      <p:sp>
        <p:nvSpPr>
          <p:cNvPr id="8" name="CuadroTexto 7"/>
          <p:cNvSpPr txBox="1"/>
          <p:nvPr/>
        </p:nvSpPr>
        <p:spPr>
          <a:xfrm>
            <a:off x="493914" y="1159165"/>
            <a:ext cx="8769494" cy="707886"/>
          </a:xfrm>
          <a:prstGeom prst="rect">
            <a:avLst/>
          </a:prstGeom>
          <a:noFill/>
        </p:spPr>
        <p:txBody>
          <a:bodyPr wrap="square" rtlCol="0">
            <a:spAutoFit/>
          </a:bodyPr>
          <a:lstStyle/>
          <a:p>
            <a:r>
              <a:rPr lang="es-ES_tradnl" sz="2000" dirty="0">
                <a:latin typeface="Calibri Light"/>
                <a:cs typeface="Calibri Light"/>
              </a:rPr>
              <a:t>Cocachacra pesa vehículos que circulan en sentido ascendente</a:t>
            </a:r>
            <a:r>
              <a:rPr lang="es-PE" sz="2000" dirty="0">
                <a:latin typeface="Calibri Light"/>
                <a:cs typeface="Calibri Light"/>
              </a:rPr>
              <a:t> </a:t>
            </a:r>
            <a:r>
              <a:rPr lang="es-PE" sz="2000" dirty="0" smtClean="0">
                <a:latin typeface="Calibri Light"/>
                <a:cs typeface="Calibri Light"/>
              </a:rPr>
              <a:t>, Cut </a:t>
            </a:r>
            <a:r>
              <a:rPr lang="es-PE" sz="2000" dirty="0">
                <a:latin typeface="Calibri Light"/>
                <a:cs typeface="Calibri Light"/>
              </a:rPr>
              <a:t>Off controla en sentido descendente</a:t>
            </a:r>
            <a:endParaRPr lang="es-ES" sz="2000" dirty="0">
              <a:latin typeface="Calibri Light"/>
              <a:cs typeface="Calibri Light"/>
            </a:endParaRPr>
          </a:p>
        </p:txBody>
      </p:sp>
      <p:sp>
        <p:nvSpPr>
          <p:cNvPr id="2" name="CuadroTexto 1"/>
          <p:cNvSpPr txBox="1"/>
          <p:nvPr/>
        </p:nvSpPr>
        <p:spPr>
          <a:xfrm>
            <a:off x="552511" y="1888440"/>
            <a:ext cx="7822988" cy="369332"/>
          </a:xfrm>
          <a:prstGeom prst="rect">
            <a:avLst/>
          </a:prstGeom>
          <a:noFill/>
        </p:spPr>
        <p:txBody>
          <a:bodyPr wrap="none" rtlCol="0">
            <a:spAutoFit/>
          </a:bodyPr>
          <a:lstStyle/>
          <a:p>
            <a:r>
              <a:rPr lang="es-ES" dirty="0" smtClean="0">
                <a:latin typeface="Calibri Light"/>
                <a:cs typeface="Calibri Light"/>
              </a:rPr>
              <a:t>Del total de tráfico con exceso de peso, </a:t>
            </a:r>
            <a:r>
              <a:rPr lang="es-ES" b="1" dirty="0" smtClean="0">
                <a:solidFill>
                  <a:srgbClr val="ED7D31"/>
                </a:solidFill>
                <a:latin typeface="Calibri Light"/>
                <a:cs typeface="Calibri Light"/>
              </a:rPr>
              <a:t>solo el 5.5% es sancionado</a:t>
            </a:r>
            <a:r>
              <a:rPr lang="es-ES" dirty="0" smtClean="0">
                <a:latin typeface="Calibri Light"/>
                <a:cs typeface="Calibri Light"/>
              </a:rPr>
              <a:t> por la autoridad</a:t>
            </a:r>
            <a:endParaRPr lang="es-ES" dirty="0">
              <a:latin typeface="Calibri Light"/>
              <a:cs typeface="Calibri Light"/>
            </a:endParaRPr>
          </a:p>
        </p:txBody>
      </p:sp>
      <p:sp>
        <p:nvSpPr>
          <p:cNvPr id="5" name="CuadroTexto 4"/>
          <p:cNvSpPr txBox="1"/>
          <p:nvPr/>
        </p:nvSpPr>
        <p:spPr>
          <a:xfrm>
            <a:off x="569002" y="5953977"/>
            <a:ext cx="4050433" cy="461665"/>
          </a:xfrm>
          <a:prstGeom prst="rect">
            <a:avLst/>
          </a:prstGeom>
          <a:noFill/>
        </p:spPr>
        <p:txBody>
          <a:bodyPr wrap="none" rtlCol="0">
            <a:spAutoFit/>
          </a:bodyPr>
          <a:lstStyle/>
          <a:p>
            <a:r>
              <a:rPr lang="es-ES" sz="1200" dirty="0" smtClean="0">
                <a:latin typeface="Calibri Light"/>
                <a:cs typeface="Calibri Light"/>
              </a:rPr>
              <a:t>Fuente: SUTRAN (del total de 90.589 vehículos con exceso solo </a:t>
            </a:r>
          </a:p>
          <a:p>
            <a:r>
              <a:rPr lang="es-ES" sz="1200" dirty="0" smtClean="0">
                <a:latin typeface="Calibri Light"/>
                <a:cs typeface="Calibri Light"/>
              </a:rPr>
              <a:t>se sancionan a 4.955) </a:t>
            </a:r>
            <a:endParaRPr lang="es-ES" sz="1200" dirty="0">
              <a:latin typeface="Calibri Light"/>
              <a:cs typeface="Calibri Light"/>
            </a:endParaRPr>
          </a:p>
        </p:txBody>
      </p:sp>
    </p:spTree>
    <p:extLst>
      <p:ext uri="{BB962C8B-B14F-4D97-AF65-F5344CB8AC3E}">
        <p14:creationId xmlns:p14="http://schemas.microsoft.com/office/powerpoint/2010/main" val="37281081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239294" y="4142207"/>
            <a:ext cx="7430000" cy="2702900"/>
          </a:xfrm>
          <a:prstGeom prst="rect">
            <a:avLst/>
          </a:prstGeom>
        </p:spPr>
      </p:pic>
      <p:pic>
        <p:nvPicPr>
          <p:cNvPr id="5" name="Imagen 4"/>
          <p:cNvPicPr>
            <a:picLocks noChangeAspect="1"/>
          </p:cNvPicPr>
          <p:nvPr/>
        </p:nvPicPr>
        <p:blipFill>
          <a:blip r:embed="rId3"/>
          <a:stretch>
            <a:fillRect/>
          </a:stretch>
        </p:blipFill>
        <p:spPr>
          <a:xfrm>
            <a:off x="1210294" y="1182784"/>
            <a:ext cx="7488000" cy="2700000"/>
          </a:xfrm>
          <a:prstGeom prst="rect">
            <a:avLst/>
          </a:prstGeom>
        </p:spPr>
      </p:pic>
      <p:sp>
        <p:nvSpPr>
          <p:cNvPr id="3" name="Título 2"/>
          <p:cNvSpPr>
            <a:spLocks noGrp="1"/>
          </p:cNvSpPr>
          <p:nvPr>
            <p:ph type="title"/>
          </p:nvPr>
        </p:nvSpPr>
        <p:spPr/>
        <p:txBody>
          <a:bodyPr/>
          <a:lstStyle/>
          <a:p>
            <a:pPr algn="r"/>
            <a:r>
              <a:rPr lang="es-ES" dirty="0" smtClean="0"/>
              <a:t>Aspectos Operativos</a:t>
            </a:r>
            <a:endParaRPr lang="es-ES" dirty="0"/>
          </a:p>
        </p:txBody>
      </p:sp>
      <p:sp>
        <p:nvSpPr>
          <p:cNvPr id="10" name="CuadroTexto 9"/>
          <p:cNvSpPr txBox="1"/>
          <p:nvPr/>
        </p:nvSpPr>
        <p:spPr>
          <a:xfrm>
            <a:off x="241951" y="958227"/>
            <a:ext cx="9424686" cy="338554"/>
          </a:xfrm>
          <a:prstGeom prst="rect">
            <a:avLst/>
          </a:prstGeom>
          <a:noFill/>
        </p:spPr>
        <p:txBody>
          <a:bodyPr wrap="square" rtlCol="0">
            <a:spAutoFit/>
          </a:bodyPr>
          <a:lstStyle/>
          <a:p>
            <a:r>
              <a:rPr lang="es-ES" sz="1600" dirty="0" smtClean="0">
                <a:latin typeface="Calibri Light"/>
                <a:cs typeface="Calibri Light"/>
              </a:rPr>
              <a:t>% vehículos en exceso (medidos en Cocachacra) frente al tráfico real de la unidad de peaje más cercana, Corcona.</a:t>
            </a:r>
            <a:endParaRPr lang="es-ES" sz="1600" dirty="0">
              <a:latin typeface="Calibri Light"/>
              <a:cs typeface="Calibri Light"/>
            </a:endParaRPr>
          </a:p>
        </p:txBody>
      </p:sp>
      <p:sp>
        <p:nvSpPr>
          <p:cNvPr id="11" name="CuadroTexto 10"/>
          <p:cNvSpPr txBox="1"/>
          <p:nvPr/>
        </p:nvSpPr>
        <p:spPr>
          <a:xfrm>
            <a:off x="115953" y="3813867"/>
            <a:ext cx="9676682" cy="338554"/>
          </a:xfrm>
          <a:prstGeom prst="rect">
            <a:avLst/>
          </a:prstGeom>
          <a:noFill/>
        </p:spPr>
        <p:txBody>
          <a:bodyPr wrap="square" rtlCol="0">
            <a:spAutoFit/>
          </a:bodyPr>
          <a:lstStyle/>
          <a:p>
            <a:r>
              <a:rPr lang="es-ES" sz="1600" dirty="0" smtClean="0">
                <a:latin typeface="Calibri Light"/>
                <a:cs typeface="Calibri Light"/>
              </a:rPr>
              <a:t>% vehículos en exceso (medidos en </a:t>
            </a:r>
            <a:r>
              <a:rPr lang="es-ES" sz="1600" dirty="0" err="1" smtClean="0">
                <a:latin typeface="Calibri Light"/>
                <a:cs typeface="Calibri Light"/>
              </a:rPr>
              <a:t>Cut</a:t>
            </a:r>
            <a:r>
              <a:rPr lang="es-ES" sz="1600" dirty="0" smtClean="0">
                <a:latin typeface="Calibri Light"/>
                <a:cs typeface="Calibri Light"/>
              </a:rPr>
              <a:t> Off) frente al tráfico real de la unidad de conteo más cercana, Casapalca.</a:t>
            </a:r>
            <a:endParaRPr lang="es-ES" sz="1600" dirty="0">
              <a:latin typeface="Calibri Light"/>
              <a:cs typeface="Calibri Light"/>
            </a:endParaRPr>
          </a:p>
        </p:txBody>
      </p:sp>
    </p:spTree>
    <p:extLst>
      <p:ext uri="{BB962C8B-B14F-4D97-AF65-F5344CB8AC3E}">
        <p14:creationId xmlns:p14="http://schemas.microsoft.com/office/powerpoint/2010/main" val="22181202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8" y="1119674"/>
            <a:ext cx="9391568" cy="5057290"/>
          </a:xfrm>
        </p:spPr>
        <p:txBody>
          <a:bodyPr>
            <a:noAutofit/>
          </a:bodyPr>
          <a:lstStyle/>
          <a:p>
            <a:pPr marL="0" marR="6919" indent="0" algn="just">
              <a:lnSpc>
                <a:spcPts val="1730"/>
              </a:lnSpc>
              <a:spcBef>
                <a:spcPts val="86"/>
              </a:spcBef>
              <a:buNone/>
            </a:pPr>
            <a:r>
              <a:rPr lang="es-ES" sz="1400" spc="4" dirty="0">
                <a:latin typeface="Calibri Light"/>
                <a:cs typeface="Calibri Light"/>
              </a:rPr>
              <a:t>M</a:t>
            </a:r>
            <a:r>
              <a:rPr lang="es-ES" sz="1400" dirty="0">
                <a:latin typeface="Calibri Light"/>
                <a:cs typeface="Calibri Light"/>
              </a:rPr>
              <a:t>ed</a:t>
            </a:r>
            <a:r>
              <a:rPr lang="es-ES" sz="1400" spc="4" dirty="0">
                <a:latin typeface="Calibri Light"/>
                <a:cs typeface="Calibri Light"/>
              </a:rPr>
              <a:t>i</a:t>
            </a:r>
            <a:r>
              <a:rPr lang="es-ES" sz="1400" dirty="0">
                <a:latin typeface="Calibri Light"/>
                <a:cs typeface="Calibri Light"/>
              </a:rPr>
              <a:t>an</a:t>
            </a:r>
            <a:r>
              <a:rPr lang="es-ES" sz="1400" spc="4" dirty="0">
                <a:latin typeface="Calibri Light"/>
                <a:cs typeface="Calibri Light"/>
              </a:rPr>
              <a:t>t</a:t>
            </a:r>
            <a:r>
              <a:rPr lang="es-ES" sz="1400" dirty="0">
                <a:latin typeface="Calibri Light"/>
                <a:cs typeface="Calibri Light"/>
              </a:rPr>
              <a:t>e</a:t>
            </a:r>
            <a:r>
              <a:rPr lang="es-ES" sz="1400" spc="74" dirty="0">
                <a:latin typeface="Calibri Light"/>
                <a:cs typeface="Calibri Light"/>
              </a:rPr>
              <a:t> </a:t>
            </a:r>
            <a:r>
              <a:rPr lang="es-ES" sz="1400" dirty="0">
                <a:latin typeface="Calibri Light"/>
                <a:cs typeface="Calibri Light"/>
              </a:rPr>
              <a:t>L</a:t>
            </a:r>
            <a:r>
              <a:rPr lang="es-ES" sz="1400" spc="4" dirty="0">
                <a:latin typeface="Calibri Light"/>
                <a:cs typeface="Calibri Light"/>
              </a:rPr>
              <a:t>i</a:t>
            </a:r>
            <a:r>
              <a:rPr lang="es-ES" sz="1400" spc="-4" dirty="0">
                <a:latin typeface="Calibri Light"/>
                <a:cs typeface="Calibri Light"/>
              </a:rPr>
              <a:t>c</a:t>
            </a:r>
            <a:r>
              <a:rPr lang="es-ES" sz="1400" spc="4" dirty="0">
                <a:latin typeface="Calibri Light"/>
                <a:cs typeface="Calibri Light"/>
              </a:rPr>
              <a:t>i</a:t>
            </a:r>
            <a:r>
              <a:rPr lang="es-ES" sz="1400" dirty="0">
                <a:latin typeface="Calibri Light"/>
                <a:cs typeface="Calibri Light"/>
              </a:rPr>
              <a:t>ta</a:t>
            </a:r>
            <a:r>
              <a:rPr lang="es-ES" sz="1400" spc="-4" dirty="0">
                <a:latin typeface="Calibri Light"/>
                <a:cs typeface="Calibri Light"/>
              </a:rPr>
              <a:t>ci</a:t>
            </a:r>
            <a:r>
              <a:rPr lang="es-ES" sz="1400" dirty="0">
                <a:latin typeface="Calibri Light"/>
                <a:cs typeface="Calibri Light"/>
              </a:rPr>
              <a:t>ón</a:t>
            </a:r>
            <a:r>
              <a:rPr lang="es-ES" sz="1400" spc="78" dirty="0">
                <a:latin typeface="Calibri Light"/>
                <a:cs typeface="Calibri Light"/>
              </a:rPr>
              <a:t> </a:t>
            </a:r>
            <a:r>
              <a:rPr lang="es-ES" sz="1400" spc="4" dirty="0">
                <a:latin typeface="Calibri Light"/>
                <a:cs typeface="Calibri Light"/>
              </a:rPr>
              <a:t>P</a:t>
            </a:r>
            <a:r>
              <a:rPr lang="es-ES" sz="1400" dirty="0">
                <a:latin typeface="Calibri Light"/>
                <a:cs typeface="Calibri Light"/>
              </a:rPr>
              <a:t>úb</a:t>
            </a:r>
            <a:r>
              <a:rPr lang="es-ES" sz="1400" spc="-4" dirty="0">
                <a:latin typeface="Calibri Light"/>
                <a:cs typeface="Calibri Light"/>
              </a:rPr>
              <a:t>li</a:t>
            </a:r>
            <a:r>
              <a:rPr lang="es-ES" sz="1400" spc="4" dirty="0">
                <a:latin typeface="Calibri Light"/>
                <a:cs typeface="Calibri Light"/>
              </a:rPr>
              <a:t>c</a:t>
            </a:r>
            <a:r>
              <a:rPr lang="es-ES" sz="1400" dirty="0">
                <a:latin typeface="Calibri Light"/>
                <a:cs typeface="Calibri Light"/>
              </a:rPr>
              <a:t>a</a:t>
            </a:r>
            <a:r>
              <a:rPr lang="es-ES" sz="1400" spc="92" dirty="0">
                <a:latin typeface="Calibri Light"/>
                <a:cs typeface="Calibri Light"/>
              </a:rPr>
              <a:t> </a:t>
            </a:r>
            <a:r>
              <a:rPr lang="es-ES" sz="1400" dirty="0">
                <a:latin typeface="Calibri Light"/>
                <a:cs typeface="Calibri Light"/>
              </a:rPr>
              <a:t>Inte</a:t>
            </a:r>
            <a:r>
              <a:rPr lang="es-ES" sz="1400" spc="-4" dirty="0">
                <a:latin typeface="Calibri Light"/>
                <a:cs typeface="Calibri Light"/>
              </a:rPr>
              <a:t>r</a:t>
            </a:r>
            <a:r>
              <a:rPr lang="es-ES" sz="1400" spc="9" dirty="0">
                <a:latin typeface="Calibri Light"/>
                <a:cs typeface="Calibri Light"/>
              </a:rPr>
              <a:t>n</a:t>
            </a:r>
            <a:r>
              <a:rPr lang="es-ES" sz="1400" dirty="0">
                <a:latin typeface="Calibri Light"/>
                <a:cs typeface="Calibri Light"/>
              </a:rPr>
              <a:t>a</a:t>
            </a:r>
            <a:r>
              <a:rPr lang="es-ES" sz="1400" spc="4" dirty="0">
                <a:latin typeface="Calibri Light"/>
                <a:cs typeface="Calibri Light"/>
              </a:rPr>
              <a:t>ci</a:t>
            </a:r>
            <a:r>
              <a:rPr lang="es-ES" sz="1400" dirty="0">
                <a:latin typeface="Calibri Light"/>
                <a:cs typeface="Calibri Light"/>
              </a:rPr>
              <a:t>on</a:t>
            </a:r>
            <a:r>
              <a:rPr lang="es-ES" sz="1400" spc="-9" dirty="0">
                <a:latin typeface="Calibri Light"/>
                <a:cs typeface="Calibri Light"/>
              </a:rPr>
              <a:t>a</a:t>
            </a:r>
            <a:r>
              <a:rPr lang="es-ES" sz="1400" spc="4" dirty="0">
                <a:latin typeface="Calibri Light"/>
                <a:cs typeface="Calibri Light"/>
              </a:rPr>
              <a:t>l</a:t>
            </a:r>
            <a:r>
              <a:rPr lang="es-ES" sz="1400" dirty="0">
                <a:latin typeface="Calibri Light"/>
                <a:cs typeface="Calibri Light"/>
              </a:rPr>
              <a:t>,</a:t>
            </a:r>
            <a:r>
              <a:rPr lang="es-ES" sz="1400" spc="43" dirty="0">
                <a:latin typeface="Calibri Light"/>
                <a:cs typeface="Calibri Light"/>
              </a:rPr>
              <a:t> </a:t>
            </a:r>
            <a:r>
              <a:rPr lang="es-ES" sz="1400" dirty="0">
                <a:latin typeface="Calibri Light"/>
                <a:cs typeface="Calibri Light"/>
              </a:rPr>
              <a:t>el</a:t>
            </a:r>
            <a:r>
              <a:rPr lang="es-ES" sz="1400" spc="127" dirty="0">
                <a:latin typeface="Calibri Light"/>
                <a:cs typeface="Calibri Light"/>
              </a:rPr>
              <a:t> </a:t>
            </a:r>
            <a:r>
              <a:rPr lang="es-ES" sz="1400" spc="4" dirty="0">
                <a:latin typeface="Calibri Light"/>
                <a:cs typeface="Calibri Light"/>
              </a:rPr>
              <a:t>Est</a:t>
            </a:r>
            <a:r>
              <a:rPr lang="es-ES" sz="1400" dirty="0">
                <a:latin typeface="Calibri Light"/>
                <a:cs typeface="Calibri Light"/>
              </a:rPr>
              <a:t>a</a:t>
            </a:r>
            <a:r>
              <a:rPr lang="es-ES" sz="1400" spc="-9" dirty="0">
                <a:latin typeface="Calibri Light"/>
                <a:cs typeface="Calibri Light"/>
              </a:rPr>
              <a:t>d</a:t>
            </a:r>
            <a:r>
              <a:rPr lang="es-ES" sz="1400" dirty="0">
                <a:latin typeface="Calibri Light"/>
                <a:cs typeface="Calibri Light"/>
              </a:rPr>
              <a:t>o</a:t>
            </a:r>
            <a:r>
              <a:rPr lang="es-ES" sz="1400" spc="95" dirty="0">
                <a:latin typeface="Calibri Light"/>
                <a:cs typeface="Calibri Light"/>
              </a:rPr>
              <a:t> </a:t>
            </a:r>
            <a:r>
              <a:rPr lang="es-ES" sz="1400" spc="4" dirty="0">
                <a:latin typeface="Calibri Light"/>
                <a:cs typeface="Calibri Light"/>
              </a:rPr>
              <a:t>P</a:t>
            </a:r>
            <a:r>
              <a:rPr lang="es-ES" sz="1400" dirty="0">
                <a:latin typeface="Calibri Light"/>
                <a:cs typeface="Calibri Light"/>
              </a:rPr>
              <a:t>e</a:t>
            </a:r>
            <a:r>
              <a:rPr lang="es-ES" sz="1400" spc="-4" dirty="0">
                <a:latin typeface="Calibri Light"/>
                <a:cs typeface="Calibri Light"/>
              </a:rPr>
              <a:t>r</a:t>
            </a:r>
            <a:r>
              <a:rPr lang="es-ES" sz="1400" dirty="0">
                <a:latin typeface="Calibri Light"/>
                <a:cs typeface="Calibri Light"/>
              </a:rPr>
              <a:t>uano</a:t>
            </a:r>
            <a:r>
              <a:rPr lang="es-ES" sz="1400" spc="79" dirty="0">
                <a:latin typeface="Calibri Light"/>
                <a:cs typeface="Calibri Light"/>
              </a:rPr>
              <a:t> </a:t>
            </a:r>
            <a:r>
              <a:rPr lang="es-ES" sz="1400" dirty="0">
                <a:latin typeface="Calibri Light"/>
                <a:cs typeface="Calibri Light"/>
              </a:rPr>
              <a:t>a</a:t>
            </a:r>
            <a:r>
              <a:rPr lang="es-ES" sz="1400" spc="135" dirty="0">
                <a:latin typeface="Calibri Light"/>
                <a:cs typeface="Calibri Light"/>
              </a:rPr>
              <a:t> </a:t>
            </a:r>
            <a:r>
              <a:rPr lang="es-ES" sz="1400" spc="14" dirty="0">
                <a:latin typeface="Calibri Light"/>
                <a:cs typeface="Calibri Light"/>
              </a:rPr>
              <a:t>t</a:t>
            </a:r>
            <a:r>
              <a:rPr lang="es-ES" sz="1400" dirty="0">
                <a:latin typeface="Calibri Light"/>
                <a:cs typeface="Calibri Light"/>
              </a:rPr>
              <a:t>ra</a:t>
            </a:r>
            <a:r>
              <a:rPr lang="es-ES" sz="1400" spc="9" dirty="0">
                <a:latin typeface="Calibri Light"/>
                <a:cs typeface="Calibri Light"/>
              </a:rPr>
              <a:t>v</a:t>
            </a:r>
            <a:r>
              <a:rPr lang="es-ES" sz="1400" dirty="0">
                <a:latin typeface="Calibri Light"/>
                <a:cs typeface="Calibri Light"/>
              </a:rPr>
              <a:t>és</a:t>
            </a:r>
            <a:r>
              <a:rPr lang="es-ES" sz="1400" spc="101" dirty="0">
                <a:latin typeface="Calibri Light"/>
                <a:cs typeface="Calibri Light"/>
              </a:rPr>
              <a:t> </a:t>
            </a:r>
            <a:r>
              <a:rPr lang="es-ES" sz="1400" dirty="0">
                <a:latin typeface="Calibri Light"/>
                <a:cs typeface="Calibri Light"/>
              </a:rPr>
              <a:t>de</a:t>
            </a:r>
            <a:r>
              <a:rPr lang="es-ES" sz="1400" spc="127" dirty="0">
                <a:latin typeface="Calibri Light"/>
                <a:cs typeface="Calibri Light"/>
              </a:rPr>
              <a:t> </a:t>
            </a:r>
            <a:r>
              <a:rPr lang="es-ES" sz="1400" spc="4" dirty="0">
                <a:latin typeface="Calibri Light"/>
                <a:cs typeface="Calibri Light"/>
              </a:rPr>
              <a:t>P</a:t>
            </a:r>
            <a:r>
              <a:rPr lang="es-ES" sz="1400" dirty="0">
                <a:latin typeface="Calibri Light"/>
                <a:cs typeface="Calibri Light"/>
              </a:rPr>
              <a:t>R</a:t>
            </a:r>
            <a:r>
              <a:rPr lang="es-ES" sz="1400" spc="-4" dirty="0">
                <a:latin typeface="Calibri Light"/>
                <a:cs typeface="Calibri Light"/>
              </a:rPr>
              <a:t>O</a:t>
            </a:r>
            <a:r>
              <a:rPr lang="es-ES" sz="1400" spc="4" dirty="0">
                <a:latin typeface="Calibri Light"/>
                <a:cs typeface="Calibri Light"/>
              </a:rPr>
              <a:t>I</a:t>
            </a:r>
            <a:r>
              <a:rPr lang="es-ES" sz="1400" dirty="0">
                <a:latin typeface="Calibri Light"/>
                <a:cs typeface="Calibri Light"/>
              </a:rPr>
              <a:t>N</a:t>
            </a:r>
            <a:r>
              <a:rPr lang="es-ES" sz="1400" spc="4" dirty="0">
                <a:latin typeface="Calibri Light"/>
                <a:cs typeface="Calibri Light"/>
              </a:rPr>
              <a:t>VE</a:t>
            </a:r>
            <a:r>
              <a:rPr lang="es-ES" sz="1400" dirty="0">
                <a:latin typeface="Calibri Light"/>
                <a:cs typeface="Calibri Light"/>
              </a:rPr>
              <a:t>R</a:t>
            </a:r>
            <a:r>
              <a:rPr lang="es-ES" sz="1400" spc="4" dirty="0">
                <a:latin typeface="Calibri Light"/>
                <a:cs typeface="Calibri Light"/>
              </a:rPr>
              <a:t>SI</a:t>
            </a:r>
            <a:r>
              <a:rPr lang="es-ES" sz="1400" spc="-4" dirty="0">
                <a:latin typeface="Calibri Light"/>
                <a:cs typeface="Calibri Light"/>
              </a:rPr>
              <a:t>O</a:t>
            </a:r>
            <a:r>
              <a:rPr lang="es-ES" sz="1400" dirty="0">
                <a:latin typeface="Calibri Light"/>
                <a:cs typeface="Calibri Light"/>
              </a:rPr>
              <a:t>N otorgó</a:t>
            </a:r>
            <a:r>
              <a:rPr lang="es-ES" sz="1400" spc="-20" dirty="0">
                <a:latin typeface="Calibri Light"/>
                <a:cs typeface="Calibri Light"/>
              </a:rPr>
              <a:t> </a:t>
            </a:r>
            <a:r>
              <a:rPr lang="es-ES" sz="1400" dirty="0">
                <a:latin typeface="Calibri Light"/>
                <a:cs typeface="Calibri Light"/>
              </a:rPr>
              <a:t>en</a:t>
            </a:r>
            <a:r>
              <a:rPr lang="es-ES" sz="1400" spc="-2" dirty="0">
                <a:latin typeface="Calibri Light"/>
                <a:cs typeface="Calibri Light"/>
              </a:rPr>
              <a:t> </a:t>
            </a:r>
            <a:r>
              <a:rPr lang="es-ES" sz="1400" spc="4" dirty="0">
                <a:latin typeface="Calibri Light"/>
                <a:cs typeface="Calibri Light"/>
              </a:rPr>
              <a:t>c</a:t>
            </a:r>
            <a:r>
              <a:rPr lang="es-ES" sz="1400" dirty="0">
                <a:latin typeface="Calibri Light"/>
                <a:cs typeface="Calibri Light"/>
              </a:rPr>
              <a:t>on</a:t>
            </a:r>
            <a:r>
              <a:rPr lang="es-ES" sz="1400" spc="4" dirty="0">
                <a:latin typeface="Calibri Light"/>
                <a:cs typeface="Calibri Light"/>
              </a:rPr>
              <a:t>c</a:t>
            </a:r>
            <a:r>
              <a:rPr lang="es-ES" sz="1400" spc="9" dirty="0">
                <a:latin typeface="Calibri Light"/>
                <a:cs typeface="Calibri Light"/>
              </a:rPr>
              <a:t>e</a:t>
            </a:r>
            <a:r>
              <a:rPr lang="es-ES" sz="1400" spc="4" dirty="0">
                <a:latin typeface="Calibri Light"/>
                <a:cs typeface="Calibri Light"/>
              </a:rPr>
              <a:t>si</a:t>
            </a:r>
            <a:r>
              <a:rPr lang="es-ES" sz="1400" dirty="0">
                <a:latin typeface="Calibri Light"/>
                <a:cs typeface="Calibri Light"/>
              </a:rPr>
              <a:t>ón</a:t>
            </a:r>
            <a:r>
              <a:rPr lang="es-ES" sz="1400" spc="-62" dirty="0">
                <a:latin typeface="Calibri Light"/>
                <a:cs typeface="Calibri Light"/>
              </a:rPr>
              <a:t> </a:t>
            </a:r>
            <a:r>
              <a:rPr lang="es-ES" sz="1400" dirty="0">
                <a:latin typeface="Calibri Light"/>
                <a:cs typeface="Calibri Light"/>
              </a:rPr>
              <a:t>a</a:t>
            </a:r>
            <a:r>
              <a:rPr lang="es-ES" sz="1400" spc="5" dirty="0">
                <a:latin typeface="Calibri Light"/>
                <a:cs typeface="Calibri Light"/>
              </a:rPr>
              <a:t> </a:t>
            </a:r>
            <a:r>
              <a:rPr lang="es-ES" sz="1400" b="1" dirty="0">
                <a:solidFill>
                  <a:schemeClr val="accent2"/>
                </a:solidFill>
                <a:latin typeface="Calibri Light"/>
                <a:cs typeface="Calibri Light"/>
              </a:rPr>
              <a:t>DEVIANDES</a:t>
            </a:r>
            <a:r>
              <a:rPr lang="es-ES" sz="1400" b="1" spc="-73" dirty="0">
                <a:solidFill>
                  <a:schemeClr val="accent2"/>
                </a:solidFill>
                <a:latin typeface="Calibri Light"/>
                <a:cs typeface="Calibri Light"/>
              </a:rPr>
              <a:t> </a:t>
            </a:r>
            <a:r>
              <a:rPr lang="es-ES" sz="1400" dirty="0">
                <a:latin typeface="Calibri Light"/>
                <a:cs typeface="Calibri Light"/>
              </a:rPr>
              <a:t>por</a:t>
            </a:r>
            <a:r>
              <a:rPr lang="es-ES" sz="1400" spc="-3" dirty="0">
                <a:latin typeface="Calibri Light"/>
                <a:cs typeface="Calibri Light"/>
              </a:rPr>
              <a:t> </a:t>
            </a:r>
            <a:r>
              <a:rPr lang="es-ES" sz="1400" dirty="0">
                <a:latin typeface="Calibri Light"/>
                <a:cs typeface="Calibri Light"/>
              </a:rPr>
              <a:t>un</a:t>
            </a:r>
            <a:r>
              <a:rPr lang="es-ES" sz="1400" spc="7" dirty="0">
                <a:latin typeface="Calibri Light"/>
                <a:cs typeface="Calibri Light"/>
              </a:rPr>
              <a:t> </a:t>
            </a:r>
            <a:r>
              <a:rPr lang="es-ES" sz="1400" b="1" dirty="0">
                <a:solidFill>
                  <a:srgbClr val="ED7D31"/>
                </a:solidFill>
                <a:latin typeface="Calibri Light"/>
                <a:cs typeface="Calibri Light"/>
              </a:rPr>
              <a:t>p</a:t>
            </a:r>
            <a:r>
              <a:rPr lang="es-ES" sz="1400" b="1" spc="4" dirty="0">
                <a:solidFill>
                  <a:srgbClr val="ED7D31"/>
                </a:solidFill>
                <a:latin typeface="Calibri Light"/>
                <a:cs typeface="Calibri Light"/>
              </a:rPr>
              <a:t>l</a:t>
            </a:r>
            <a:r>
              <a:rPr lang="es-ES" sz="1400" b="1" dirty="0">
                <a:solidFill>
                  <a:srgbClr val="ED7D31"/>
                </a:solidFill>
                <a:latin typeface="Calibri Light"/>
                <a:cs typeface="Calibri Light"/>
              </a:rPr>
              <a:t>a</a:t>
            </a:r>
            <a:r>
              <a:rPr lang="es-ES" sz="1400" b="1" spc="4" dirty="0">
                <a:solidFill>
                  <a:srgbClr val="ED7D31"/>
                </a:solidFill>
                <a:latin typeface="Calibri Light"/>
                <a:cs typeface="Calibri Light"/>
              </a:rPr>
              <a:t>z</a:t>
            </a:r>
            <a:r>
              <a:rPr lang="es-ES" sz="1400" b="1" dirty="0">
                <a:solidFill>
                  <a:srgbClr val="ED7D31"/>
                </a:solidFill>
                <a:latin typeface="Calibri Light"/>
                <a:cs typeface="Calibri Light"/>
              </a:rPr>
              <a:t>o</a:t>
            </a:r>
            <a:r>
              <a:rPr lang="es-ES" sz="1400" b="1" spc="-23" dirty="0">
                <a:solidFill>
                  <a:srgbClr val="ED7D31"/>
                </a:solidFill>
                <a:latin typeface="Calibri Light"/>
                <a:cs typeface="Calibri Light"/>
              </a:rPr>
              <a:t> </a:t>
            </a:r>
            <a:r>
              <a:rPr lang="es-ES" sz="1400" b="1" dirty="0">
                <a:solidFill>
                  <a:srgbClr val="ED7D31"/>
                </a:solidFill>
                <a:latin typeface="Calibri Light"/>
                <a:cs typeface="Calibri Light"/>
              </a:rPr>
              <a:t>de</a:t>
            </a:r>
            <a:r>
              <a:rPr lang="es-ES" sz="1400" b="1" spc="-2" dirty="0">
                <a:solidFill>
                  <a:srgbClr val="ED7D31"/>
                </a:solidFill>
                <a:latin typeface="Calibri Light"/>
                <a:cs typeface="Calibri Light"/>
              </a:rPr>
              <a:t> </a:t>
            </a:r>
            <a:r>
              <a:rPr lang="es-ES" sz="1400" b="1" dirty="0">
                <a:solidFill>
                  <a:srgbClr val="ED7D31"/>
                </a:solidFill>
                <a:latin typeface="Calibri Light"/>
                <a:cs typeface="Calibri Light"/>
              </a:rPr>
              <a:t>25</a:t>
            </a:r>
            <a:r>
              <a:rPr lang="es-ES" sz="1400" b="1" spc="-2" dirty="0">
                <a:solidFill>
                  <a:srgbClr val="ED7D31"/>
                </a:solidFill>
                <a:latin typeface="Calibri Light"/>
                <a:cs typeface="Calibri Light"/>
              </a:rPr>
              <a:t> </a:t>
            </a:r>
            <a:r>
              <a:rPr lang="es-ES" sz="1400" b="1" dirty="0">
                <a:solidFill>
                  <a:srgbClr val="ED7D31"/>
                </a:solidFill>
                <a:latin typeface="Calibri Light"/>
                <a:cs typeface="Calibri Light"/>
              </a:rPr>
              <a:t>años</a:t>
            </a:r>
            <a:r>
              <a:rPr lang="es-ES" sz="1400" b="1" spc="-4" dirty="0">
                <a:solidFill>
                  <a:srgbClr val="ED7D31"/>
                </a:solidFill>
                <a:latin typeface="Calibri Light"/>
                <a:cs typeface="Calibri Light"/>
              </a:rPr>
              <a:t> </a:t>
            </a:r>
            <a:r>
              <a:rPr lang="es-ES" sz="1400" spc="4" dirty="0">
                <a:latin typeface="Calibri Light"/>
                <a:cs typeface="Calibri Light"/>
              </a:rPr>
              <a:t>l</a:t>
            </a:r>
            <a:r>
              <a:rPr lang="es-ES" sz="1400" dirty="0">
                <a:latin typeface="Calibri Light"/>
                <a:cs typeface="Calibri Light"/>
              </a:rPr>
              <a:t>a</a:t>
            </a:r>
            <a:r>
              <a:rPr lang="es-ES" sz="1400" spc="2" dirty="0">
                <a:latin typeface="Calibri Light"/>
                <a:cs typeface="Calibri Light"/>
              </a:rPr>
              <a:t> </a:t>
            </a:r>
            <a:r>
              <a:rPr lang="es-ES" sz="1400" spc="4" dirty="0">
                <a:latin typeface="Calibri Light"/>
                <a:cs typeface="Calibri Light"/>
              </a:rPr>
              <a:t>c</a:t>
            </a:r>
            <a:r>
              <a:rPr lang="es-ES" sz="1400" dirty="0">
                <a:latin typeface="Calibri Light"/>
                <a:cs typeface="Calibri Light"/>
              </a:rPr>
              <a:t>on</a:t>
            </a:r>
            <a:r>
              <a:rPr lang="es-ES" sz="1400" spc="4" dirty="0">
                <a:latin typeface="Calibri Light"/>
                <a:cs typeface="Calibri Light"/>
              </a:rPr>
              <a:t>st</a:t>
            </a:r>
            <a:r>
              <a:rPr lang="es-ES" sz="1400" dirty="0">
                <a:latin typeface="Calibri Light"/>
                <a:cs typeface="Calibri Light"/>
              </a:rPr>
              <a:t>ru</a:t>
            </a:r>
            <a:r>
              <a:rPr lang="es-ES" sz="1400" spc="4" dirty="0">
                <a:latin typeface="Calibri Light"/>
                <a:cs typeface="Calibri Light"/>
              </a:rPr>
              <a:t>cci</a:t>
            </a:r>
            <a:r>
              <a:rPr lang="es-ES" sz="1400" dirty="0">
                <a:latin typeface="Calibri Light"/>
                <a:cs typeface="Calibri Light"/>
              </a:rPr>
              <a:t>ón</a:t>
            </a:r>
            <a:r>
              <a:rPr lang="es-ES" sz="1400" spc="-69" dirty="0">
                <a:latin typeface="Calibri Light"/>
                <a:cs typeface="Calibri Light"/>
              </a:rPr>
              <a:t> </a:t>
            </a:r>
            <a:r>
              <a:rPr lang="es-ES" sz="1400" dirty="0" smtClean="0">
                <a:latin typeface="Calibri Light"/>
                <a:cs typeface="Calibri Light"/>
              </a:rPr>
              <a:t>y</a:t>
            </a:r>
            <a:r>
              <a:rPr lang="es-ES" sz="1400" spc="-12" dirty="0" smtClean="0">
                <a:latin typeface="Calibri Light"/>
                <a:cs typeface="Calibri Light"/>
              </a:rPr>
              <a:t> </a:t>
            </a:r>
            <a:r>
              <a:rPr lang="es-ES" sz="1400" spc="14" dirty="0">
                <a:latin typeface="Calibri Light"/>
                <a:cs typeface="Calibri Light"/>
              </a:rPr>
              <a:t>e</a:t>
            </a:r>
            <a:r>
              <a:rPr lang="es-ES" sz="1400" spc="-4" dirty="0">
                <a:latin typeface="Calibri Light"/>
                <a:cs typeface="Calibri Light"/>
              </a:rPr>
              <a:t>x</a:t>
            </a:r>
            <a:r>
              <a:rPr lang="es-ES" sz="1400" dirty="0">
                <a:latin typeface="Calibri Light"/>
                <a:cs typeface="Calibri Light"/>
              </a:rPr>
              <a:t>p</a:t>
            </a:r>
            <a:r>
              <a:rPr lang="es-ES" sz="1400" spc="4" dirty="0">
                <a:latin typeface="Calibri Light"/>
                <a:cs typeface="Calibri Light"/>
              </a:rPr>
              <a:t>l</a:t>
            </a:r>
            <a:r>
              <a:rPr lang="es-ES" sz="1400" dirty="0">
                <a:latin typeface="Calibri Light"/>
                <a:cs typeface="Calibri Light"/>
              </a:rPr>
              <a:t>o</a:t>
            </a:r>
            <a:r>
              <a:rPr lang="es-ES" sz="1400" spc="4" dirty="0">
                <a:latin typeface="Calibri Light"/>
                <a:cs typeface="Calibri Light"/>
              </a:rPr>
              <a:t>t</a:t>
            </a:r>
            <a:r>
              <a:rPr lang="es-ES" sz="1400" dirty="0">
                <a:latin typeface="Calibri Light"/>
                <a:cs typeface="Calibri Light"/>
              </a:rPr>
              <a:t>a</a:t>
            </a:r>
            <a:r>
              <a:rPr lang="es-ES" sz="1400" spc="4" dirty="0">
                <a:latin typeface="Calibri Light"/>
                <a:cs typeface="Calibri Light"/>
              </a:rPr>
              <a:t>ci</a:t>
            </a:r>
            <a:r>
              <a:rPr lang="es-ES" sz="1400" dirty="0">
                <a:latin typeface="Calibri Light"/>
                <a:cs typeface="Calibri Light"/>
              </a:rPr>
              <a:t>ón</a:t>
            </a:r>
            <a:r>
              <a:rPr lang="es-ES" sz="1400" spc="-80" dirty="0">
                <a:latin typeface="Calibri Light"/>
                <a:cs typeface="Calibri Light"/>
              </a:rPr>
              <a:t> </a:t>
            </a:r>
            <a:r>
              <a:rPr lang="es-ES" sz="1400" dirty="0">
                <a:latin typeface="Calibri Light"/>
                <a:cs typeface="Calibri Light"/>
              </a:rPr>
              <a:t>de </a:t>
            </a:r>
            <a:r>
              <a:rPr lang="es-ES" sz="1400" spc="4" dirty="0">
                <a:latin typeface="Calibri Light"/>
                <a:cs typeface="Calibri Light"/>
              </a:rPr>
              <a:t>l</a:t>
            </a:r>
            <a:r>
              <a:rPr lang="es-ES" sz="1400" dirty="0">
                <a:latin typeface="Calibri Light"/>
                <a:cs typeface="Calibri Light"/>
              </a:rPr>
              <a:t>a</a:t>
            </a:r>
            <a:r>
              <a:rPr lang="es-ES" sz="1400" spc="22" dirty="0">
                <a:latin typeface="Calibri Light"/>
                <a:cs typeface="Calibri Light"/>
              </a:rPr>
              <a:t> </a:t>
            </a:r>
            <a:r>
              <a:rPr lang="es-ES" sz="1400" spc="4" dirty="0">
                <a:latin typeface="Calibri Light"/>
                <a:cs typeface="Calibri Light"/>
              </a:rPr>
              <a:t>i</a:t>
            </a:r>
            <a:r>
              <a:rPr lang="es-ES" sz="1400" dirty="0">
                <a:latin typeface="Calibri Light"/>
                <a:cs typeface="Calibri Light"/>
              </a:rPr>
              <a:t>n</a:t>
            </a:r>
            <a:r>
              <a:rPr lang="es-ES" sz="1400" spc="4" dirty="0">
                <a:latin typeface="Calibri Light"/>
                <a:cs typeface="Calibri Light"/>
              </a:rPr>
              <a:t>f</a:t>
            </a:r>
            <a:r>
              <a:rPr lang="es-ES" sz="1400" dirty="0">
                <a:latin typeface="Calibri Light"/>
                <a:cs typeface="Calibri Light"/>
              </a:rPr>
              <a:t>rae</a:t>
            </a:r>
            <a:r>
              <a:rPr lang="es-ES" sz="1400" spc="4" dirty="0">
                <a:latin typeface="Calibri Light"/>
                <a:cs typeface="Calibri Light"/>
              </a:rPr>
              <a:t>s</a:t>
            </a:r>
            <a:r>
              <a:rPr lang="es-ES" sz="1400" spc="14" dirty="0">
                <a:latin typeface="Calibri Light"/>
                <a:cs typeface="Calibri Light"/>
              </a:rPr>
              <a:t>t</a:t>
            </a:r>
            <a:r>
              <a:rPr lang="es-ES" sz="1400" dirty="0">
                <a:latin typeface="Calibri Light"/>
                <a:cs typeface="Calibri Light"/>
              </a:rPr>
              <a:t>ru</a:t>
            </a:r>
            <a:r>
              <a:rPr lang="es-ES" sz="1400" spc="4" dirty="0">
                <a:latin typeface="Calibri Light"/>
                <a:cs typeface="Calibri Light"/>
              </a:rPr>
              <a:t>ct</a:t>
            </a:r>
            <a:r>
              <a:rPr lang="es-ES" sz="1400" dirty="0">
                <a:latin typeface="Calibri Light"/>
                <a:cs typeface="Calibri Light"/>
              </a:rPr>
              <a:t>ura</a:t>
            </a:r>
            <a:r>
              <a:rPr lang="es-ES" sz="1400" spc="-52" dirty="0">
                <a:latin typeface="Calibri Light"/>
                <a:cs typeface="Calibri Light"/>
              </a:rPr>
              <a:t> </a:t>
            </a:r>
            <a:r>
              <a:rPr lang="es-ES" sz="1400" dirty="0">
                <a:latin typeface="Calibri Light"/>
                <a:cs typeface="Calibri Light"/>
              </a:rPr>
              <a:t>de</a:t>
            </a:r>
            <a:r>
              <a:rPr lang="es-ES" sz="1400" spc="32" dirty="0">
                <a:latin typeface="Calibri Light"/>
                <a:cs typeface="Calibri Light"/>
              </a:rPr>
              <a:t> </a:t>
            </a:r>
            <a:r>
              <a:rPr lang="es-ES" sz="1400" spc="4" dirty="0">
                <a:latin typeface="Calibri Light"/>
                <a:cs typeface="Calibri Light"/>
              </a:rPr>
              <a:t>s</a:t>
            </a:r>
            <a:r>
              <a:rPr lang="es-ES" sz="1400" dirty="0">
                <a:latin typeface="Calibri Light"/>
                <a:cs typeface="Calibri Light"/>
              </a:rPr>
              <a:t>er</a:t>
            </a:r>
            <a:r>
              <a:rPr lang="es-ES" sz="1400" spc="4" dirty="0">
                <a:latin typeface="Calibri Light"/>
                <a:cs typeface="Calibri Light"/>
              </a:rPr>
              <a:t>vi</a:t>
            </a:r>
            <a:r>
              <a:rPr lang="es-ES" sz="1400" spc="-4" dirty="0">
                <a:latin typeface="Calibri Light"/>
                <a:cs typeface="Calibri Light"/>
              </a:rPr>
              <a:t>c</a:t>
            </a:r>
            <a:r>
              <a:rPr lang="es-ES" sz="1400" spc="4" dirty="0">
                <a:latin typeface="Calibri Light"/>
                <a:cs typeface="Calibri Light"/>
              </a:rPr>
              <a:t>i</a:t>
            </a:r>
            <a:r>
              <a:rPr lang="es-ES" sz="1400" dirty="0">
                <a:latin typeface="Calibri Light"/>
                <a:cs typeface="Calibri Light"/>
              </a:rPr>
              <a:t>o</a:t>
            </a:r>
            <a:r>
              <a:rPr lang="es-ES" sz="1400" spc="-9" dirty="0">
                <a:latin typeface="Calibri Light"/>
                <a:cs typeface="Calibri Light"/>
              </a:rPr>
              <a:t> </a:t>
            </a:r>
            <a:r>
              <a:rPr lang="es-ES" sz="1400" dirty="0">
                <a:latin typeface="Calibri Light"/>
                <a:cs typeface="Calibri Light"/>
              </a:rPr>
              <a:t>pú</a:t>
            </a:r>
            <a:r>
              <a:rPr lang="es-ES" sz="1400" spc="-9" dirty="0">
                <a:latin typeface="Calibri Light"/>
                <a:cs typeface="Calibri Light"/>
              </a:rPr>
              <a:t>b</a:t>
            </a:r>
            <a:r>
              <a:rPr lang="es-ES" sz="1400" spc="4" dirty="0">
                <a:latin typeface="Calibri Light"/>
                <a:cs typeface="Calibri Light"/>
              </a:rPr>
              <a:t>l</a:t>
            </a:r>
            <a:r>
              <a:rPr lang="es-ES" sz="1400" spc="-4" dirty="0">
                <a:latin typeface="Calibri Light"/>
                <a:cs typeface="Calibri Light"/>
              </a:rPr>
              <a:t>i</a:t>
            </a:r>
            <a:r>
              <a:rPr lang="es-ES" sz="1400" spc="4" dirty="0">
                <a:latin typeface="Calibri Light"/>
                <a:cs typeface="Calibri Light"/>
              </a:rPr>
              <a:t>c</a:t>
            </a:r>
            <a:r>
              <a:rPr lang="es-ES" sz="1400" dirty="0">
                <a:latin typeface="Calibri Light"/>
                <a:cs typeface="Calibri Light"/>
              </a:rPr>
              <a:t>o</a:t>
            </a:r>
            <a:r>
              <a:rPr lang="es-ES" sz="1400" spc="-5" dirty="0">
                <a:latin typeface="Calibri Light"/>
                <a:cs typeface="Calibri Light"/>
              </a:rPr>
              <a:t> </a:t>
            </a:r>
            <a:r>
              <a:rPr lang="es-ES" sz="1400" dirty="0">
                <a:latin typeface="Calibri Light"/>
                <a:cs typeface="Calibri Light"/>
              </a:rPr>
              <a:t>del</a:t>
            </a:r>
            <a:r>
              <a:rPr lang="es-ES" sz="1400" spc="33" dirty="0">
                <a:latin typeface="Calibri Light"/>
                <a:cs typeface="Calibri Light"/>
              </a:rPr>
              <a:t> </a:t>
            </a:r>
            <a:r>
              <a:rPr lang="es-ES" sz="1400" spc="-59" dirty="0">
                <a:latin typeface="Calibri Light"/>
                <a:cs typeface="Calibri Light"/>
              </a:rPr>
              <a:t>T</a:t>
            </a:r>
            <a:r>
              <a:rPr lang="es-ES" sz="1400" spc="-4" dirty="0">
                <a:latin typeface="Calibri Light"/>
                <a:cs typeface="Calibri Light"/>
              </a:rPr>
              <a:t>r</a:t>
            </a:r>
            <a:r>
              <a:rPr lang="es-ES" sz="1400" dirty="0">
                <a:latin typeface="Calibri Light"/>
                <a:cs typeface="Calibri Light"/>
              </a:rPr>
              <a:t>a</a:t>
            </a:r>
            <a:r>
              <a:rPr lang="es-ES" sz="1400" spc="4" dirty="0">
                <a:latin typeface="Calibri Light"/>
                <a:cs typeface="Calibri Light"/>
              </a:rPr>
              <a:t>m</a:t>
            </a:r>
            <a:r>
              <a:rPr lang="es-ES" sz="1400" dirty="0">
                <a:latin typeface="Calibri Light"/>
                <a:cs typeface="Calibri Light"/>
              </a:rPr>
              <a:t>o</a:t>
            </a:r>
            <a:r>
              <a:rPr lang="es-ES" sz="1400" spc="3" dirty="0">
                <a:latin typeface="Calibri Light"/>
                <a:cs typeface="Calibri Light"/>
              </a:rPr>
              <a:t> </a:t>
            </a:r>
            <a:r>
              <a:rPr lang="es-ES" sz="1400" spc="-19" dirty="0">
                <a:latin typeface="Calibri Light"/>
                <a:cs typeface="Calibri Light"/>
              </a:rPr>
              <a:t>V</a:t>
            </a:r>
            <a:r>
              <a:rPr lang="es-ES" sz="1400" spc="4" dirty="0">
                <a:latin typeface="Calibri Light"/>
                <a:cs typeface="Calibri Light"/>
              </a:rPr>
              <a:t>i</a:t>
            </a:r>
            <a:r>
              <a:rPr lang="es-ES" sz="1400" spc="-14" dirty="0">
                <a:latin typeface="Calibri Light"/>
                <a:cs typeface="Calibri Light"/>
              </a:rPr>
              <a:t>a</a:t>
            </a:r>
            <a:r>
              <a:rPr lang="es-ES" sz="1400" dirty="0">
                <a:latin typeface="Calibri Light"/>
                <a:cs typeface="Calibri Light"/>
              </a:rPr>
              <a:t>l</a:t>
            </a:r>
            <a:r>
              <a:rPr lang="es-ES" sz="1400" spc="28" dirty="0">
                <a:latin typeface="Calibri Light"/>
                <a:cs typeface="Calibri Light"/>
              </a:rPr>
              <a:t> </a:t>
            </a:r>
            <a:r>
              <a:rPr lang="es-ES" sz="1400" spc="4" dirty="0">
                <a:latin typeface="Calibri Light"/>
                <a:cs typeface="Calibri Light"/>
              </a:rPr>
              <a:t>P</a:t>
            </a:r>
            <a:r>
              <a:rPr lang="es-ES" sz="1400" dirty="0">
                <a:latin typeface="Calibri Light"/>
                <a:cs typeface="Calibri Light"/>
              </a:rPr>
              <a:t>uen</a:t>
            </a:r>
            <a:r>
              <a:rPr lang="es-ES" sz="1400" spc="4" dirty="0">
                <a:latin typeface="Calibri Light"/>
                <a:cs typeface="Calibri Light"/>
              </a:rPr>
              <a:t>t</a:t>
            </a:r>
            <a:r>
              <a:rPr lang="es-ES" sz="1400" dirty="0">
                <a:latin typeface="Calibri Light"/>
                <a:cs typeface="Calibri Light"/>
              </a:rPr>
              <a:t>e</a:t>
            </a:r>
            <a:r>
              <a:rPr lang="es-ES" sz="1400" spc="-5" dirty="0">
                <a:latin typeface="Calibri Light"/>
                <a:cs typeface="Calibri Light"/>
              </a:rPr>
              <a:t> </a:t>
            </a:r>
            <a:r>
              <a:rPr lang="es-ES" sz="1400" spc="4" dirty="0">
                <a:latin typeface="Calibri Light"/>
                <a:cs typeface="Calibri Light"/>
              </a:rPr>
              <a:t>Ricardo Palma – La Oroya –Huancayo y La Oroya Cerro de Pasco, bajo la </a:t>
            </a:r>
            <a:r>
              <a:rPr lang="es-ES" sz="1400" b="1" spc="4" dirty="0">
                <a:solidFill>
                  <a:srgbClr val="ED7D31"/>
                </a:solidFill>
                <a:latin typeface="Calibri Light"/>
                <a:cs typeface="Calibri Light"/>
              </a:rPr>
              <a:t>figura de </a:t>
            </a:r>
            <a:r>
              <a:rPr lang="es-ES" sz="1400" b="1" spc="4" dirty="0" err="1">
                <a:solidFill>
                  <a:srgbClr val="ED7D31"/>
                </a:solidFill>
                <a:latin typeface="Calibri Light"/>
                <a:cs typeface="Calibri Light"/>
              </a:rPr>
              <a:t>autosostenible</a:t>
            </a:r>
            <a:r>
              <a:rPr lang="es-ES" sz="1400" dirty="0">
                <a:latin typeface="Calibri Light"/>
                <a:cs typeface="Calibri Light"/>
              </a:rPr>
              <a:t>.</a:t>
            </a:r>
            <a:r>
              <a:rPr lang="es-ES" sz="1400" spc="24" dirty="0">
                <a:latin typeface="Calibri Light"/>
                <a:cs typeface="Calibri Light"/>
              </a:rPr>
              <a:t> </a:t>
            </a:r>
          </a:p>
          <a:p>
            <a:pPr marL="0" marR="6919" indent="0" algn="just">
              <a:lnSpc>
                <a:spcPts val="1730"/>
              </a:lnSpc>
              <a:spcBef>
                <a:spcPts val="86"/>
              </a:spcBef>
              <a:buNone/>
            </a:pPr>
            <a:endParaRPr lang="es-ES" sz="1400" spc="4" dirty="0" smtClean="0">
              <a:latin typeface="Calibri Light"/>
              <a:cs typeface="Calibri Light"/>
            </a:endParaRPr>
          </a:p>
          <a:p>
            <a:pPr marL="0" marR="6919" indent="0" algn="just">
              <a:lnSpc>
                <a:spcPts val="1730"/>
              </a:lnSpc>
              <a:spcBef>
                <a:spcPts val="86"/>
              </a:spcBef>
              <a:buNone/>
            </a:pPr>
            <a:r>
              <a:rPr lang="es-ES" sz="1400" spc="4" dirty="0" smtClean="0">
                <a:latin typeface="Calibri Light"/>
                <a:cs typeface="Calibri Light"/>
              </a:rPr>
              <a:t>El </a:t>
            </a:r>
            <a:r>
              <a:rPr lang="es-ES" sz="1400" spc="4" dirty="0">
                <a:latin typeface="Calibri Light"/>
                <a:cs typeface="Calibri Light"/>
              </a:rPr>
              <a:t>c</a:t>
            </a:r>
            <a:r>
              <a:rPr lang="es-ES" sz="1400" dirty="0">
                <a:latin typeface="Calibri Light"/>
                <a:cs typeface="Calibri Light"/>
              </a:rPr>
              <a:t>on</a:t>
            </a:r>
            <a:r>
              <a:rPr lang="es-ES" sz="1400" spc="4" dirty="0">
                <a:latin typeface="Calibri Light"/>
                <a:cs typeface="Calibri Light"/>
              </a:rPr>
              <a:t>t</a:t>
            </a:r>
            <a:r>
              <a:rPr lang="es-ES" sz="1400" dirty="0">
                <a:latin typeface="Calibri Light"/>
                <a:cs typeface="Calibri Light"/>
              </a:rPr>
              <a:t>ra</a:t>
            </a:r>
            <a:r>
              <a:rPr lang="es-ES" sz="1400" spc="4" dirty="0">
                <a:latin typeface="Calibri Light"/>
                <a:cs typeface="Calibri Light"/>
              </a:rPr>
              <a:t>t</a:t>
            </a:r>
            <a:r>
              <a:rPr lang="es-ES" sz="1400" dirty="0">
                <a:latin typeface="Calibri Light"/>
                <a:cs typeface="Calibri Light"/>
              </a:rPr>
              <a:t>o</a:t>
            </a:r>
            <a:r>
              <a:rPr lang="es-ES" sz="1400" spc="64" dirty="0">
                <a:latin typeface="Calibri Light"/>
                <a:cs typeface="Calibri Light"/>
              </a:rPr>
              <a:t> </a:t>
            </a:r>
            <a:r>
              <a:rPr lang="es-ES" sz="1400" dirty="0">
                <a:latin typeface="Calibri Light"/>
                <a:cs typeface="Calibri Light"/>
              </a:rPr>
              <a:t>de</a:t>
            </a:r>
            <a:r>
              <a:rPr lang="es-ES" sz="1400" spc="99" dirty="0">
                <a:latin typeface="Calibri Light"/>
                <a:cs typeface="Calibri Light"/>
              </a:rPr>
              <a:t> </a:t>
            </a:r>
            <a:r>
              <a:rPr lang="es-ES" sz="1400" spc="4" dirty="0">
                <a:latin typeface="Calibri Light"/>
                <a:cs typeface="Calibri Light"/>
              </a:rPr>
              <a:t>c</a:t>
            </a:r>
            <a:r>
              <a:rPr lang="es-ES" sz="1400" dirty="0">
                <a:latin typeface="Calibri Light"/>
                <a:cs typeface="Calibri Light"/>
              </a:rPr>
              <a:t>o</a:t>
            </a:r>
            <a:r>
              <a:rPr lang="es-ES" sz="1400" spc="9" dirty="0">
                <a:latin typeface="Calibri Light"/>
                <a:cs typeface="Calibri Light"/>
              </a:rPr>
              <a:t>n</a:t>
            </a:r>
            <a:r>
              <a:rPr lang="es-ES" sz="1400" spc="4" dirty="0">
                <a:latin typeface="Calibri Light"/>
                <a:cs typeface="Calibri Light"/>
              </a:rPr>
              <a:t>c</a:t>
            </a:r>
            <a:r>
              <a:rPr lang="es-ES" sz="1400" dirty="0">
                <a:latin typeface="Calibri Light"/>
                <a:cs typeface="Calibri Light"/>
              </a:rPr>
              <a:t>e</a:t>
            </a:r>
            <a:r>
              <a:rPr lang="es-ES" sz="1400" spc="-4" dirty="0">
                <a:latin typeface="Calibri Light"/>
                <a:cs typeface="Calibri Light"/>
              </a:rPr>
              <a:t>s</a:t>
            </a:r>
            <a:r>
              <a:rPr lang="es-ES" sz="1400" spc="4" dirty="0">
                <a:latin typeface="Calibri Light"/>
                <a:cs typeface="Calibri Light"/>
              </a:rPr>
              <a:t>i</a:t>
            </a:r>
            <a:r>
              <a:rPr lang="es-ES" sz="1400" dirty="0">
                <a:latin typeface="Calibri Light"/>
                <a:cs typeface="Calibri Light"/>
              </a:rPr>
              <a:t>ón</a:t>
            </a:r>
            <a:r>
              <a:rPr lang="es-ES" sz="1400" spc="39" dirty="0">
                <a:latin typeface="Calibri Light"/>
                <a:cs typeface="Calibri Light"/>
              </a:rPr>
              <a:t> </a:t>
            </a:r>
            <a:r>
              <a:rPr lang="es-ES" sz="1400" dirty="0">
                <a:latin typeface="Calibri Light"/>
                <a:cs typeface="Calibri Light"/>
              </a:rPr>
              <a:t>fue</a:t>
            </a:r>
            <a:r>
              <a:rPr lang="es-ES" sz="1400" spc="89" dirty="0">
                <a:latin typeface="Calibri Light"/>
                <a:cs typeface="Calibri Light"/>
              </a:rPr>
              <a:t> </a:t>
            </a:r>
            <a:r>
              <a:rPr lang="es-ES" sz="1400" spc="4" dirty="0">
                <a:latin typeface="Calibri Light"/>
                <a:cs typeface="Calibri Light"/>
              </a:rPr>
              <a:t>s</a:t>
            </a:r>
            <a:r>
              <a:rPr lang="es-ES" sz="1400" dirty="0">
                <a:latin typeface="Calibri Light"/>
                <a:cs typeface="Calibri Light"/>
              </a:rPr>
              <a:t>u</a:t>
            </a:r>
            <a:r>
              <a:rPr lang="es-ES" sz="1400" spc="4" dirty="0">
                <a:latin typeface="Calibri Light"/>
                <a:cs typeface="Calibri Light"/>
              </a:rPr>
              <a:t>sc</a:t>
            </a:r>
            <a:r>
              <a:rPr lang="es-ES" sz="1400" dirty="0">
                <a:latin typeface="Calibri Light"/>
                <a:cs typeface="Calibri Light"/>
              </a:rPr>
              <a:t>r</a:t>
            </a:r>
            <a:r>
              <a:rPr lang="es-ES" sz="1400" spc="4" dirty="0">
                <a:latin typeface="Calibri Light"/>
                <a:cs typeface="Calibri Light"/>
              </a:rPr>
              <a:t>it</a:t>
            </a:r>
            <a:r>
              <a:rPr lang="es-ES" sz="1400" dirty="0">
                <a:latin typeface="Calibri Light"/>
                <a:cs typeface="Calibri Light"/>
              </a:rPr>
              <a:t>o</a:t>
            </a:r>
            <a:r>
              <a:rPr lang="es-ES" sz="1400" spc="56" dirty="0">
                <a:latin typeface="Calibri Light"/>
                <a:cs typeface="Calibri Light"/>
              </a:rPr>
              <a:t> </a:t>
            </a:r>
            <a:r>
              <a:rPr lang="es-ES" sz="1400" spc="4" dirty="0">
                <a:latin typeface="Calibri Light"/>
                <a:cs typeface="Calibri Light"/>
              </a:rPr>
              <a:t>c</a:t>
            </a:r>
            <a:r>
              <a:rPr lang="es-ES" sz="1400" dirty="0">
                <a:latin typeface="Calibri Light"/>
                <a:cs typeface="Calibri Light"/>
              </a:rPr>
              <a:t>on</a:t>
            </a:r>
            <a:r>
              <a:rPr lang="es-ES" sz="1400" spc="91" dirty="0">
                <a:latin typeface="Calibri Light"/>
                <a:cs typeface="Calibri Light"/>
              </a:rPr>
              <a:t> </a:t>
            </a:r>
            <a:r>
              <a:rPr lang="es-ES" sz="1400" dirty="0">
                <a:latin typeface="Calibri Light"/>
                <a:cs typeface="Calibri Light"/>
              </a:rPr>
              <a:t>el</a:t>
            </a:r>
            <a:r>
              <a:rPr lang="es-ES" sz="1400" spc="109" dirty="0">
                <a:latin typeface="Calibri Light"/>
                <a:cs typeface="Calibri Light"/>
              </a:rPr>
              <a:t> </a:t>
            </a:r>
            <a:r>
              <a:rPr lang="es-ES" sz="1400" dirty="0">
                <a:latin typeface="Calibri Light"/>
                <a:cs typeface="Calibri Light"/>
              </a:rPr>
              <a:t>M</a:t>
            </a:r>
            <a:r>
              <a:rPr lang="es-ES" sz="1400" spc="4" dirty="0">
                <a:latin typeface="Calibri Light"/>
                <a:cs typeface="Calibri Light"/>
              </a:rPr>
              <a:t>i</a:t>
            </a:r>
            <a:r>
              <a:rPr lang="es-ES" sz="1400" dirty="0">
                <a:latin typeface="Calibri Light"/>
                <a:cs typeface="Calibri Light"/>
              </a:rPr>
              <a:t>n</a:t>
            </a:r>
            <a:r>
              <a:rPr lang="es-ES" sz="1400" spc="-4" dirty="0">
                <a:latin typeface="Calibri Light"/>
                <a:cs typeface="Calibri Light"/>
              </a:rPr>
              <a:t>i</a:t>
            </a:r>
            <a:r>
              <a:rPr lang="es-ES" sz="1400" spc="4" dirty="0">
                <a:latin typeface="Calibri Light"/>
                <a:cs typeface="Calibri Light"/>
              </a:rPr>
              <a:t>s</a:t>
            </a:r>
            <a:r>
              <a:rPr lang="es-ES" sz="1400" dirty="0">
                <a:latin typeface="Calibri Light"/>
                <a:cs typeface="Calibri Light"/>
              </a:rPr>
              <a:t>te</a:t>
            </a:r>
            <a:r>
              <a:rPr lang="es-ES" sz="1400" spc="-4" dirty="0">
                <a:latin typeface="Calibri Light"/>
                <a:cs typeface="Calibri Light"/>
              </a:rPr>
              <a:t>r</a:t>
            </a:r>
            <a:r>
              <a:rPr lang="es-ES" sz="1400" spc="4" dirty="0">
                <a:latin typeface="Calibri Light"/>
                <a:cs typeface="Calibri Light"/>
              </a:rPr>
              <a:t>i</a:t>
            </a:r>
            <a:r>
              <a:rPr lang="es-ES" sz="1400" dirty="0">
                <a:latin typeface="Calibri Light"/>
                <a:cs typeface="Calibri Light"/>
              </a:rPr>
              <a:t>o</a:t>
            </a:r>
            <a:r>
              <a:rPr lang="es-ES" sz="1400" spc="43" dirty="0">
                <a:latin typeface="Calibri Light"/>
                <a:cs typeface="Calibri Light"/>
              </a:rPr>
              <a:t> </a:t>
            </a:r>
            <a:r>
              <a:rPr lang="es-ES" sz="1400" dirty="0">
                <a:latin typeface="Calibri Light"/>
                <a:cs typeface="Calibri Light"/>
              </a:rPr>
              <a:t>de</a:t>
            </a:r>
            <a:r>
              <a:rPr lang="es-ES" sz="1400" spc="99" dirty="0">
                <a:latin typeface="Calibri Light"/>
                <a:cs typeface="Calibri Light"/>
              </a:rPr>
              <a:t> </a:t>
            </a:r>
            <a:r>
              <a:rPr lang="es-ES" sz="1400" spc="-50" dirty="0">
                <a:latin typeface="Calibri Light"/>
                <a:cs typeface="Calibri Light"/>
              </a:rPr>
              <a:t>T</a:t>
            </a:r>
            <a:r>
              <a:rPr lang="es-ES" sz="1400" spc="-4" dirty="0">
                <a:latin typeface="Calibri Light"/>
                <a:cs typeface="Calibri Light"/>
              </a:rPr>
              <a:t>r</a:t>
            </a:r>
            <a:r>
              <a:rPr lang="es-ES" sz="1400" dirty="0">
                <a:latin typeface="Calibri Light"/>
                <a:cs typeface="Calibri Light"/>
              </a:rPr>
              <a:t>an</a:t>
            </a:r>
            <a:r>
              <a:rPr lang="es-ES" sz="1400" spc="14" dirty="0">
                <a:latin typeface="Calibri Light"/>
                <a:cs typeface="Calibri Light"/>
              </a:rPr>
              <a:t>s</a:t>
            </a:r>
            <a:r>
              <a:rPr lang="es-ES" sz="1400" dirty="0">
                <a:latin typeface="Calibri Light"/>
                <a:cs typeface="Calibri Light"/>
              </a:rPr>
              <a:t>po</a:t>
            </a:r>
            <a:r>
              <a:rPr lang="es-ES" sz="1400" spc="-4" dirty="0">
                <a:latin typeface="Calibri Light"/>
                <a:cs typeface="Calibri Light"/>
              </a:rPr>
              <a:t>r</a:t>
            </a:r>
            <a:r>
              <a:rPr lang="es-ES" sz="1400" dirty="0">
                <a:latin typeface="Calibri Light"/>
                <a:cs typeface="Calibri Light"/>
              </a:rPr>
              <a:t>tes</a:t>
            </a:r>
            <a:r>
              <a:rPr lang="es-ES" sz="1400" spc="56" dirty="0">
                <a:latin typeface="Calibri Light"/>
                <a:cs typeface="Calibri Light"/>
              </a:rPr>
              <a:t> </a:t>
            </a:r>
            <a:r>
              <a:rPr lang="es-ES" sz="1400" dirty="0">
                <a:latin typeface="Calibri Light"/>
                <a:cs typeface="Calibri Light"/>
              </a:rPr>
              <a:t>y Comun</a:t>
            </a:r>
            <a:r>
              <a:rPr lang="es-ES" sz="1400" spc="4" dirty="0">
                <a:latin typeface="Calibri Light"/>
                <a:cs typeface="Calibri Light"/>
              </a:rPr>
              <a:t>ic</a:t>
            </a:r>
            <a:r>
              <a:rPr lang="es-ES" sz="1400" dirty="0">
                <a:latin typeface="Calibri Light"/>
                <a:cs typeface="Calibri Light"/>
              </a:rPr>
              <a:t>a</a:t>
            </a:r>
            <a:r>
              <a:rPr lang="es-ES" sz="1400" spc="4" dirty="0">
                <a:latin typeface="Calibri Light"/>
                <a:cs typeface="Calibri Light"/>
              </a:rPr>
              <a:t>ci</a:t>
            </a:r>
            <a:r>
              <a:rPr lang="es-ES" sz="1400" dirty="0">
                <a:latin typeface="Calibri Light"/>
                <a:cs typeface="Calibri Light"/>
              </a:rPr>
              <a:t>one</a:t>
            </a:r>
            <a:r>
              <a:rPr lang="es-ES" sz="1400" spc="4" dirty="0">
                <a:latin typeface="Calibri Light"/>
                <a:cs typeface="Calibri Light"/>
              </a:rPr>
              <a:t>s - MTC</a:t>
            </a:r>
            <a:r>
              <a:rPr lang="es-ES" sz="1400" spc="-123" dirty="0">
                <a:latin typeface="Calibri Light"/>
                <a:cs typeface="Calibri Light"/>
              </a:rPr>
              <a:t> </a:t>
            </a:r>
            <a:r>
              <a:rPr lang="es-ES" sz="1400" dirty="0">
                <a:latin typeface="Calibri Light"/>
                <a:cs typeface="Calibri Light"/>
              </a:rPr>
              <a:t>el</a:t>
            </a:r>
            <a:r>
              <a:rPr lang="es-ES" sz="1400" spc="-17" dirty="0">
                <a:latin typeface="Calibri Light"/>
                <a:cs typeface="Calibri Light"/>
              </a:rPr>
              <a:t> </a:t>
            </a:r>
            <a:r>
              <a:rPr lang="es-ES" sz="1400" dirty="0">
                <a:latin typeface="Calibri Light"/>
                <a:cs typeface="Calibri Light"/>
              </a:rPr>
              <a:t>27</a:t>
            </a:r>
            <a:r>
              <a:rPr lang="es-ES" sz="1400" spc="-2" dirty="0">
                <a:latin typeface="Calibri Light"/>
                <a:cs typeface="Calibri Light"/>
              </a:rPr>
              <a:t> </a:t>
            </a:r>
            <a:r>
              <a:rPr lang="es-ES" sz="1400" dirty="0">
                <a:latin typeface="Calibri Light"/>
                <a:cs typeface="Calibri Light"/>
              </a:rPr>
              <a:t>de</a:t>
            </a:r>
            <a:r>
              <a:rPr lang="es-ES" sz="1400" spc="-17" dirty="0">
                <a:latin typeface="Calibri Light"/>
                <a:cs typeface="Calibri Light"/>
              </a:rPr>
              <a:t> </a:t>
            </a:r>
            <a:r>
              <a:rPr lang="es-ES" sz="1400" spc="4" dirty="0">
                <a:latin typeface="Calibri Light"/>
                <a:cs typeface="Calibri Light"/>
              </a:rPr>
              <a:t>s</a:t>
            </a:r>
            <a:r>
              <a:rPr lang="es-ES" sz="1400" dirty="0">
                <a:latin typeface="Calibri Light"/>
                <a:cs typeface="Calibri Light"/>
              </a:rPr>
              <a:t>ep</a:t>
            </a:r>
            <a:r>
              <a:rPr lang="es-ES" sz="1400" spc="4" dirty="0">
                <a:latin typeface="Calibri Light"/>
                <a:cs typeface="Calibri Light"/>
              </a:rPr>
              <a:t>ti</a:t>
            </a:r>
            <a:r>
              <a:rPr lang="es-ES" sz="1400" dirty="0">
                <a:latin typeface="Calibri Light"/>
                <a:cs typeface="Calibri Light"/>
              </a:rPr>
              <a:t>e</a:t>
            </a:r>
            <a:r>
              <a:rPr lang="es-ES" sz="1400" spc="4" dirty="0">
                <a:latin typeface="Calibri Light"/>
                <a:cs typeface="Calibri Light"/>
              </a:rPr>
              <a:t>m</a:t>
            </a:r>
            <a:r>
              <a:rPr lang="es-ES" sz="1400" dirty="0">
                <a:latin typeface="Calibri Light"/>
                <a:cs typeface="Calibri Light"/>
              </a:rPr>
              <a:t>bre</a:t>
            </a:r>
            <a:r>
              <a:rPr lang="es-ES" sz="1400" spc="-69" dirty="0">
                <a:latin typeface="Calibri Light"/>
                <a:cs typeface="Calibri Light"/>
              </a:rPr>
              <a:t> </a:t>
            </a:r>
            <a:r>
              <a:rPr lang="es-ES" sz="1400" dirty="0">
                <a:latin typeface="Calibri Light"/>
                <a:cs typeface="Calibri Light"/>
              </a:rPr>
              <a:t>del</a:t>
            </a:r>
            <a:r>
              <a:rPr lang="es-ES" sz="1400" spc="-16" dirty="0">
                <a:latin typeface="Calibri Light"/>
                <a:cs typeface="Calibri Light"/>
              </a:rPr>
              <a:t> </a:t>
            </a:r>
            <a:r>
              <a:rPr lang="es-ES" sz="1400" dirty="0">
                <a:latin typeface="Calibri Light"/>
                <a:cs typeface="Calibri Light"/>
              </a:rPr>
              <a:t>2010. </a:t>
            </a:r>
            <a:r>
              <a:rPr lang="es-ES" sz="1400" b="1" dirty="0" smtClean="0">
                <a:solidFill>
                  <a:srgbClr val="ED7D31"/>
                </a:solidFill>
                <a:latin typeface="Calibri Light"/>
                <a:cs typeface="Calibri Light"/>
              </a:rPr>
              <a:t>DEVIANDES aporto como factor de desempate $26.5 MM</a:t>
            </a:r>
            <a:r>
              <a:rPr lang="es-ES" sz="1400" dirty="0" smtClean="0">
                <a:latin typeface="Calibri Light"/>
                <a:cs typeface="Calibri Light"/>
              </a:rPr>
              <a:t>, para que el MTC realice las gestiones de inversión que considere pertinentes.</a:t>
            </a:r>
          </a:p>
          <a:p>
            <a:pPr marL="0" marR="6919" indent="0" algn="just">
              <a:lnSpc>
                <a:spcPts val="1730"/>
              </a:lnSpc>
              <a:spcBef>
                <a:spcPts val="86"/>
              </a:spcBef>
              <a:buNone/>
            </a:pPr>
            <a:endParaRPr lang="es-ES" sz="1400" dirty="0">
              <a:latin typeface="Calibri Light"/>
              <a:cs typeface="Calibri Light"/>
            </a:endParaRPr>
          </a:p>
          <a:p>
            <a:pPr marL="0" indent="0">
              <a:lnSpc>
                <a:spcPts val="1730"/>
              </a:lnSpc>
              <a:spcBef>
                <a:spcPts val="86"/>
              </a:spcBef>
              <a:buNone/>
            </a:pPr>
            <a:r>
              <a:rPr lang="es-ES" sz="1400" dirty="0" smtClean="0">
                <a:latin typeface="Calibri Light"/>
                <a:cs typeface="Calibri Light"/>
              </a:rPr>
              <a:t>La </a:t>
            </a:r>
            <a:r>
              <a:rPr lang="es-ES" sz="1400" b="1" dirty="0" smtClean="0">
                <a:solidFill>
                  <a:srgbClr val="ED7D31"/>
                </a:solidFill>
                <a:latin typeface="Calibri Light"/>
                <a:cs typeface="Calibri Light"/>
              </a:rPr>
              <a:t>concesión comprende 377.37 kilómetros</a:t>
            </a:r>
            <a:r>
              <a:rPr lang="es-ES" sz="1400" dirty="0" smtClean="0">
                <a:latin typeface="Calibri Light"/>
                <a:cs typeface="Calibri Light"/>
              </a:rPr>
              <a:t>, distribuida en 3 subtramos de la siguiente manera</a:t>
            </a:r>
          </a:p>
          <a:p>
            <a:pPr marL="298450" indent="-285750">
              <a:lnSpc>
                <a:spcPts val="1730"/>
              </a:lnSpc>
              <a:spcBef>
                <a:spcPts val="86"/>
              </a:spcBef>
              <a:buFont typeface="Arial" panose="020B0604020202020204" pitchFamily="34" charset="0"/>
              <a:buChar char="•"/>
            </a:pPr>
            <a:r>
              <a:rPr lang="es-ES" sz="1400" dirty="0" smtClean="0">
                <a:latin typeface="Calibri Light"/>
                <a:cs typeface="Calibri Light"/>
              </a:rPr>
              <a:t>Subtramo 1 – Pte.</a:t>
            </a:r>
            <a:r>
              <a:rPr lang="es-ES" sz="1400" spc="4" dirty="0" smtClean="0">
                <a:latin typeface="Calibri Light"/>
                <a:cs typeface="Calibri Light"/>
              </a:rPr>
              <a:t> Ricardo Palma – La Oroya:</a:t>
            </a:r>
            <a:r>
              <a:rPr lang="es-ES" sz="1400" dirty="0">
                <a:latin typeface="Calibri Light"/>
                <a:cs typeface="Calibri Light"/>
              </a:rPr>
              <a:t> </a:t>
            </a:r>
            <a:r>
              <a:rPr lang="es-ES" sz="1400" dirty="0" smtClean="0">
                <a:latin typeface="Calibri Light"/>
                <a:cs typeface="Calibri Light"/>
              </a:rPr>
              <a:t>	135.35 kilómetros</a:t>
            </a:r>
          </a:p>
          <a:p>
            <a:pPr marL="298450" indent="-285750">
              <a:lnSpc>
                <a:spcPts val="1730"/>
              </a:lnSpc>
              <a:spcBef>
                <a:spcPts val="86"/>
              </a:spcBef>
              <a:buFont typeface="Arial" panose="020B0604020202020204" pitchFamily="34" charset="0"/>
              <a:buChar char="•"/>
            </a:pPr>
            <a:r>
              <a:rPr lang="es-ES" sz="1400" dirty="0">
                <a:latin typeface="Calibri Light"/>
                <a:cs typeface="Calibri Light"/>
              </a:rPr>
              <a:t>Subtramo 2 – La Oroya – </a:t>
            </a:r>
            <a:r>
              <a:rPr lang="es-ES" sz="1400" dirty="0" smtClean="0">
                <a:latin typeface="Calibri Light"/>
                <a:cs typeface="Calibri Light"/>
              </a:rPr>
              <a:t>Huancayo: 	119.45 kilómetros</a:t>
            </a:r>
          </a:p>
          <a:p>
            <a:pPr marL="298450" indent="-285750">
              <a:lnSpc>
                <a:spcPts val="1730"/>
              </a:lnSpc>
              <a:spcBef>
                <a:spcPts val="86"/>
              </a:spcBef>
              <a:buFont typeface="Arial" panose="020B0604020202020204" pitchFamily="34" charset="0"/>
              <a:buChar char="•"/>
            </a:pPr>
            <a:r>
              <a:rPr lang="es-ES" sz="1400" dirty="0" smtClean="0">
                <a:latin typeface="Calibri Light"/>
                <a:cs typeface="Calibri Light"/>
              </a:rPr>
              <a:t>Subtramo 3 – </a:t>
            </a:r>
            <a:r>
              <a:rPr lang="es-ES" sz="1400" spc="4" dirty="0" smtClean="0">
                <a:latin typeface="Calibri Light"/>
                <a:cs typeface="Calibri Light"/>
              </a:rPr>
              <a:t>La Oroya – </a:t>
            </a:r>
            <a:r>
              <a:rPr lang="es-ES" sz="1400" spc="4" dirty="0" err="1" smtClean="0">
                <a:latin typeface="Calibri Light"/>
                <a:cs typeface="Calibri Light"/>
              </a:rPr>
              <a:t>Dv</a:t>
            </a:r>
            <a:r>
              <a:rPr lang="es-ES" sz="1400" spc="4" dirty="0" smtClean="0">
                <a:latin typeface="Calibri Light"/>
                <a:cs typeface="Calibri Light"/>
              </a:rPr>
              <a:t>. Cerro de Pasco:	</a:t>
            </a:r>
            <a:r>
              <a:rPr lang="es-ES" sz="1400" dirty="0" smtClean="0">
                <a:latin typeface="Calibri Light"/>
                <a:cs typeface="Calibri Light"/>
              </a:rPr>
              <a:t>122.57 kilómetros</a:t>
            </a:r>
          </a:p>
          <a:p>
            <a:pPr marL="0" indent="0">
              <a:lnSpc>
                <a:spcPts val="1730"/>
              </a:lnSpc>
              <a:spcBef>
                <a:spcPts val="86"/>
              </a:spcBef>
              <a:buNone/>
            </a:pPr>
            <a:endParaRPr lang="es-ES" sz="1400" dirty="0" smtClean="0">
              <a:latin typeface="Calibri Light"/>
              <a:cs typeface="Calibri Light"/>
            </a:endParaRPr>
          </a:p>
          <a:p>
            <a:pPr marL="0" indent="0">
              <a:lnSpc>
                <a:spcPts val="1730"/>
              </a:lnSpc>
              <a:spcBef>
                <a:spcPts val="86"/>
              </a:spcBef>
              <a:buNone/>
            </a:pPr>
            <a:r>
              <a:rPr lang="es-ES" sz="1400" spc="4" dirty="0" smtClean="0">
                <a:latin typeface="Calibri Light"/>
                <a:cs typeface="Calibri Light"/>
              </a:rPr>
              <a:t>Est</a:t>
            </a:r>
            <a:r>
              <a:rPr lang="es-ES" sz="1400" dirty="0" smtClean="0">
                <a:latin typeface="Calibri Light"/>
                <a:cs typeface="Calibri Light"/>
              </a:rPr>
              <a:t>e</a:t>
            </a:r>
            <a:r>
              <a:rPr lang="es-ES" sz="1400" spc="-31" dirty="0" smtClean="0">
                <a:latin typeface="Calibri Light"/>
                <a:cs typeface="Calibri Light"/>
              </a:rPr>
              <a:t> </a:t>
            </a:r>
            <a:r>
              <a:rPr lang="es-ES" sz="1400" dirty="0">
                <a:latin typeface="Calibri Light"/>
                <a:cs typeface="Calibri Light"/>
              </a:rPr>
              <a:t>t</a:t>
            </a:r>
            <a:r>
              <a:rPr lang="es-ES" sz="1400" spc="-4" dirty="0">
                <a:latin typeface="Calibri Light"/>
                <a:cs typeface="Calibri Light"/>
              </a:rPr>
              <a:t>r</a:t>
            </a:r>
            <a:r>
              <a:rPr lang="es-ES" sz="1400" dirty="0">
                <a:latin typeface="Calibri Light"/>
                <a:cs typeface="Calibri Light"/>
              </a:rPr>
              <a:t>amo</a:t>
            </a:r>
            <a:r>
              <a:rPr lang="es-ES" sz="1400" spc="-15" dirty="0">
                <a:latin typeface="Calibri Light"/>
                <a:cs typeface="Calibri Light"/>
              </a:rPr>
              <a:t> </a:t>
            </a:r>
            <a:r>
              <a:rPr lang="es-ES" sz="1400" spc="4" dirty="0">
                <a:latin typeface="Calibri Light"/>
                <a:cs typeface="Calibri Light"/>
              </a:rPr>
              <a:t>vi</a:t>
            </a:r>
            <a:r>
              <a:rPr lang="es-ES" sz="1400" dirty="0">
                <a:latin typeface="Calibri Light"/>
                <a:cs typeface="Calibri Light"/>
              </a:rPr>
              <a:t>al</a:t>
            </a:r>
            <a:r>
              <a:rPr lang="es-ES" sz="1400" spc="-28" dirty="0">
                <a:latin typeface="Calibri Light"/>
                <a:cs typeface="Calibri Light"/>
              </a:rPr>
              <a:t> </a:t>
            </a:r>
            <a:r>
              <a:rPr lang="es-ES" sz="1400" spc="4" dirty="0">
                <a:latin typeface="Calibri Light"/>
                <a:cs typeface="Calibri Light"/>
              </a:rPr>
              <a:t>c</a:t>
            </a:r>
            <a:r>
              <a:rPr lang="es-ES" sz="1400" dirty="0">
                <a:latin typeface="Calibri Light"/>
                <a:cs typeface="Calibri Light"/>
              </a:rPr>
              <a:t>o</a:t>
            </a:r>
            <a:r>
              <a:rPr lang="es-ES" sz="1400" spc="4" dirty="0">
                <a:latin typeface="Calibri Light"/>
                <a:cs typeface="Calibri Light"/>
              </a:rPr>
              <a:t>m</a:t>
            </a:r>
            <a:r>
              <a:rPr lang="es-ES" sz="1400" dirty="0">
                <a:latin typeface="Calibri Light"/>
                <a:cs typeface="Calibri Light"/>
              </a:rPr>
              <a:t>prende</a:t>
            </a:r>
            <a:r>
              <a:rPr lang="es-ES" sz="1400" spc="-70" dirty="0">
                <a:latin typeface="Calibri Light"/>
                <a:cs typeface="Calibri Light"/>
              </a:rPr>
              <a:t> </a:t>
            </a:r>
            <a:r>
              <a:rPr lang="es-ES" sz="1400" b="1" dirty="0">
                <a:solidFill>
                  <a:schemeClr val="accent2"/>
                </a:solidFill>
                <a:latin typeface="Calibri Light"/>
                <a:cs typeface="Calibri Light"/>
              </a:rPr>
              <a:t>cuatro</a:t>
            </a:r>
            <a:r>
              <a:rPr lang="es-ES" sz="1400" b="1" spc="-11" dirty="0">
                <a:solidFill>
                  <a:schemeClr val="accent2"/>
                </a:solidFill>
                <a:latin typeface="Calibri Light"/>
                <a:cs typeface="Calibri Light"/>
              </a:rPr>
              <a:t> </a:t>
            </a:r>
            <a:r>
              <a:rPr lang="es-ES" sz="1400" b="1" spc="-11" dirty="0" smtClean="0">
                <a:solidFill>
                  <a:schemeClr val="accent2"/>
                </a:solidFill>
                <a:latin typeface="Calibri Light"/>
                <a:cs typeface="Calibri Light"/>
              </a:rPr>
              <a:t>(4) </a:t>
            </a:r>
            <a:r>
              <a:rPr lang="es-ES" sz="1400" b="1" dirty="0" smtClean="0">
                <a:solidFill>
                  <a:schemeClr val="accent2"/>
                </a:solidFill>
                <a:latin typeface="Calibri Light"/>
                <a:cs typeface="Calibri Light"/>
              </a:rPr>
              <a:t>unidades</a:t>
            </a:r>
            <a:r>
              <a:rPr lang="es-ES" sz="1400" b="1" spc="-81" dirty="0" smtClean="0">
                <a:solidFill>
                  <a:schemeClr val="accent2"/>
                </a:solidFill>
                <a:latin typeface="Calibri Light"/>
                <a:cs typeface="Calibri Light"/>
              </a:rPr>
              <a:t> </a:t>
            </a:r>
            <a:r>
              <a:rPr lang="es-ES" sz="1400" b="1" dirty="0">
                <a:solidFill>
                  <a:schemeClr val="accent2"/>
                </a:solidFill>
                <a:latin typeface="Calibri Light"/>
                <a:cs typeface="Calibri Light"/>
              </a:rPr>
              <a:t>de</a:t>
            </a:r>
            <a:r>
              <a:rPr lang="es-ES" sz="1400" b="1" spc="-2" dirty="0">
                <a:solidFill>
                  <a:schemeClr val="accent2"/>
                </a:solidFill>
                <a:latin typeface="Calibri Light"/>
                <a:cs typeface="Calibri Light"/>
              </a:rPr>
              <a:t> </a:t>
            </a:r>
            <a:r>
              <a:rPr lang="es-ES" sz="1400" b="1" dirty="0" smtClean="0">
                <a:solidFill>
                  <a:schemeClr val="accent2"/>
                </a:solidFill>
                <a:latin typeface="Calibri Light"/>
                <a:cs typeface="Calibri Light"/>
              </a:rPr>
              <a:t>pea</a:t>
            </a:r>
            <a:r>
              <a:rPr lang="es-ES" sz="1400" b="1" spc="4" dirty="0" smtClean="0">
                <a:solidFill>
                  <a:schemeClr val="accent2"/>
                </a:solidFill>
                <a:latin typeface="Calibri Light"/>
                <a:cs typeface="Calibri Light"/>
              </a:rPr>
              <a:t>j</a:t>
            </a:r>
            <a:r>
              <a:rPr lang="es-ES" sz="1400" b="1" dirty="0" smtClean="0">
                <a:solidFill>
                  <a:schemeClr val="accent2"/>
                </a:solidFill>
                <a:latin typeface="Calibri Light"/>
                <a:cs typeface="Calibri Light"/>
              </a:rPr>
              <a:t>e</a:t>
            </a:r>
            <a:r>
              <a:rPr lang="es-ES" sz="1400" dirty="0" smtClean="0">
                <a:latin typeface="Calibri Light"/>
                <a:cs typeface="Calibri Light"/>
              </a:rPr>
              <a:t>, tres (3) existentes y una (1) nueva:</a:t>
            </a:r>
            <a:endParaRPr lang="es-ES" sz="1400" dirty="0">
              <a:latin typeface="Calibri Light"/>
              <a:cs typeface="Calibri Light"/>
            </a:endParaRPr>
          </a:p>
          <a:p>
            <a:pPr marL="298450" indent="-285750">
              <a:lnSpc>
                <a:spcPts val="1730"/>
              </a:lnSpc>
              <a:spcBef>
                <a:spcPts val="86"/>
              </a:spcBef>
              <a:buFont typeface="Arial" panose="020B0604020202020204" pitchFamily="34" charset="0"/>
              <a:buChar char="•"/>
            </a:pPr>
            <a:r>
              <a:rPr lang="es-ES" sz="1400" spc="4" dirty="0">
                <a:latin typeface="Calibri Light"/>
                <a:cs typeface="Calibri Light"/>
              </a:rPr>
              <a:t>U</a:t>
            </a:r>
            <a:r>
              <a:rPr lang="es-ES" sz="1400" dirty="0">
                <a:latin typeface="Calibri Light"/>
                <a:cs typeface="Calibri Light"/>
              </a:rPr>
              <a:t>.P</a:t>
            </a:r>
            <a:r>
              <a:rPr lang="es-ES" sz="1400" spc="-45" dirty="0">
                <a:latin typeface="Calibri Light"/>
                <a:cs typeface="Calibri Light"/>
              </a:rPr>
              <a:t> </a:t>
            </a:r>
            <a:r>
              <a:rPr lang="es-ES" sz="1400" dirty="0">
                <a:latin typeface="Calibri Light"/>
                <a:cs typeface="Calibri Light"/>
              </a:rPr>
              <a:t>Corcona</a:t>
            </a:r>
            <a:r>
              <a:rPr lang="es-ES" sz="1400" spc="393" dirty="0">
                <a:latin typeface="Calibri Light"/>
                <a:cs typeface="Calibri Light"/>
              </a:rPr>
              <a:t> </a:t>
            </a:r>
            <a:r>
              <a:rPr lang="es-ES" sz="1400" spc="-4" dirty="0">
                <a:latin typeface="Calibri Light"/>
                <a:cs typeface="Calibri Light"/>
              </a:rPr>
              <a:t>(</a:t>
            </a:r>
            <a:r>
              <a:rPr lang="es-ES" sz="1400" spc="4" dirty="0">
                <a:latin typeface="Calibri Light"/>
                <a:cs typeface="Calibri Light"/>
              </a:rPr>
              <a:t>k</a:t>
            </a:r>
            <a:r>
              <a:rPr lang="es-ES" sz="1400" dirty="0">
                <a:latin typeface="Calibri Light"/>
                <a:cs typeface="Calibri Light"/>
              </a:rPr>
              <a:t>m</a:t>
            </a:r>
            <a:r>
              <a:rPr lang="es-ES" sz="1400" spc="-11" dirty="0">
                <a:latin typeface="Calibri Light"/>
                <a:cs typeface="Calibri Light"/>
              </a:rPr>
              <a:t> </a:t>
            </a:r>
            <a:r>
              <a:rPr lang="es-ES" sz="1400" dirty="0">
                <a:latin typeface="Calibri Light"/>
                <a:cs typeface="Calibri Light"/>
              </a:rPr>
              <a:t>48+500 Subtramo 1)         </a:t>
            </a:r>
            <a:r>
              <a:rPr lang="es-ES" sz="1400" dirty="0" smtClean="0">
                <a:latin typeface="Calibri Light"/>
                <a:cs typeface="Calibri Light"/>
              </a:rPr>
              <a:t>	Existente - En </a:t>
            </a:r>
            <a:r>
              <a:rPr lang="es-ES" sz="1400" dirty="0">
                <a:latin typeface="Calibri Light"/>
                <a:cs typeface="Calibri Light"/>
              </a:rPr>
              <a:t>operación</a:t>
            </a:r>
          </a:p>
          <a:p>
            <a:pPr marL="298450" indent="-285750">
              <a:lnSpc>
                <a:spcPts val="1730"/>
              </a:lnSpc>
              <a:spcBef>
                <a:spcPts val="86"/>
              </a:spcBef>
              <a:buFont typeface="Arial" panose="020B0604020202020204" pitchFamily="34" charset="0"/>
              <a:buChar char="•"/>
            </a:pPr>
            <a:r>
              <a:rPr lang="es-ES" sz="1400" dirty="0">
                <a:latin typeface="Calibri Light"/>
                <a:cs typeface="Calibri Light"/>
              </a:rPr>
              <a:t>U.P Ticlio (km 123+500 Subtramo 1</a:t>
            </a:r>
            <a:r>
              <a:rPr lang="es-ES" sz="1400" dirty="0" smtClean="0">
                <a:latin typeface="Calibri Light"/>
                <a:cs typeface="Calibri Light"/>
              </a:rPr>
              <a:t>)* </a:t>
            </a:r>
            <a:r>
              <a:rPr lang="es-ES" sz="1400" dirty="0">
                <a:latin typeface="Calibri Light"/>
                <a:cs typeface="Calibri Light"/>
              </a:rPr>
              <a:t>	</a:t>
            </a:r>
            <a:r>
              <a:rPr lang="es-ES" sz="1400" dirty="0" smtClean="0">
                <a:latin typeface="Calibri Light"/>
                <a:cs typeface="Calibri Light"/>
              </a:rPr>
              <a:t>Nuevo** – </a:t>
            </a:r>
            <a:r>
              <a:rPr lang="es-ES" sz="1400" dirty="0" smtClean="0">
                <a:solidFill>
                  <a:srgbClr val="ED7D31"/>
                </a:solidFill>
                <a:latin typeface="Calibri Light"/>
                <a:cs typeface="Calibri Light"/>
              </a:rPr>
              <a:t>Suspendida por Fuerza Mayor*** (20/02/2018)</a:t>
            </a:r>
            <a:endParaRPr lang="es-ES" sz="1400" dirty="0">
              <a:solidFill>
                <a:srgbClr val="ED7D31"/>
              </a:solidFill>
              <a:latin typeface="Calibri Light"/>
              <a:cs typeface="Calibri Light"/>
            </a:endParaRPr>
          </a:p>
          <a:p>
            <a:pPr marL="298450" marR="30403" indent="-285750">
              <a:lnSpc>
                <a:spcPct val="95825"/>
              </a:lnSpc>
              <a:spcBef>
                <a:spcPts val="70"/>
              </a:spcBef>
              <a:buFont typeface="Arial" panose="020B0604020202020204" pitchFamily="34" charset="0"/>
              <a:buChar char="•"/>
            </a:pPr>
            <a:r>
              <a:rPr lang="es-ES" sz="1400" spc="4" dirty="0">
                <a:latin typeface="Calibri Light"/>
                <a:cs typeface="Calibri Light"/>
              </a:rPr>
              <a:t>U</a:t>
            </a:r>
            <a:r>
              <a:rPr lang="es-ES" sz="1400" dirty="0">
                <a:latin typeface="Calibri Light"/>
                <a:cs typeface="Calibri Light"/>
              </a:rPr>
              <a:t>.P</a:t>
            </a:r>
            <a:r>
              <a:rPr lang="es-ES" sz="1400" spc="-45" dirty="0">
                <a:latin typeface="Calibri Light"/>
                <a:cs typeface="Calibri Light"/>
              </a:rPr>
              <a:t> </a:t>
            </a:r>
            <a:r>
              <a:rPr lang="es-ES" sz="1400" dirty="0">
                <a:latin typeface="Calibri Light"/>
                <a:cs typeface="Calibri Light"/>
              </a:rPr>
              <a:t>Quiulla</a:t>
            </a:r>
            <a:r>
              <a:rPr lang="es-ES" sz="1400" spc="436" dirty="0">
                <a:latin typeface="Calibri Light"/>
                <a:cs typeface="Calibri Light"/>
              </a:rPr>
              <a:t> </a:t>
            </a:r>
            <a:r>
              <a:rPr lang="es-ES" sz="1400" spc="-4" dirty="0">
                <a:latin typeface="Calibri Light"/>
                <a:cs typeface="Calibri Light"/>
              </a:rPr>
              <a:t>(</a:t>
            </a:r>
            <a:r>
              <a:rPr lang="es-ES" sz="1400" spc="4" dirty="0">
                <a:latin typeface="Calibri Light"/>
                <a:cs typeface="Calibri Light"/>
              </a:rPr>
              <a:t>k</a:t>
            </a:r>
            <a:r>
              <a:rPr lang="es-ES" sz="1400" dirty="0">
                <a:latin typeface="Calibri Light"/>
                <a:cs typeface="Calibri Light"/>
              </a:rPr>
              <a:t>m</a:t>
            </a:r>
            <a:r>
              <a:rPr lang="es-ES" sz="1400" spc="-11" dirty="0">
                <a:latin typeface="Calibri Light"/>
                <a:cs typeface="Calibri Light"/>
              </a:rPr>
              <a:t> </a:t>
            </a:r>
            <a:r>
              <a:rPr lang="es-ES" sz="1400" dirty="0">
                <a:latin typeface="Calibri Light"/>
                <a:cs typeface="Calibri Light"/>
              </a:rPr>
              <a:t>18+900 Subtramo 2) 	</a:t>
            </a:r>
            <a:r>
              <a:rPr lang="es-ES" sz="1400" dirty="0" smtClean="0">
                <a:latin typeface="Calibri Light"/>
                <a:cs typeface="Calibri Light"/>
              </a:rPr>
              <a:t>Existente - En </a:t>
            </a:r>
            <a:r>
              <a:rPr lang="es-ES" sz="1400" dirty="0">
                <a:latin typeface="Calibri Light"/>
                <a:cs typeface="Calibri Light"/>
              </a:rPr>
              <a:t>operación</a:t>
            </a:r>
          </a:p>
          <a:p>
            <a:pPr marL="298450" marR="30403" indent="-285750">
              <a:lnSpc>
                <a:spcPct val="95825"/>
              </a:lnSpc>
              <a:spcBef>
                <a:spcPts val="70"/>
              </a:spcBef>
              <a:buFont typeface="Arial" panose="020B0604020202020204" pitchFamily="34" charset="0"/>
              <a:buChar char="•"/>
            </a:pPr>
            <a:r>
              <a:rPr lang="es-ES" sz="1400" spc="4" dirty="0">
                <a:latin typeface="Calibri Light"/>
                <a:cs typeface="Calibri Light"/>
              </a:rPr>
              <a:t>U</a:t>
            </a:r>
            <a:r>
              <a:rPr lang="es-ES" sz="1400" dirty="0">
                <a:latin typeface="Calibri Light"/>
                <a:cs typeface="Calibri Light"/>
              </a:rPr>
              <a:t>.P</a:t>
            </a:r>
            <a:r>
              <a:rPr lang="es-ES" sz="1400" spc="-45" dirty="0">
                <a:latin typeface="Calibri Light"/>
                <a:cs typeface="Calibri Light"/>
              </a:rPr>
              <a:t> </a:t>
            </a:r>
            <a:r>
              <a:rPr lang="es-ES" sz="1400" spc="4" dirty="0">
                <a:latin typeface="Calibri Light"/>
                <a:cs typeface="Calibri Light"/>
              </a:rPr>
              <a:t>Casaracra</a:t>
            </a:r>
            <a:r>
              <a:rPr lang="es-ES" sz="1400" spc="396" dirty="0">
                <a:latin typeface="Calibri Light"/>
                <a:cs typeface="Calibri Light"/>
              </a:rPr>
              <a:t> </a:t>
            </a:r>
            <a:r>
              <a:rPr lang="es-ES" sz="1400" spc="-4" dirty="0">
                <a:latin typeface="Calibri Light"/>
                <a:cs typeface="Calibri Light"/>
              </a:rPr>
              <a:t>(</a:t>
            </a:r>
            <a:r>
              <a:rPr lang="es-ES" sz="1400" spc="4" dirty="0">
                <a:latin typeface="Calibri Light"/>
                <a:cs typeface="Calibri Light"/>
              </a:rPr>
              <a:t>k</a:t>
            </a:r>
            <a:r>
              <a:rPr lang="es-ES" sz="1400" dirty="0">
                <a:latin typeface="Calibri Light"/>
                <a:cs typeface="Calibri Light"/>
              </a:rPr>
              <a:t>m</a:t>
            </a:r>
            <a:r>
              <a:rPr lang="es-ES" sz="1400" spc="-11" dirty="0">
                <a:latin typeface="Calibri Light"/>
                <a:cs typeface="Calibri Light"/>
              </a:rPr>
              <a:t> </a:t>
            </a:r>
            <a:r>
              <a:rPr lang="es-ES" sz="1400" dirty="0">
                <a:latin typeface="Calibri Light"/>
                <a:cs typeface="Calibri Light"/>
              </a:rPr>
              <a:t>10+500 Subtramo 3) 	</a:t>
            </a:r>
            <a:r>
              <a:rPr lang="es-ES" sz="1400" dirty="0" smtClean="0">
                <a:latin typeface="Calibri Light"/>
                <a:cs typeface="Calibri Light"/>
              </a:rPr>
              <a:t>Existente - En </a:t>
            </a:r>
            <a:r>
              <a:rPr lang="es-ES" sz="1400" dirty="0">
                <a:latin typeface="Calibri Light"/>
                <a:cs typeface="Calibri Light"/>
              </a:rPr>
              <a:t>operación</a:t>
            </a:r>
          </a:p>
          <a:p>
            <a:pPr marL="12700" marR="30403" indent="0">
              <a:lnSpc>
                <a:spcPct val="95825"/>
              </a:lnSpc>
              <a:spcBef>
                <a:spcPts val="70"/>
              </a:spcBef>
              <a:buNone/>
            </a:pPr>
            <a:endParaRPr lang="es-ES" sz="1400" dirty="0">
              <a:latin typeface="Calibri Light"/>
              <a:cs typeface="Calibri Light"/>
            </a:endParaRPr>
          </a:p>
        </p:txBody>
      </p:sp>
      <p:sp>
        <p:nvSpPr>
          <p:cNvPr id="3" name="Título 2"/>
          <p:cNvSpPr>
            <a:spLocks noGrp="1"/>
          </p:cNvSpPr>
          <p:nvPr>
            <p:ph type="title"/>
          </p:nvPr>
        </p:nvSpPr>
        <p:spPr/>
        <p:txBody>
          <a:bodyPr/>
          <a:lstStyle/>
          <a:p>
            <a:pPr algn="r"/>
            <a:r>
              <a:rPr lang="es-ES" dirty="0" smtClean="0"/>
              <a:t>Introducción</a:t>
            </a:r>
            <a:endParaRPr lang="es-ES" dirty="0"/>
          </a:p>
        </p:txBody>
      </p:sp>
      <p:sp>
        <p:nvSpPr>
          <p:cNvPr id="5" name="CuadroTexto 4"/>
          <p:cNvSpPr txBox="1"/>
          <p:nvPr/>
        </p:nvSpPr>
        <p:spPr>
          <a:xfrm>
            <a:off x="243572" y="5541203"/>
            <a:ext cx="9161744" cy="1015663"/>
          </a:xfrm>
          <a:prstGeom prst="rect">
            <a:avLst/>
          </a:prstGeom>
          <a:noFill/>
        </p:spPr>
        <p:txBody>
          <a:bodyPr wrap="square" rtlCol="0">
            <a:spAutoFit/>
          </a:bodyPr>
          <a:lstStyle/>
          <a:p>
            <a:r>
              <a:rPr lang="es-ES" sz="1200" dirty="0" smtClean="0">
                <a:latin typeface="Calibri Light"/>
                <a:cs typeface="Calibri Light"/>
              </a:rPr>
              <a:t>*De acuerdo con el contrato, la instalación de Ticlio se debió realizar un mes calendarios posterior a la recepción del 100% de las OPA y el 50% de la ONPA (solo en los predios entregados por el MTC) – Actividad cumplida el 19 de enero de 2018 (Ver adenda No. 2)</a:t>
            </a:r>
          </a:p>
          <a:p>
            <a:r>
              <a:rPr lang="es-ES" sz="1200" dirty="0" smtClean="0">
                <a:latin typeface="Calibri Light"/>
                <a:cs typeface="Calibri Light"/>
              </a:rPr>
              <a:t>** De acuerdo con el contrato de concesión, se contemplaba la instalación en noviembre de 2014</a:t>
            </a:r>
          </a:p>
          <a:p>
            <a:r>
              <a:rPr lang="es-ES" sz="1200" dirty="0" smtClean="0">
                <a:latin typeface="Calibri Light"/>
                <a:cs typeface="Calibri Light"/>
              </a:rPr>
              <a:t>*** Resolución No. 00008-2018-GSF-OSITRAN. </a:t>
            </a:r>
          </a:p>
          <a:p>
            <a:r>
              <a:rPr lang="es-ES" sz="1200" dirty="0" smtClean="0">
                <a:latin typeface="Calibri Light"/>
                <a:cs typeface="Calibri Light"/>
              </a:rPr>
              <a:t>Clausula 9.1 en caso esta situación se mantenga el concedente deberá compensar a DEVIANDES por lo dejado de recaudar (Ver Cláusula 9.1)</a:t>
            </a:r>
            <a:endParaRPr lang="es-ES" sz="1200" dirty="0">
              <a:latin typeface="Calibri Light"/>
              <a:cs typeface="Calibri Light"/>
            </a:endParaRPr>
          </a:p>
        </p:txBody>
      </p:sp>
    </p:spTree>
    <p:extLst>
      <p:ext uri="{BB962C8B-B14F-4D97-AF65-F5344CB8AC3E}">
        <p14:creationId xmlns:p14="http://schemas.microsoft.com/office/powerpoint/2010/main" val="27632819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Operativos</a:t>
            </a:r>
            <a:endParaRPr lang="es-ES" dirty="0"/>
          </a:p>
        </p:txBody>
      </p:sp>
      <p:sp>
        <p:nvSpPr>
          <p:cNvPr id="8" name="Marcador de contenido 1"/>
          <p:cNvSpPr>
            <a:spLocks noGrp="1"/>
          </p:cNvSpPr>
          <p:nvPr>
            <p:ph idx="1"/>
          </p:nvPr>
        </p:nvSpPr>
        <p:spPr>
          <a:xfrm>
            <a:off x="231837" y="1184382"/>
            <a:ext cx="9303727" cy="661267"/>
          </a:xfrm>
        </p:spPr>
        <p:txBody>
          <a:bodyPr>
            <a:noAutofit/>
          </a:bodyPr>
          <a:lstStyle/>
          <a:p>
            <a:pPr marL="0" indent="0">
              <a:buNone/>
            </a:pPr>
            <a:r>
              <a:rPr lang="es-ES" sz="2000" dirty="0" smtClean="0">
                <a:latin typeface="Calibri Light"/>
                <a:cs typeface="Calibri Light"/>
              </a:rPr>
              <a:t>Durante el 2017 </a:t>
            </a:r>
            <a:r>
              <a:rPr lang="es-ES" sz="2000" dirty="0">
                <a:latin typeface="Calibri Light"/>
                <a:cs typeface="Calibri Light"/>
              </a:rPr>
              <a:t>se </a:t>
            </a:r>
            <a:r>
              <a:rPr lang="es-ES" sz="2000" dirty="0" smtClean="0">
                <a:latin typeface="Calibri Light"/>
                <a:cs typeface="Calibri Light"/>
              </a:rPr>
              <a:t>realizó:</a:t>
            </a:r>
          </a:p>
          <a:p>
            <a:r>
              <a:rPr lang="es-ES" sz="2000" dirty="0" smtClean="0">
                <a:latin typeface="Calibri Light"/>
                <a:cs typeface="Calibri Light"/>
              </a:rPr>
              <a:t>Monitoreo </a:t>
            </a:r>
            <a:r>
              <a:rPr lang="es-ES" sz="2000" dirty="0">
                <a:latin typeface="Calibri Light"/>
                <a:cs typeface="Calibri Light"/>
              </a:rPr>
              <a:t>de Calidad de Aire y Ruido </a:t>
            </a:r>
            <a:r>
              <a:rPr lang="es-ES" sz="2000" dirty="0" smtClean="0">
                <a:latin typeface="Calibri Light"/>
                <a:cs typeface="Calibri Light"/>
              </a:rPr>
              <a:t>Ambiental</a:t>
            </a:r>
          </a:p>
          <a:p>
            <a:r>
              <a:rPr lang="es-ES" sz="2000" dirty="0" smtClean="0">
                <a:latin typeface="Calibri Light"/>
                <a:cs typeface="Calibri Light"/>
              </a:rPr>
              <a:t>Monitoreo </a:t>
            </a:r>
            <a:r>
              <a:rPr lang="es-ES" sz="2000" dirty="0">
                <a:latin typeface="Calibri Light"/>
                <a:cs typeface="Calibri Light"/>
              </a:rPr>
              <a:t>de Calidad de </a:t>
            </a:r>
            <a:r>
              <a:rPr lang="es-ES" sz="2000" dirty="0" smtClean="0">
                <a:latin typeface="Calibri Light"/>
                <a:cs typeface="Calibri Light"/>
              </a:rPr>
              <a:t>Agua</a:t>
            </a:r>
          </a:p>
          <a:p>
            <a:r>
              <a:rPr lang="es-ES" sz="2000" dirty="0" smtClean="0">
                <a:latin typeface="Calibri Light"/>
                <a:cs typeface="Calibri Light"/>
              </a:rPr>
              <a:t>Monitoreo </a:t>
            </a:r>
            <a:r>
              <a:rPr lang="es-ES" sz="2000" dirty="0">
                <a:latin typeface="Calibri Light"/>
                <a:cs typeface="Calibri Light"/>
              </a:rPr>
              <a:t>de Calidad de </a:t>
            </a:r>
            <a:r>
              <a:rPr lang="es-ES" sz="2000" dirty="0" smtClean="0">
                <a:latin typeface="Calibri Light"/>
                <a:cs typeface="Calibri Light"/>
              </a:rPr>
              <a:t>Suelos</a:t>
            </a:r>
          </a:p>
          <a:p>
            <a:r>
              <a:rPr lang="es-ES" sz="2000" dirty="0" smtClean="0">
                <a:latin typeface="Calibri Light"/>
                <a:cs typeface="Calibri Light"/>
              </a:rPr>
              <a:t>Monitoreo </a:t>
            </a:r>
            <a:r>
              <a:rPr lang="es-ES" sz="2000" dirty="0">
                <a:latin typeface="Calibri Light"/>
                <a:cs typeface="Calibri Light"/>
              </a:rPr>
              <a:t>de Flora y </a:t>
            </a:r>
            <a:r>
              <a:rPr lang="es-ES" sz="2000" dirty="0" smtClean="0">
                <a:latin typeface="Calibri Light"/>
                <a:cs typeface="Calibri Light"/>
              </a:rPr>
              <a:t>Fauna</a:t>
            </a:r>
          </a:p>
        </p:txBody>
      </p:sp>
      <p:pic>
        <p:nvPicPr>
          <p:cNvPr id="2" name="Imagen 1"/>
          <p:cNvPicPr>
            <a:picLocks/>
          </p:cNvPicPr>
          <p:nvPr/>
        </p:nvPicPr>
        <p:blipFill>
          <a:blip r:embed="rId2"/>
          <a:stretch>
            <a:fillRect/>
          </a:stretch>
        </p:blipFill>
        <p:spPr>
          <a:xfrm>
            <a:off x="445016" y="4013674"/>
            <a:ext cx="3995999" cy="2484000"/>
          </a:xfrm>
          <a:prstGeom prst="rect">
            <a:avLst/>
          </a:prstGeom>
        </p:spPr>
      </p:pic>
      <p:pic>
        <p:nvPicPr>
          <p:cNvPr id="4" name="Imagen 3"/>
          <p:cNvPicPr>
            <a:picLocks noChangeAspect="1"/>
          </p:cNvPicPr>
          <p:nvPr/>
        </p:nvPicPr>
        <p:blipFill>
          <a:blip r:embed="rId3"/>
          <a:stretch>
            <a:fillRect/>
          </a:stretch>
        </p:blipFill>
        <p:spPr>
          <a:xfrm>
            <a:off x="5634651" y="1173377"/>
            <a:ext cx="3970987" cy="2454291"/>
          </a:xfrm>
          <a:prstGeom prst="rect">
            <a:avLst/>
          </a:prstGeom>
        </p:spPr>
      </p:pic>
      <p:pic>
        <p:nvPicPr>
          <p:cNvPr id="6" name="Imagen 5"/>
          <p:cNvPicPr>
            <a:picLocks noChangeAspect="1"/>
          </p:cNvPicPr>
          <p:nvPr/>
        </p:nvPicPr>
        <p:blipFill>
          <a:blip r:embed="rId4"/>
          <a:stretch>
            <a:fillRect/>
          </a:stretch>
        </p:blipFill>
        <p:spPr>
          <a:xfrm>
            <a:off x="5609642" y="4013674"/>
            <a:ext cx="3995996" cy="2469575"/>
          </a:xfrm>
          <a:prstGeom prst="rect">
            <a:avLst/>
          </a:prstGeom>
        </p:spPr>
      </p:pic>
    </p:spTree>
    <p:extLst>
      <p:ext uri="{BB962C8B-B14F-4D97-AF65-F5344CB8AC3E}">
        <p14:creationId xmlns:p14="http://schemas.microsoft.com/office/powerpoint/2010/main" val="20751090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Operativos</a:t>
            </a:r>
            <a:endParaRPr lang="es-ES" dirty="0"/>
          </a:p>
        </p:txBody>
      </p:sp>
      <p:sp>
        <p:nvSpPr>
          <p:cNvPr id="8" name="Marcador de contenido 1"/>
          <p:cNvSpPr>
            <a:spLocks noGrp="1"/>
          </p:cNvSpPr>
          <p:nvPr>
            <p:ph idx="1"/>
          </p:nvPr>
        </p:nvSpPr>
        <p:spPr>
          <a:xfrm>
            <a:off x="231837" y="1184382"/>
            <a:ext cx="9303727" cy="661267"/>
          </a:xfrm>
        </p:spPr>
        <p:txBody>
          <a:bodyPr>
            <a:noAutofit/>
          </a:bodyPr>
          <a:lstStyle/>
          <a:p>
            <a:pPr marL="0" indent="0">
              <a:buNone/>
            </a:pPr>
            <a:r>
              <a:rPr lang="es-ES" sz="2000" dirty="0" smtClean="0">
                <a:latin typeface="Calibri Light"/>
                <a:cs typeface="Calibri Light"/>
              </a:rPr>
              <a:t>Durante el 2017 </a:t>
            </a:r>
            <a:r>
              <a:rPr lang="es-ES" sz="2000" dirty="0">
                <a:latin typeface="Calibri Light"/>
                <a:cs typeface="Calibri Light"/>
              </a:rPr>
              <a:t>se </a:t>
            </a:r>
            <a:r>
              <a:rPr lang="es-ES" sz="2000" dirty="0" smtClean="0">
                <a:latin typeface="Calibri Light"/>
                <a:cs typeface="Calibri Light"/>
              </a:rPr>
              <a:t>participó en diferentes simulacros en entidades del orden regional:</a:t>
            </a:r>
          </a:p>
          <a:p>
            <a:r>
              <a:rPr lang="es-ES" sz="2000" dirty="0" smtClean="0">
                <a:latin typeface="Calibri Light"/>
                <a:cs typeface="Calibri Light"/>
              </a:rPr>
              <a:t>Municipio </a:t>
            </a:r>
            <a:r>
              <a:rPr lang="es-ES" sz="2000" dirty="0">
                <a:latin typeface="Calibri Light"/>
                <a:cs typeface="Calibri Light"/>
              </a:rPr>
              <a:t>de San Mateo </a:t>
            </a:r>
            <a:endParaRPr lang="es-ES" sz="2000" dirty="0" smtClean="0">
              <a:latin typeface="Calibri Light"/>
              <a:cs typeface="Calibri Light"/>
            </a:endParaRPr>
          </a:p>
          <a:p>
            <a:r>
              <a:rPr lang="es-ES" sz="2000" dirty="0" smtClean="0">
                <a:latin typeface="Calibri Light"/>
                <a:cs typeface="Calibri Light"/>
              </a:rPr>
              <a:t>Municipio de </a:t>
            </a:r>
            <a:r>
              <a:rPr lang="es-ES" sz="2000" dirty="0">
                <a:latin typeface="Calibri Light"/>
                <a:cs typeface="Calibri Light"/>
              </a:rPr>
              <a:t>Casapalca </a:t>
            </a:r>
            <a:endParaRPr lang="es-ES" sz="2000" dirty="0" smtClean="0">
              <a:latin typeface="Calibri Light"/>
              <a:cs typeface="Calibri Light"/>
            </a:endParaRPr>
          </a:p>
        </p:txBody>
      </p:sp>
      <p:pic>
        <p:nvPicPr>
          <p:cNvPr id="9" name="Imagen 8" descr="IMG_20171013_10073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5866" y="3943076"/>
            <a:ext cx="2374951" cy="2375931"/>
          </a:xfrm>
          <a:prstGeom prst="rect">
            <a:avLst/>
          </a:prstGeom>
          <a:noFill/>
          <a:ln w="28575" cmpd="sng">
            <a:noFill/>
            <a:miter lim="800000"/>
            <a:headEnd/>
            <a:tailEnd/>
          </a:ln>
          <a:effectLst/>
        </p:spPr>
      </p:pic>
      <p:sp>
        <p:nvSpPr>
          <p:cNvPr id="11" name="Marcador de contenido 1"/>
          <p:cNvSpPr txBox="1">
            <a:spLocks/>
          </p:cNvSpPr>
          <p:nvPr/>
        </p:nvSpPr>
        <p:spPr>
          <a:xfrm>
            <a:off x="263278" y="2465712"/>
            <a:ext cx="9303727" cy="661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A600"/>
              </a:buClr>
              <a:buFont typeface="Wingdings" panose="05000000000000000000" pitchFamily="2" charset="2"/>
              <a:buChar char="§"/>
              <a:defRPr sz="120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Clr>
                <a:srgbClr val="FFA600"/>
              </a:buClr>
              <a:buFont typeface="Wingdings" panose="05000000000000000000" pitchFamily="2"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A600"/>
              </a:buClr>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A600"/>
              </a:buClr>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A600"/>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s-ES" sz="2000" dirty="0" smtClean="0">
                <a:latin typeface="Calibri Light"/>
                <a:cs typeface="Calibri Light"/>
              </a:rPr>
              <a:t>Gestión social:</a:t>
            </a:r>
          </a:p>
          <a:p>
            <a:r>
              <a:rPr lang="es-ES" sz="2000" dirty="0" err="1">
                <a:latin typeface="Calibri Light"/>
                <a:cs typeface="Calibri Light"/>
              </a:rPr>
              <a:t>Bioblitz</a:t>
            </a:r>
            <a:r>
              <a:rPr lang="es-ES" sz="2000" dirty="0">
                <a:latin typeface="Calibri Light"/>
                <a:cs typeface="Calibri Light"/>
              </a:rPr>
              <a:t> 2017 – Reserva Nacional de Junín </a:t>
            </a:r>
            <a:endParaRPr lang="es-ES" sz="2000" dirty="0" smtClean="0">
              <a:latin typeface="Calibri Light"/>
              <a:cs typeface="Calibri Light"/>
            </a:endParaRPr>
          </a:p>
          <a:p>
            <a:r>
              <a:rPr lang="es-ES" sz="2000" dirty="0" smtClean="0">
                <a:latin typeface="Calibri Light"/>
                <a:cs typeface="Calibri Light"/>
              </a:rPr>
              <a:t>Municipio de Corcona</a:t>
            </a:r>
          </a:p>
        </p:txBody>
      </p:sp>
      <p:pic>
        <p:nvPicPr>
          <p:cNvPr id="12" name="Imagen 11" descr="IMG-20171117-WA0002"/>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785649" y="3932998"/>
            <a:ext cx="2376000" cy="2376000"/>
          </a:xfrm>
          <a:prstGeom prst="rect">
            <a:avLst/>
          </a:prstGeom>
          <a:noFill/>
          <a:ln w="28575" cmpd="sng">
            <a:noFill/>
            <a:miter lim="800000"/>
            <a:headEnd/>
            <a:tailEnd/>
          </a:ln>
          <a:effectLst/>
        </p:spPr>
      </p:pic>
      <p:pic>
        <p:nvPicPr>
          <p:cNvPr id="13" name="Imagen 12" descr="IMG_20170915_1353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024" y="3932998"/>
            <a:ext cx="2371010" cy="2376000"/>
          </a:xfrm>
          <a:prstGeom prst="rect">
            <a:avLst/>
          </a:prstGeom>
          <a:noFill/>
          <a:ln w="19050" cmpd="sng">
            <a:noFill/>
            <a:miter lim="800000"/>
            <a:headEnd/>
            <a:tailEnd/>
          </a:ln>
          <a:effectLst/>
        </p:spPr>
      </p:pic>
    </p:spTree>
    <p:extLst>
      <p:ext uri="{BB962C8B-B14F-4D97-AF65-F5344CB8AC3E}">
        <p14:creationId xmlns:p14="http://schemas.microsoft.com/office/powerpoint/2010/main" val="235996868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Operativos</a:t>
            </a:r>
            <a:endParaRPr lang="es-ES" dirty="0"/>
          </a:p>
        </p:txBody>
      </p:sp>
      <p:sp>
        <p:nvSpPr>
          <p:cNvPr id="8" name="Marcador de contenido 1"/>
          <p:cNvSpPr>
            <a:spLocks noGrp="1"/>
          </p:cNvSpPr>
          <p:nvPr>
            <p:ph idx="1"/>
          </p:nvPr>
        </p:nvSpPr>
        <p:spPr>
          <a:xfrm>
            <a:off x="231837" y="982782"/>
            <a:ext cx="9303727" cy="661267"/>
          </a:xfrm>
        </p:spPr>
        <p:txBody>
          <a:bodyPr>
            <a:noAutofit/>
          </a:bodyPr>
          <a:lstStyle/>
          <a:p>
            <a:pPr marL="0" indent="0">
              <a:buNone/>
            </a:pPr>
            <a:r>
              <a:rPr lang="es-ES" sz="2800" b="1" dirty="0" smtClean="0">
                <a:solidFill>
                  <a:srgbClr val="ED7D31"/>
                </a:solidFill>
                <a:latin typeface="Calibri Light"/>
                <a:cs typeface="Calibri Light"/>
              </a:rPr>
              <a:t>Seguridad Vial:</a:t>
            </a:r>
          </a:p>
          <a:p>
            <a:pPr marL="0" indent="0">
              <a:buNone/>
            </a:pPr>
            <a:endParaRPr lang="es-ES" sz="2800" b="1" dirty="0" smtClean="0">
              <a:solidFill>
                <a:srgbClr val="ED7D31"/>
              </a:solidFill>
              <a:latin typeface="Calibri Light"/>
              <a:cs typeface="Calibri Light"/>
            </a:endParaRPr>
          </a:p>
          <a:p>
            <a:pPr marL="0" indent="0">
              <a:buNone/>
            </a:pPr>
            <a:endParaRPr lang="es-ES" sz="2800" b="1" dirty="0" smtClean="0">
              <a:solidFill>
                <a:srgbClr val="ED7D31"/>
              </a:solidFill>
              <a:latin typeface="Calibri Light"/>
              <a:cs typeface="Calibri Light"/>
            </a:endParaRPr>
          </a:p>
        </p:txBody>
      </p:sp>
      <p:pic>
        <p:nvPicPr>
          <p:cNvPr id="4" name="Imagen 3"/>
          <p:cNvPicPr>
            <a:picLocks noChangeAspect="1"/>
          </p:cNvPicPr>
          <p:nvPr/>
        </p:nvPicPr>
        <p:blipFill rotWithShape="1">
          <a:blip r:embed="rId2"/>
          <a:srcRect l="2089" t="1165" r="32585" b="7073"/>
          <a:stretch/>
        </p:blipFill>
        <p:spPr>
          <a:xfrm>
            <a:off x="302395" y="1461562"/>
            <a:ext cx="2811411" cy="2412000"/>
          </a:xfrm>
          <a:prstGeom prst="rect">
            <a:avLst/>
          </a:prstGeom>
        </p:spPr>
      </p:pic>
      <p:pic>
        <p:nvPicPr>
          <p:cNvPr id="5" name="Imagen 4"/>
          <p:cNvPicPr>
            <a:picLocks noChangeAspect="1"/>
          </p:cNvPicPr>
          <p:nvPr/>
        </p:nvPicPr>
        <p:blipFill rotWithShape="1">
          <a:blip r:embed="rId3"/>
          <a:srcRect l="24637" t="15499" r="31193" b="8222"/>
          <a:stretch/>
        </p:blipFill>
        <p:spPr>
          <a:xfrm>
            <a:off x="3588436" y="1461561"/>
            <a:ext cx="2404519" cy="2412000"/>
          </a:xfrm>
          <a:prstGeom prst="rect">
            <a:avLst/>
          </a:prstGeom>
        </p:spPr>
      </p:pic>
      <p:pic>
        <p:nvPicPr>
          <p:cNvPr id="6" name="Imagen 5"/>
          <p:cNvPicPr>
            <a:picLocks noChangeAspect="1"/>
          </p:cNvPicPr>
          <p:nvPr/>
        </p:nvPicPr>
        <p:blipFill rotWithShape="1">
          <a:blip r:embed="rId4"/>
          <a:srcRect l="31533" t="15977" r="25982" b="2377"/>
          <a:stretch/>
        </p:blipFill>
        <p:spPr>
          <a:xfrm>
            <a:off x="6921298" y="1461562"/>
            <a:ext cx="2254970" cy="2412000"/>
          </a:xfrm>
          <a:prstGeom prst="rect">
            <a:avLst/>
          </a:prstGeom>
        </p:spPr>
      </p:pic>
      <p:pic>
        <p:nvPicPr>
          <p:cNvPr id="7" name="Imagen 6"/>
          <p:cNvPicPr>
            <a:picLocks noChangeAspect="1"/>
          </p:cNvPicPr>
          <p:nvPr/>
        </p:nvPicPr>
        <p:blipFill rotWithShape="1">
          <a:blip r:embed="rId5"/>
          <a:srcRect l="32997" t="26269" r="22974" b="2069"/>
          <a:stretch/>
        </p:blipFill>
        <p:spPr>
          <a:xfrm>
            <a:off x="468275" y="4045461"/>
            <a:ext cx="2479650" cy="2427413"/>
          </a:xfrm>
          <a:prstGeom prst="rect">
            <a:avLst/>
          </a:prstGeom>
        </p:spPr>
      </p:pic>
      <p:pic>
        <p:nvPicPr>
          <p:cNvPr id="10" name="Imagen 9"/>
          <p:cNvPicPr>
            <a:picLocks noChangeAspect="1"/>
          </p:cNvPicPr>
          <p:nvPr/>
        </p:nvPicPr>
        <p:blipFill rotWithShape="1">
          <a:blip r:embed="rId6"/>
          <a:srcRect l="28251" t="32321" r="40994" b="13444"/>
          <a:stretch/>
        </p:blipFill>
        <p:spPr>
          <a:xfrm>
            <a:off x="3540790" y="4045461"/>
            <a:ext cx="2499811" cy="2479616"/>
          </a:xfrm>
          <a:prstGeom prst="rect">
            <a:avLst/>
          </a:prstGeom>
        </p:spPr>
      </p:pic>
      <p:pic>
        <p:nvPicPr>
          <p:cNvPr id="14" name="Imagen 13"/>
          <p:cNvPicPr>
            <a:picLocks noChangeAspect="1"/>
          </p:cNvPicPr>
          <p:nvPr/>
        </p:nvPicPr>
        <p:blipFill rotWithShape="1">
          <a:blip r:embed="rId7"/>
          <a:srcRect l="33125" t="35825" r="42733" b="21639"/>
          <a:stretch/>
        </p:blipFill>
        <p:spPr>
          <a:xfrm>
            <a:off x="6813998" y="4045461"/>
            <a:ext cx="2469571" cy="2697882"/>
          </a:xfrm>
          <a:prstGeom prst="rect">
            <a:avLst/>
          </a:prstGeom>
        </p:spPr>
      </p:pic>
    </p:spTree>
    <p:extLst>
      <p:ext uri="{BB962C8B-B14F-4D97-AF65-F5344CB8AC3E}">
        <p14:creationId xmlns:p14="http://schemas.microsoft.com/office/powerpoint/2010/main" val="41938209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Operativos</a:t>
            </a:r>
            <a:endParaRPr lang="es-ES" dirty="0"/>
          </a:p>
        </p:txBody>
      </p:sp>
      <p:pic>
        <p:nvPicPr>
          <p:cNvPr id="9" name="Imagen 8"/>
          <p:cNvPicPr>
            <a:picLocks noChangeAspect="1"/>
          </p:cNvPicPr>
          <p:nvPr/>
        </p:nvPicPr>
        <p:blipFill rotWithShape="1">
          <a:blip r:embed="rId2"/>
          <a:srcRect t="1096" b="1716"/>
          <a:stretch/>
        </p:blipFill>
        <p:spPr>
          <a:xfrm>
            <a:off x="6192955" y="1038214"/>
            <a:ext cx="2538165" cy="2951996"/>
          </a:xfrm>
          <a:prstGeom prst="rect">
            <a:avLst/>
          </a:prstGeom>
        </p:spPr>
      </p:pic>
      <p:pic>
        <p:nvPicPr>
          <p:cNvPr id="11" name="Imagen 10"/>
          <p:cNvPicPr>
            <a:picLocks noChangeAspect="1"/>
          </p:cNvPicPr>
          <p:nvPr/>
        </p:nvPicPr>
        <p:blipFill rotWithShape="1">
          <a:blip r:embed="rId3"/>
          <a:srcRect l="1290" t="1610" r="39755" b="1817"/>
          <a:stretch/>
        </p:blipFill>
        <p:spPr>
          <a:xfrm>
            <a:off x="2473018" y="1038213"/>
            <a:ext cx="2188578" cy="2951996"/>
          </a:xfrm>
          <a:prstGeom prst="rect">
            <a:avLst/>
          </a:prstGeom>
        </p:spPr>
      </p:pic>
      <p:pic>
        <p:nvPicPr>
          <p:cNvPr id="12" name="Imagen 11"/>
          <p:cNvPicPr>
            <a:picLocks noChangeAspect="1"/>
          </p:cNvPicPr>
          <p:nvPr/>
        </p:nvPicPr>
        <p:blipFill rotWithShape="1">
          <a:blip r:embed="rId4"/>
          <a:srcRect l="21658" t="33258" r="34055" b="4953"/>
          <a:stretch/>
        </p:blipFill>
        <p:spPr>
          <a:xfrm>
            <a:off x="4057980" y="4131626"/>
            <a:ext cx="2820406" cy="2448000"/>
          </a:xfrm>
          <a:prstGeom prst="rect">
            <a:avLst/>
          </a:prstGeom>
        </p:spPr>
      </p:pic>
      <p:sp>
        <p:nvSpPr>
          <p:cNvPr id="17" name="Marcador de contenido 1"/>
          <p:cNvSpPr>
            <a:spLocks noGrp="1"/>
          </p:cNvSpPr>
          <p:nvPr>
            <p:ph idx="1"/>
          </p:nvPr>
        </p:nvSpPr>
        <p:spPr>
          <a:xfrm>
            <a:off x="231837" y="982782"/>
            <a:ext cx="9303727" cy="661267"/>
          </a:xfrm>
        </p:spPr>
        <p:txBody>
          <a:bodyPr>
            <a:noAutofit/>
          </a:bodyPr>
          <a:lstStyle/>
          <a:p>
            <a:pPr marL="0" indent="0">
              <a:buNone/>
            </a:pPr>
            <a:r>
              <a:rPr lang="es-ES" sz="2800" b="1" dirty="0" smtClean="0">
                <a:solidFill>
                  <a:srgbClr val="ED7D31"/>
                </a:solidFill>
                <a:latin typeface="Calibri Light"/>
                <a:cs typeface="Calibri Light"/>
              </a:rPr>
              <a:t>Seguridad Vial:</a:t>
            </a:r>
          </a:p>
          <a:p>
            <a:pPr marL="0" indent="0">
              <a:buNone/>
            </a:pPr>
            <a:endParaRPr lang="es-ES" sz="2800" b="1" dirty="0" smtClean="0">
              <a:solidFill>
                <a:srgbClr val="ED7D31"/>
              </a:solidFill>
              <a:latin typeface="Calibri Light"/>
              <a:cs typeface="Calibri Light"/>
            </a:endParaRPr>
          </a:p>
          <a:p>
            <a:pPr marL="0" indent="0">
              <a:buNone/>
            </a:pPr>
            <a:endParaRPr lang="es-ES" sz="2800" b="1" dirty="0" smtClean="0">
              <a:solidFill>
                <a:srgbClr val="ED7D31"/>
              </a:solidFill>
              <a:latin typeface="Calibri Light"/>
              <a:cs typeface="Calibri Light"/>
            </a:endParaRPr>
          </a:p>
        </p:txBody>
      </p:sp>
    </p:spTree>
    <p:extLst>
      <p:ext uri="{BB962C8B-B14F-4D97-AF65-F5344CB8AC3E}">
        <p14:creationId xmlns:p14="http://schemas.microsoft.com/office/powerpoint/2010/main" val="265921368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Operativos</a:t>
            </a:r>
            <a:endParaRPr lang="es-ES" dirty="0"/>
          </a:p>
        </p:txBody>
      </p:sp>
      <p:sp>
        <p:nvSpPr>
          <p:cNvPr id="12" name="CuadroTexto 11"/>
          <p:cNvSpPr txBox="1"/>
          <p:nvPr/>
        </p:nvSpPr>
        <p:spPr>
          <a:xfrm>
            <a:off x="968267" y="975659"/>
            <a:ext cx="941283" cy="369332"/>
          </a:xfrm>
          <a:prstGeom prst="rect">
            <a:avLst/>
          </a:prstGeom>
          <a:noFill/>
        </p:spPr>
        <p:txBody>
          <a:bodyPr wrap="none" rtlCol="0">
            <a:spAutoFit/>
          </a:bodyPr>
          <a:lstStyle/>
          <a:p>
            <a:r>
              <a:rPr lang="es-ES_tradnl" b="1" dirty="0" smtClean="0">
                <a:solidFill>
                  <a:srgbClr val="ED7D31"/>
                </a:solidFill>
                <a:latin typeface="Calibri Light"/>
                <a:cs typeface="Calibri Light"/>
              </a:rPr>
              <a:t>Durante</a:t>
            </a:r>
            <a:endParaRPr lang="es-ES_tradnl" b="1" dirty="0">
              <a:solidFill>
                <a:srgbClr val="ED7D31"/>
              </a:solidFill>
              <a:latin typeface="Calibri Light"/>
              <a:cs typeface="Calibri Light"/>
            </a:endParaRPr>
          </a:p>
        </p:txBody>
      </p:sp>
      <p:sp>
        <p:nvSpPr>
          <p:cNvPr id="9" name="CuadroTexto 8"/>
          <p:cNvSpPr txBox="1"/>
          <p:nvPr/>
        </p:nvSpPr>
        <p:spPr>
          <a:xfrm>
            <a:off x="968267" y="3777476"/>
            <a:ext cx="971277" cy="369332"/>
          </a:xfrm>
          <a:prstGeom prst="rect">
            <a:avLst/>
          </a:prstGeom>
          <a:noFill/>
        </p:spPr>
        <p:txBody>
          <a:bodyPr wrap="none" rtlCol="0">
            <a:spAutoFit/>
          </a:bodyPr>
          <a:lstStyle/>
          <a:p>
            <a:r>
              <a:rPr lang="es-ES_tradnl" b="1" dirty="0" smtClean="0">
                <a:solidFill>
                  <a:srgbClr val="ED7D31"/>
                </a:solidFill>
                <a:latin typeface="Calibri Light"/>
                <a:cs typeface="Calibri Light"/>
              </a:rPr>
              <a:t>Después</a:t>
            </a:r>
            <a:endParaRPr lang="es-ES_tradnl" b="1" dirty="0">
              <a:solidFill>
                <a:srgbClr val="ED7D31"/>
              </a:solidFill>
              <a:latin typeface="Calibri Light"/>
              <a:cs typeface="Calibri Light"/>
            </a:endParaRPr>
          </a:p>
        </p:txBody>
      </p:sp>
      <p:pic>
        <p:nvPicPr>
          <p:cNvPr id="2" name="Imagen 1" descr="afe3211c-a250-48a5-b683-3ae1e3d86e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267" y="1408040"/>
            <a:ext cx="3564000" cy="2376000"/>
          </a:xfrm>
          <a:prstGeom prst="rect">
            <a:avLst/>
          </a:prstGeom>
        </p:spPr>
      </p:pic>
      <p:pic>
        <p:nvPicPr>
          <p:cNvPr id="4" name="Imagen 3" descr="72b692cd-f95a-4168-8cfc-6c66ae2f9e6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267" y="4190202"/>
            <a:ext cx="3564000" cy="2376000"/>
          </a:xfrm>
          <a:prstGeom prst="rect">
            <a:avLst/>
          </a:prstGeom>
        </p:spPr>
      </p:pic>
      <p:pic>
        <p:nvPicPr>
          <p:cNvPr id="5" name="Imagen 4" descr="9c0e3bfc-62db-454c-be29-c24c219697f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335" y="1408040"/>
            <a:ext cx="4103015" cy="2304000"/>
          </a:xfrm>
          <a:prstGeom prst="rect">
            <a:avLst/>
          </a:prstGeom>
        </p:spPr>
      </p:pic>
      <p:pic>
        <p:nvPicPr>
          <p:cNvPr id="6" name="Imagen 5" descr="7ee6d897-c1de-4002-b8df-de8e52c6abc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335" y="4190202"/>
            <a:ext cx="4103015" cy="2304000"/>
          </a:xfrm>
          <a:prstGeom prst="rect">
            <a:avLst/>
          </a:prstGeom>
        </p:spPr>
      </p:pic>
      <p:sp>
        <p:nvSpPr>
          <p:cNvPr id="13" name="CuadroTexto 12"/>
          <p:cNvSpPr txBox="1"/>
          <p:nvPr/>
        </p:nvSpPr>
        <p:spPr>
          <a:xfrm>
            <a:off x="5166335" y="975659"/>
            <a:ext cx="941283" cy="369332"/>
          </a:xfrm>
          <a:prstGeom prst="rect">
            <a:avLst/>
          </a:prstGeom>
          <a:noFill/>
        </p:spPr>
        <p:txBody>
          <a:bodyPr wrap="none" rtlCol="0">
            <a:spAutoFit/>
          </a:bodyPr>
          <a:lstStyle/>
          <a:p>
            <a:r>
              <a:rPr lang="es-ES_tradnl" b="1" dirty="0" smtClean="0">
                <a:solidFill>
                  <a:srgbClr val="ED7D31"/>
                </a:solidFill>
                <a:latin typeface="Calibri Light"/>
                <a:cs typeface="Calibri Light"/>
              </a:rPr>
              <a:t>Durante</a:t>
            </a:r>
            <a:endParaRPr lang="es-ES_tradnl" b="1" dirty="0">
              <a:solidFill>
                <a:srgbClr val="ED7D31"/>
              </a:solidFill>
              <a:latin typeface="Calibri Light"/>
              <a:cs typeface="Calibri Light"/>
            </a:endParaRPr>
          </a:p>
        </p:txBody>
      </p:sp>
      <p:sp>
        <p:nvSpPr>
          <p:cNvPr id="14" name="CuadroTexto 13"/>
          <p:cNvSpPr txBox="1"/>
          <p:nvPr/>
        </p:nvSpPr>
        <p:spPr>
          <a:xfrm>
            <a:off x="5166335" y="3777476"/>
            <a:ext cx="971277" cy="369332"/>
          </a:xfrm>
          <a:prstGeom prst="rect">
            <a:avLst/>
          </a:prstGeom>
          <a:noFill/>
        </p:spPr>
        <p:txBody>
          <a:bodyPr wrap="none" rtlCol="0">
            <a:spAutoFit/>
          </a:bodyPr>
          <a:lstStyle/>
          <a:p>
            <a:r>
              <a:rPr lang="es-ES_tradnl" b="1" dirty="0" smtClean="0">
                <a:solidFill>
                  <a:srgbClr val="ED7D31"/>
                </a:solidFill>
                <a:latin typeface="Calibri Light"/>
                <a:cs typeface="Calibri Light"/>
              </a:rPr>
              <a:t>Después</a:t>
            </a:r>
            <a:endParaRPr lang="es-ES_tradnl" b="1" dirty="0">
              <a:solidFill>
                <a:srgbClr val="ED7D31"/>
              </a:solidFill>
              <a:latin typeface="Calibri Light"/>
              <a:cs typeface="Calibri Light"/>
            </a:endParaRPr>
          </a:p>
        </p:txBody>
      </p:sp>
    </p:spTree>
    <p:extLst>
      <p:ext uri="{BB962C8B-B14F-4D97-AF65-F5344CB8AC3E}">
        <p14:creationId xmlns:p14="http://schemas.microsoft.com/office/powerpoint/2010/main" val="3165657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Operativos</a:t>
            </a:r>
            <a:endParaRPr lang="es-ES" dirty="0"/>
          </a:p>
        </p:txBody>
      </p:sp>
      <p:sp>
        <p:nvSpPr>
          <p:cNvPr id="12" name="CuadroTexto 11"/>
          <p:cNvSpPr txBox="1"/>
          <p:nvPr/>
        </p:nvSpPr>
        <p:spPr>
          <a:xfrm>
            <a:off x="732759" y="975659"/>
            <a:ext cx="941283" cy="369332"/>
          </a:xfrm>
          <a:prstGeom prst="rect">
            <a:avLst/>
          </a:prstGeom>
          <a:noFill/>
        </p:spPr>
        <p:txBody>
          <a:bodyPr wrap="none" rtlCol="0">
            <a:spAutoFit/>
          </a:bodyPr>
          <a:lstStyle/>
          <a:p>
            <a:r>
              <a:rPr lang="es-ES_tradnl" b="1" dirty="0" smtClean="0">
                <a:solidFill>
                  <a:srgbClr val="ED7D31"/>
                </a:solidFill>
                <a:latin typeface="Calibri Light"/>
                <a:cs typeface="Calibri Light"/>
              </a:rPr>
              <a:t>Durante</a:t>
            </a:r>
            <a:endParaRPr lang="es-ES_tradnl" b="1" dirty="0">
              <a:solidFill>
                <a:srgbClr val="ED7D31"/>
              </a:solidFill>
              <a:latin typeface="Calibri Light"/>
              <a:cs typeface="Calibri Light"/>
            </a:endParaRPr>
          </a:p>
        </p:txBody>
      </p:sp>
      <p:sp>
        <p:nvSpPr>
          <p:cNvPr id="9" name="CuadroTexto 8"/>
          <p:cNvSpPr txBox="1"/>
          <p:nvPr/>
        </p:nvSpPr>
        <p:spPr>
          <a:xfrm>
            <a:off x="732759" y="3777476"/>
            <a:ext cx="971277" cy="369332"/>
          </a:xfrm>
          <a:prstGeom prst="rect">
            <a:avLst/>
          </a:prstGeom>
          <a:noFill/>
        </p:spPr>
        <p:txBody>
          <a:bodyPr wrap="none" rtlCol="0">
            <a:spAutoFit/>
          </a:bodyPr>
          <a:lstStyle/>
          <a:p>
            <a:r>
              <a:rPr lang="es-ES_tradnl" b="1" dirty="0" smtClean="0">
                <a:solidFill>
                  <a:srgbClr val="ED7D31"/>
                </a:solidFill>
                <a:latin typeface="Calibri Light"/>
                <a:cs typeface="Calibri Light"/>
              </a:rPr>
              <a:t>Después</a:t>
            </a:r>
            <a:endParaRPr lang="es-ES_tradnl" b="1" dirty="0">
              <a:solidFill>
                <a:srgbClr val="ED7D31"/>
              </a:solidFill>
              <a:latin typeface="Calibri Light"/>
              <a:cs typeface="Calibri Light"/>
            </a:endParaRPr>
          </a:p>
        </p:txBody>
      </p:sp>
      <p:sp>
        <p:nvSpPr>
          <p:cNvPr id="13" name="CuadroTexto 12"/>
          <p:cNvSpPr txBox="1"/>
          <p:nvPr/>
        </p:nvSpPr>
        <p:spPr>
          <a:xfrm>
            <a:off x="4930827" y="975659"/>
            <a:ext cx="941283" cy="369332"/>
          </a:xfrm>
          <a:prstGeom prst="rect">
            <a:avLst/>
          </a:prstGeom>
          <a:noFill/>
        </p:spPr>
        <p:txBody>
          <a:bodyPr wrap="none" rtlCol="0">
            <a:spAutoFit/>
          </a:bodyPr>
          <a:lstStyle/>
          <a:p>
            <a:r>
              <a:rPr lang="es-ES_tradnl" b="1" dirty="0" smtClean="0">
                <a:solidFill>
                  <a:srgbClr val="ED7D31"/>
                </a:solidFill>
                <a:latin typeface="Calibri Light"/>
                <a:cs typeface="Calibri Light"/>
              </a:rPr>
              <a:t>Durante</a:t>
            </a:r>
            <a:endParaRPr lang="es-ES_tradnl" b="1" dirty="0">
              <a:solidFill>
                <a:srgbClr val="ED7D31"/>
              </a:solidFill>
              <a:latin typeface="Calibri Light"/>
              <a:cs typeface="Calibri Light"/>
            </a:endParaRPr>
          </a:p>
        </p:txBody>
      </p:sp>
      <p:sp>
        <p:nvSpPr>
          <p:cNvPr id="14" name="CuadroTexto 13"/>
          <p:cNvSpPr txBox="1"/>
          <p:nvPr/>
        </p:nvSpPr>
        <p:spPr>
          <a:xfrm>
            <a:off x="4930827" y="3777476"/>
            <a:ext cx="971277" cy="369332"/>
          </a:xfrm>
          <a:prstGeom prst="rect">
            <a:avLst/>
          </a:prstGeom>
          <a:noFill/>
        </p:spPr>
        <p:txBody>
          <a:bodyPr wrap="none" rtlCol="0">
            <a:spAutoFit/>
          </a:bodyPr>
          <a:lstStyle/>
          <a:p>
            <a:r>
              <a:rPr lang="es-ES_tradnl" b="1" dirty="0" smtClean="0">
                <a:solidFill>
                  <a:srgbClr val="ED7D31"/>
                </a:solidFill>
                <a:latin typeface="Calibri Light"/>
                <a:cs typeface="Calibri Light"/>
              </a:rPr>
              <a:t>Después</a:t>
            </a:r>
            <a:endParaRPr lang="es-ES_tradnl" b="1" dirty="0">
              <a:solidFill>
                <a:srgbClr val="ED7D31"/>
              </a:solidFill>
              <a:latin typeface="Calibri Light"/>
              <a:cs typeface="Calibri Light"/>
            </a:endParaRPr>
          </a:p>
        </p:txBody>
      </p:sp>
      <p:sp>
        <p:nvSpPr>
          <p:cNvPr id="7" name="CuadroTexto 6"/>
          <p:cNvSpPr txBox="1"/>
          <p:nvPr/>
        </p:nvSpPr>
        <p:spPr>
          <a:xfrm>
            <a:off x="454191" y="2077481"/>
            <a:ext cx="184666" cy="369332"/>
          </a:xfrm>
          <a:prstGeom prst="rect">
            <a:avLst/>
          </a:prstGeom>
          <a:noFill/>
        </p:spPr>
        <p:txBody>
          <a:bodyPr wrap="none" rtlCol="0">
            <a:spAutoFit/>
          </a:bodyPr>
          <a:lstStyle/>
          <a:p>
            <a:endParaRPr lang="es-ES" dirty="0"/>
          </a:p>
        </p:txBody>
      </p:sp>
      <p:pic>
        <p:nvPicPr>
          <p:cNvPr id="8" name="Imagen 7" descr="50446323-fdf4-4a3a-bea0-75fd0e24e3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864" y="1312093"/>
            <a:ext cx="3360000" cy="2520000"/>
          </a:xfrm>
          <a:prstGeom prst="rect">
            <a:avLst/>
          </a:prstGeom>
        </p:spPr>
      </p:pic>
      <p:pic>
        <p:nvPicPr>
          <p:cNvPr id="10" name="Imagen 9" descr="c7a70488-fcb8-4acb-9d57-e74d452b8ce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08" y="4163373"/>
            <a:ext cx="3360000" cy="2520000"/>
          </a:xfrm>
          <a:prstGeom prst="rect">
            <a:avLst/>
          </a:prstGeom>
        </p:spPr>
      </p:pic>
      <p:pic>
        <p:nvPicPr>
          <p:cNvPr id="11" name="Imagen 10" descr="6745a921-fb3f-47d8-a824-3437d8e0026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6392" y="1320503"/>
            <a:ext cx="4487671" cy="2520000"/>
          </a:xfrm>
          <a:prstGeom prst="rect">
            <a:avLst/>
          </a:prstGeom>
        </p:spPr>
      </p:pic>
      <p:pic>
        <p:nvPicPr>
          <p:cNvPr id="15" name="Imagen 14" descr="fbcff634-8514-4324-8dae-d07e3da6765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3121" y="4182285"/>
            <a:ext cx="4487671" cy="2520000"/>
          </a:xfrm>
          <a:prstGeom prst="rect">
            <a:avLst/>
          </a:prstGeom>
        </p:spPr>
      </p:pic>
    </p:spTree>
    <p:extLst>
      <p:ext uri="{BB962C8B-B14F-4D97-AF65-F5344CB8AC3E}">
        <p14:creationId xmlns:p14="http://schemas.microsoft.com/office/powerpoint/2010/main" val="342285657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Operativos</a:t>
            </a:r>
            <a:endParaRPr lang="es-ES" dirty="0"/>
          </a:p>
        </p:txBody>
      </p:sp>
      <p:sp>
        <p:nvSpPr>
          <p:cNvPr id="12" name="CuadroTexto 11"/>
          <p:cNvSpPr txBox="1"/>
          <p:nvPr/>
        </p:nvSpPr>
        <p:spPr>
          <a:xfrm>
            <a:off x="732759" y="975659"/>
            <a:ext cx="941283" cy="369332"/>
          </a:xfrm>
          <a:prstGeom prst="rect">
            <a:avLst/>
          </a:prstGeom>
          <a:noFill/>
        </p:spPr>
        <p:txBody>
          <a:bodyPr wrap="none" rtlCol="0">
            <a:spAutoFit/>
          </a:bodyPr>
          <a:lstStyle/>
          <a:p>
            <a:r>
              <a:rPr lang="es-ES_tradnl" b="1" dirty="0" smtClean="0">
                <a:solidFill>
                  <a:srgbClr val="ED7D31"/>
                </a:solidFill>
                <a:latin typeface="Calibri Light"/>
                <a:cs typeface="Calibri Light"/>
              </a:rPr>
              <a:t>Durante</a:t>
            </a:r>
            <a:endParaRPr lang="es-ES_tradnl" b="1" dirty="0">
              <a:solidFill>
                <a:srgbClr val="ED7D31"/>
              </a:solidFill>
              <a:latin typeface="Calibri Light"/>
              <a:cs typeface="Calibri Light"/>
            </a:endParaRPr>
          </a:p>
        </p:txBody>
      </p:sp>
      <p:sp>
        <p:nvSpPr>
          <p:cNvPr id="9" name="CuadroTexto 8"/>
          <p:cNvSpPr txBox="1"/>
          <p:nvPr/>
        </p:nvSpPr>
        <p:spPr>
          <a:xfrm>
            <a:off x="732759" y="3777476"/>
            <a:ext cx="971277" cy="369332"/>
          </a:xfrm>
          <a:prstGeom prst="rect">
            <a:avLst/>
          </a:prstGeom>
          <a:noFill/>
        </p:spPr>
        <p:txBody>
          <a:bodyPr wrap="none" rtlCol="0">
            <a:spAutoFit/>
          </a:bodyPr>
          <a:lstStyle/>
          <a:p>
            <a:r>
              <a:rPr lang="es-ES_tradnl" b="1" dirty="0" smtClean="0">
                <a:solidFill>
                  <a:srgbClr val="ED7D31"/>
                </a:solidFill>
                <a:latin typeface="Calibri Light"/>
                <a:cs typeface="Calibri Light"/>
              </a:rPr>
              <a:t>Después</a:t>
            </a:r>
            <a:endParaRPr lang="es-ES_tradnl" b="1" dirty="0">
              <a:solidFill>
                <a:srgbClr val="ED7D31"/>
              </a:solidFill>
              <a:latin typeface="Calibri Light"/>
              <a:cs typeface="Calibri Light"/>
            </a:endParaRPr>
          </a:p>
        </p:txBody>
      </p:sp>
      <p:sp>
        <p:nvSpPr>
          <p:cNvPr id="13" name="CuadroTexto 12"/>
          <p:cNvSpPr txBox="1"/>
          <p:nvPr/>
        </p:nvSpPr>
        <p:spPr>
          <a:xfrm>
            <a:off x="4930827" y="975659"/>
            <a:ext cx="941283" cy="369332"/>
          </a:xfrm>
          <a:prstGeom prst="rect">
            <a:avLst/>
          </a:prstGeom>
          <a:noFill/>
        </p:spPr>
        <p:txBody>
          <a:bodyPr wrap="none" rtlCol="0">
            <a:spAutoFit/>
          </a:bodyPr>
          <a:lstStyle/>
          <a:p>
            <a:r>
              <a:rPr lang="es-ES_tradnl" b="1" dirty="0" smtClean="0">
                <a:solidFill>
                  <a:srgbClr val="ED7D31"/>
                </a:solidFill>
                <a:latin typeface="Calibri Light"/>
                <a:cs typeface="Calibri Light"/>
              </a:rPr>
              <a:t>Durante</a:t>
            </a:r>
            <a:endParaRPr lang="es-ES_tradnl" b="1" dirty="0">
              <a:solidFill>
                <a:srgbClr val="ED7D31"/>
              </a:solidFill>
              <a:latin typeface="Calibri Light"/>
              <a:cs typeface="Calibri Light"/>
            </a:endParaRPr>
          </a:p>
        </p:txBody>
      </p:sp>
      <p:sp>
        <p:nvSpPr>
          <p:cNvPr id="14" name="CuadroTexto 13"/>
          <p:cNvSpPr txBox="1"/>
          <p:nvPr/>
        </p:nvSpPr>
        <p:spPr>
          <a:xfrm>
            <a:off x="4930827" y="3777476"/>
            <a:ext cx="971277" cy="369332"/>
          </a:xfrm>
          <a:prstGeom prst="rect">
            <a:avLst/>
          </a:prstGeom>
          <a:noFill/>
        </p:spPr>
        <p:txBody>
          <a:bodyPr wrap="none" rtlCol="0">
            <a:spAutoFit/>
          </a:bodyPr>
          <a:lstStyle/>
          <a:p>
            <a:r>
              <a:rPr lang="es-ES_tradnl" b="1" dirty="0" smtClean="0">
                <a:solidFill>
                  <a:srgbClr val="ED7D31"/>
                </a:solidFill>
                <a:latin typeface="Calibri Light"/>
                <a:cs typeface="Calibri Light"/>
              </a:rPr>
              <a:t>Después</a:t>
            </a:r>
            <a:endParaRPr lang="es-ES_tradnl" b="1" dirty="0">
              <a:solidFill>
                <a:srgbClr val="ED7D31"/>
              </a:solidFill>
              <a:latin typeface="Calibri Light"/>
              <a:cs typeface="Calibri Light"/>
            </a:endParaRPr>
          </a:p>
        </p:txBody>
      </p:sp>
      <p:sp>
        <p:nvSpPr>
          <p:cNvPr id="7" name="CuadroTexto 6"/>
          <p:cNvSpPr txBox="1"/>
          <p:nvPr/>
        </p:nvSpPr>
        <p:spPr>
          <a:xfrm>
            <a:off x="454191" y="2077481"/>
            <a:ext cx="184666" cy="369332"/>
          </a:xfrm>
          <a:prstGeom prst="rect">
            <a:avLst/>
          </a:prstGeom>
          <a:noFill/>
        </p:spPr>
        <p:txBody>
          <a:bodyPr wrap="none" rtlCol="0">
            <a:spAutoFit/>
          </a:bodyPr>
          <a:lstStyle/>
          <a:p>
            <a:endParaRPr lang="es-ES" dirty="0"/>
          </a:p>
        </p:txBody>
      </p:sp>
      <p:pic>
        <p:nvPicPr>
          <p:cNvPr id="2" name="Imagen 1" descr="WhatsApp Image 2018-03-16 at 1.25.31 AM.jpeg"/>
          <p:cNvPicPr>
            <a:picLocks noChangeAspect="1"/>
          </p:cNvPicPr>
          <p:nvPr/>
        </p:nvPicPr>
        <p:blipFill rotWithShape="1">
          <a:blip r:embed="rId2">
            <a:extLst>
              <a:ext uri="{28A0092B-C50C-407E-A947-70E740481C1C}">
                <a14:useLocalDpi xmlns:a14="http://schemas.microsoft.com/office/drawing/2010/main" val="0"/>
              </a:ext>
            </a:extLst>
          </a:blip>
          <a:srcRect l="8952" r="3650" b="13624"/>
          <a:stretch/>
        </p:blipFill>
        <p:spPr>
          <a:xfrm>
            <a:off x="849509" y="4180193"/>
            <a:ext cx="3254046" cy="2412000"/>
          </a:xfrm>
          <a:prstGeom prst="rect">
            <a:avLst/>
          </a:prstGeom>
        </p:spPr>
      </p:pic>
      <p:pic>
        <p:nvPicPr>
          <p:cNvPr id="4" name="Imagen 3" descr="WhatsApp Image 2018-03-16 at 1.25.30 AM.jpeg"/>
          <p:cNvPicPr>
            <a:picLocks noChangeAspect="1"/>
          </p:cNvPicPr>
          <p:nvPr/>
        </p:nvPicPr>
        <p:blipFill rotWithShape="1">
          <a:blip r:embed="rId3">
            <a:extLst>
              <a:ext uri="{28A0092B-C50C-407E-A947-70E740481C1C}">
                <a14:useLocalDpi xmlns:a14="http://schemas.microsoft.com/office/drawing/2010/main" val="0"/>
              </a:ext>
            </a:extLst>
          </a:blip>
          <a:srcRect l="3404" r="9580" b="13537"/>
          <a:stretch/>
        </p:blipFill>
        <p:spPr>
          <a:xfrm>
            <a:off x="815865" y="1286856"/>
            <a:ext cx="3236567" cy="2412000"/>
          </a:xfrm>
          <a:prstGeom prst="rect">
            <a:avLst/>
          </a:prstGeom>
        </p:spPr>
      </p:pic>
      <p:pic>
        <p:nvPicPr>
          <p:cNvPr id="5" name="Imagen 4" descr="WhatsApp Image 2018-03-16 at 1.22.31 AM.jpeg"/>
          <p:cNvPicPr>
            <a:picLocks noChangeAspect="1"/>
          </p:cNvPicPr>
          <p:nvPr/>
        </p:nvPicPr>
        <p:blipFill rotWithShape="1">
          <a:blip r:embed="rId4">
            <a:extLst>
              <a:ext uri="{28A0092B-C50C-407E-A947-70E740481C1C}">
                <a14:useLocalDpi xmlns:a14="http://schemas.microsoft.com/office/drawing/2010/main" val="0"/>
              </a:ext>
            </a:extLst>
          </a:blip>
          <a:srcRect l="12179" r="4121" b="13414"/>
          <a:stretch/>
        </p:blipFill>
        <p:spPr>
          <a:xfrm>
            <a:off x="4932059" y="1278445"/>
            <a:ext cx="3108815" cy="2412000"/>
          </a:xfrm>
          <a:prstGeom prst="rect">
            <a:avLst/>
          </a:prstGeom>
        </p:spPr>
      </p:pic>
      <p:pic>
        <p:nvPicPr>
          <p:cNvPr id="6" name="Imagen 5" descr="WhatsApp Image 2018-03-16 at 1.22.35 AM.jpeg"/>
          <p:cNvPicPr>
            <a:picLocks noChangeAspect="1"/>
          </p:cNvPicPr>
          <p:nvPr/>
        </p:nvPicPr>
        <p:blipFill rotWithShape="1">
          <a:blip r:embed="rId5">
            <a:extLst>
              <a:ext uri="{28A0092B-C50C-407E-A947-70E740481C1C}">
                <a14:useLocalDpi xmlns:a14="http://schemas.microsoft.com/office/drawing/2010/main" val="0"/>
              </a:ext>
            </a:extLst>
          </a:blip>
          <a:srcRect l="15491" b="12801"/>
          <a:stretch/>
        </p:blipFill>
        <p:spPr>
          <a:xfrm>
            <a:off x="4928823" y="4169862"/>
            <a:ext cx="3116810" cy="2412000"/>
          </a:xfrm>
          <a:prstGeom prst="rect">
            <a:avLst/>
          </a:prstGeom>
        </p:spPr>
      </p:pic>
    </p:spTree>
    <p:extLst>
      <p:ext uri="{BB962C8B-B14F-4D97-AF65-F5344CB8AC3E}">
        <p14:creationId xmlns:p14="http://schemas.microsoft.com/office/powerpoint/2010/main" val="144479184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Operativos</a:t>
            </a:r>
            <a:endParaRPr lang="es-ES" dirty="0"/>
          </a:p>
        </p:txBody>
      </p:sp>
      <p:sp>
        <p:nvSpPr>
          <p:cNvPr id="12" name="CuadroTexto 11"/>
          <p:cNvSpPr txBox="1"/>
          <p:nvPr/>
        </p:nvSpPr>
        <p:spPr>
          <a:xfrm>
            <a:off x="732759" y="975659"/>
            <a:ext cx="941283" cy="369332"/>
          </a:xfrm>
          <a:prstGeom prst="rect">
            <a:avLst/>
          </a:prstGeom>
          <a:noFill/>
        </p:spPr>
        <p:txBody>
          <a:bodyPr wrap="none" rtlCol="0">
            <a:spAutoFit/>
          </a:bodyPr>
          <a:lstStyle/>
          <a:p>
            <a:r>
              <a:rPr lang="es-ES_tradnl" b="1" dirty="0" smtClean="0">
                <a:solidFill>
                  <a:srgbClr val="ED7D31"/>
                </a:solidFill>
                <a:latin typeface="Calibri Light"/>
                <a:cs typeface="Calibri Light"/>
              </a:rPr>
              <a:t>Durante</a:t>
            </a:r>
            <a:endParaRPr lang="es-ES_tradnl" b="1" dirty="0">
              <a:solidFill>
                <a:srgbClr val="ED7D31"/>
              </a:solidFill>
              <a:latin typeface="Calibri Light"/>
              <a:cs typeface="Calibri Light"/>
            </a:endParaRPr>
          </a:p>
        </p:txBody>
      </p:sp>
      <p:sp>
        <p:nvSpPr>
          <p:cNvPr id="9" name="CuadroTexto 8"/>
          <p:cNvSpPr txBox="1"/>
          <p:nvPr/>
        </p:nvSpPr>
        <p:spPr>
          <a:xfrm>
            <a:off x="732759" y="3777476"/>
            <a:ext cx="971277" cy="369332"/>
          </a:xfrm>
          <a:prstGeom prst="rect">
            <a:avLst/>
          </a:prstGeom>
          <a:noFill/>
        </p:spPr>
        <p:txBody>
          <a:bodyPr wrap="none" rtlCol="0">
            <a:spAutoFit/>
          </a:bodyPr>
          <a:lstStyle/>
          <a:p>
            <a:r>
              <a:rPr lang="es-ES_tradnl" b="1" dirty="0" smtClean="0">
                <a:solidFill>
                  <a:srgbClr val="ED7D31"/>
                </a:solidFill>
                <a:latin typeface="Calibri Light"/>
                <a:cs typeface="Calibri Light"/>
              </a:rPr>
              <a:t>Después</a:t>
            </a:r>
            <a:endParaRPr lang="es-ES_tradnl" b="1" dirty="0">
              <a:solidFill>
                <a:srgbClr val="ED7D31"/>
              </a:solidFill>
              <a:latin typeface="Calibri Light"/>
              <a:cs typeface="Calibri Light"/>
            </a:endParaRPr>
          </a:p>
        </p:txBody>
      </p:sp>
      <p:sp>
        <p:nvSpPr>
          <p:cNvPr id="13" name="CuadroTexto 12"/>
          <p:cNvSpPr txBox="1"/>
          <p:nvPr/>
        </p:nvSpPr>
        <p:spPr>
          <a:xfrm>
            <a:off x="4930827" y="975659"/>
            <a:ext cx="941283" cy="369332"/>
          </a:xfrm>
          <a:prstGeom prst="rect">
            <a:avLst/>
          </a:prstGeom>
          <a:noFill/>
        </p:spPr>
        <p:txBody>
          <a:bodyPr wrap="none" rtlCol="0">
            <a:spAutoFit/>
          </a:bodyPr>
          <a:lstStyle/>
          <a:p>
            <a:r>
              <a:rPr lang="es-ES_tradnl" b="1" dirty="0" smtClean="0">
                <a:solidFill>
                  <a:srgbClr val="ED7D31"/>
                </a:solidFill>
                <a:latin typeface="Calibri Light"/>
                <a:cs typeface="Calibri Light"/>
              </a:rPr>
              <a:t>Durante</a:t>
            </a:r>
            <a:endParaRPr lang="es-ES_tradnl" b="1" dirty="0">
              <a:solidFill>
                <a:srgbClr val="ED7D31"/>
              </a:solidFill>
              <a:latin typeface="Calibri Light"/>
              <a:cs typeface="Calibri Light"/>
            </a:endParaRPr>
          </a:p>
        </p:txBody>
      </p:sp>
      <p:sp>
        <p:nvSpPr>
          <p:cNvPr id="14" name="CuadroTexto 13"/>
          <p:cNvSpPr txBox="1"/>
          <p:nvPr/>
        </p:nvSpPr>
        <p:spPr>
          <a:xfrm>
            <a:off x="4930827" y="3777476"/>
            <a:ext cx="971277" cy="369332"/>
          </a:xfrm>
          <a:prstGeom prst="rect">
            <a:avLst/>
          </a:prstGeom>
          <a:noFill/>
        </p:spPr>
        <p:txBody>
          <a:bodyPr wrap="none" rtlCol="0">
            <a:spAutoFit/>
          </a:bodyPr>
          <a:lstStyle/>
          <a:p>
            <a:r>
              <a:rPr lang="es-ES_tradnl" b="1" dirty="0" smtClean="0">
                <a:solidFill>
                  <a:srgbClr val="ED7D31"/>
                </a:solidFill>
                <a:latin typeface="Calibri Light"/>
                <a:cs typeface="Calibri Light"/>
              </a:rPr>
              <a:t>Después</a:t>
            </a:r>
            <a:endParaRPr lang="es-ES_tradnl" b="1" dirty="0">
              <a:solidFill>
                <a:srgbClr val="ED7D31"/>
              </a:solidFill>
              <a:latin typeface="Calibri Light"/>
              <a:cs typeface="Calibri Light"/>
            </a:endParaRPr>
          </a:p>
        </p:txBody>
      </p:sp>
      <p:sp>
        <p:nvSpPr>
          <p:cNvPr id="7" name="CuadroTexto 6"/>
          <p:cNvSpPr txBox="1"/>
          <p:nvPr/>
        </p:nvSpPr>
        <p:spPr>
          <a:xfrm>
            <a:off x="454191" y="2077481"/>
            <a:ext cx="184666" cy="369332"/>
          </a:xfrm>
          <a:prstGeom prst="rect">
            <a:avLst/>
          </a:prstGeom>
          <a:noFill/>
        </p:spPr>
        <p:txBody>
          <a:bodyPr wrap="none" rtlCol="0">
            <a:spAutoFit/>
          </a:bodyPr>
          <a:lstStyle/>
          <a:p>
            <a:endParaRPr lang="es-ES" dirty="0"/>
          </a:p>
        </p:txBody>
      </p:sp>
      <p:pic>
        <p:nvPicPr>
          <p:cNvPr id="8" name="Imagen 7" descr="WhatsApp Image 2018-03-16 at 12.57.26 AM.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125" y="1278450"/>
            <a:ext cx="3216000" cy="2412000"/>
          </a:xfrm>
          <a:prstGeom prst="rect">
            <a:avLst/>
          </a:prstGeom>
        </p:spPr>
      </p:pic>
      <p:pic>
        <p:nvPicPr>
          <p:cNvPr id="10" name="Imagen 9" descr="WhatsApp Image 2018-03-16 at 12.57.33 A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28" y="4129731"/>
            <a:ext cx="3216000" cy="2412000"/>
          </a:xfrm>
          <a:prstGeom prst="rect">
            <a:avLst/>
          </a:prstGeom>
        </p:spPr>
      </p:pic>
      <p:pic>
        <p:nvPicPr>
          <p:cNvPr id="11" name="Imagen 10" descr="2217c973-74e5-444d-b227-fdb22ef62fa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517" y="1278450"/>
            <a:ext cx="4288000" cy="2412000"/>
          </a:xfrm>
          <a:prstGeom prst="rect">
            <a:avLst/>
          </a:prstGeom>
        </p:spPr>
      </p:pic>
      <p:pic>
        <p:nvPicPr>
          <p:cNvPr id="15" name="Imagen 14" descr="5da0f084-f6d5-467e-afe1-a360ee7925b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516" y="4129731"/>
            <a:ext cx="4288000" cy="2412000"/>
          </a:xfrm>
          <a:prstGeom prst="rect">
            <a:avLst/>
          </a:prstGeom>
        </p:spPr>
      </p:pic>
    </p:spTree>
    <p:extLst>
      <p:ext uri="{BB962C8B-B14F-4D97-AF65-F5344CB8AC3E}">
        <p14:creationId xmlns:p14="http://schemas.microsoft.com/office/powerpoint/2010/main" val="138270908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Operativos</a:t>
            </a:r>
            <a:endParaRPr lang="es-ES" dirty="0"/>
          </a:p>
        </p:txBody>
      </p:sp>
      <p:sp>
        <p:nvSpPr>
          <p:cNvPr id="7" name="CuadroTexto 6"/>
          <p:cNvSpPr txBox="1"/>
          <p:nvPr/>
        </p:nvSpPr>
        <p:spPr>
          <a:xfrm>
            <a:off x="454191" y="2077481"/>
            <a:ext cx="184666" cy="369332"/>
          </a:xfrm>
          <a:prstGeom prst="rect">
            <a:avLst/>
          </a:prstGeom>
          <a:noFill/>
        </p:spPr>
        <p:txBody>
          <a:bodyPr wrap="none" rtlCol="0">
            <a:spAutoFit/>
          </a:bodyPr>
          <a:lstStyle/>
          <a:p>
            <a:endParaRPr lang="es-ES" dirty="0"/>
          </a:p>
        </p:txBody>
      </p:sp>
      <p:pic>
        <p:nvPicPr>
          <p:cNvPr id="2" name="Imagen 1" descr="WhatsApp Image 2018-03-17 at 4.49.03 PM.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51" y="4138137"/>
            <a:ext cx="4487671" cy="2520000"/>
          </a:xfrm>
          <a:prstGeom prst="rect">
            <a:avLst/>
          </a:prstGeom>
        </p:spPr>
      </p:pic>
      <p:pic>
        <p:nvPicPr>
          <p:cNvPr id="4" name="Imagen 3" descr="WhatsApp Image 2018-03-18 at 10.29.52 P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789" y="4138137"/>
            <a:ext cx="4476145" cy="2520000"/>
          </a:xfrm>
          <a:prstGeom prst="rect">
            <a:avLst/>
          </a:prstGeom>
        </p:spPr>
      </p:pic>
      <p:pic>
        <p:nvPicPr>
          <p:cNvPr id="6" name="Imagen 5" descr="858cbfe8-e9cd-4c98-9fc1-45f6d56ba0b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53" y="1232239"/>
            <a:ext cx="4491448" cy="2520000"/>
          </a:xfrm>
          <a:prstGeom prst="rect">
            <a:avLst/>
          </a:prstGeom>
        </p:spPr>
      </p:pic>
      <p:pic>
        <p:nvPicPr>
          <p:cNvPr id="8" name="Imagen 7" descr="WhatsApp Image 2018-03-19 at 2.56.25 PM.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147" y="1194341"/>
            <a:ext cx="4407340" cy="2520000"/>
          </a:xfrm>
          <a:prstGeom prst="rect">
            <a:avLst/>
          </a:prstGeom>
        </p:spPr>
      </p:pic>
    </p:spTree>
    <p:extLst>
      <p:ext uri="{BB962C8B-B14F-4D97-AF65-F5344CB8AC3E}">
        <p14:creationId xmlns:p14="http://schemas.microsoft.com/office/powerpoint/2010/main" val="109806766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Operativos</a:t>
            </a:r>
            <a:endParaRPr lang="es-ES" dirty="0"/>
          </a:p>
        </p:txBody>
      </p:sp>
      <p:pic>
        <p:nvPicPr>
          <p:cNvPr id="11" name="Imagen 10" descr="d2a26d0e-2cb2-4d35-988c-47da669a48d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61" y="4045370"/>
            <a:ext cx="4487669" cy="2520000"/>
          </a:xfrm>
          <a:prstGeom prst="rect">
            <a:avLst/>
          </a:prstGeom>
        </p:spPr>
      </p:pic>
      <p:pic>
        <p:nvPicPr>
          <p:cNvPr id="15" name="Imagen 14" descr="d05bb9dc-7cae-46f4-a052-59c3607f4a6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692" y="4045370"/>
            <a:ext cx="4487670" cy="2520000"/>
          </a:xfrm>
          <a:prstGeom prst="rect">
            <a:avLst/>
          </a:prstGeom>
        </p:spPr>
      </p:pic>
      <p:pic>
        <p:nvPicPr>
          <p:cNvPr id="16" name="Imagen 15" descr="5f82ac0d-3000-4692-991f-190c2dd3fb3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75" y="1210912"/>
            <a:ext cx="4476145" cy="2520000"/>
          </a:xfrm>
          <a:prstGeom prst="rect">
            <a:avLst/>
          </a:prstGeom>
        </p:spPr>
      </p:pic>
      <p:pic>
        <p:nvPicPr>
          <p:cNvPr id="17" name="Imagen 16" descr="a9cc699f-f55c-4d35-9b1a-1855e88b8a7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7016" y="1210912"/>
            <a:ext cx="4480000" cy="2520000"/>
          </a:xfrm>
          <a:prstGeom prst="rect">
            <a:avLst/>
          </a:prstGeom>
        </p:spPr>
      </p:pic>
    </p:spTree>
    <p:extLst>
      <p:ext uri="{BB962C8B-B14F-4D97-AF65-F5344CB8AC3E}">
        <p14:creationId xmlns:p14="http://schemas.microsoft.com/office/powerpoint/2010/main" val="5522084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Introducción</a:t>
            </a:r>
            <a:endParaRPr lang="es-ES" dirty="0"/>
          </a:p>
        </p:txBody>
      </p:sp>
      <p:sp>
        <p:nvSpPr>
          <p:cNvPr id="5" name="Marcador de contenido 4"/>
          <p:cNvSpPr>
            <a:spLocks noGrp="1"/>
          </p:cNvSpPr>
          <p:nvPr>
            <p:ph idx="1"/>
          </p:nvPr>
        </p:nvSpPr>
        <p:spPr>
          <a:xfrm>
            <a:off x="365139" y="980490"/>
            <a:ext cx="9231758" cy="5057290"/>
          </a:xfrm>
        </p:spPr>
        <p:txBody>
          <a:bodyPr>
            <a:normAutofit/>
          </a:bodyPr>
          <a:lstStyle/>
          <a:p>
            <a:pPr marL="0" indent="0">
              <a:lnSpc>
                <a:spcPts val="1730"/>
              </a:lnSpc>
              <a:spcBef>
                <a:spcPts val="86"/>
              </a:spcBef>
              <a:buNone/>
            </a:pPr>
            <a:r>
              <a:rPr lang="es-ES" sz="1400" spc="-179" dirty="0">
                <a:latin typeface="Calibri Light"/>
                <a:cs typeface="Calibri Light"/>
              </a:rPr>
              <a:t>T</a:t>
            </a:r>
            <a:r>
              <a:rPr lang="es-ES" sz="1400" dirty="0">
                <a:latin typeface="Calibri Light"/>
                <a:cs typeface="Calibri Light"/>
              </a:rPr>
              <a:t>amb</a:t>
            </a:r>
            <a:r>
              <a:rPr lang="es-ES" sz="1400" spc="4" dirty="0">
                <a:latin typeface="Calibri Light"/>
                <a:cs typeface="Calibri Light"/>
              </a:rPr>
              <a:t>i</a:t>
            </a:r>
            <a:r>
              <a:rPr lang="es-ES" sz="1400" dirty="0">
                <a:latin typeface="Calibri Light"/>
                <a:cs typeface="Calibri Light"/>
              </a:rPr>
              <a:t>én</a:t>
            </a:r>
            <a:r>
              <a:rPr lang="es-ES" sz="1400" spc="-57" dirty="0">
                <a:latin typeface="Calibri Light"/>
                <a:cs typeface="Calibri Light"/>
              </a:rPr>
              <a:t> </a:t>
            </a:r>
            <a:r>
              <a:rPr lang="es-ES" sz="1400" spc="4" dirty="0">
                <a:latin typeface="Calibri Light"/>
                <a:cs typeface="Calibri Light"/>
              </a:rPr>
              <a:t>i</a:t>
            </a:r>
            <a:r>
              <a:rPr lang="es-ES" sz="1400" dirty="0">
                <a:latin typeface="Calibri Light"/>
                <a:cs typeface="Calibri Light"/>
              </a:rPr>
              <a:t>n</a:t>
            </a:r>
            <a:r>
              <a:rPr lang="es-ES" sz="1400" spc="4" dirty="0">
                <a:latin typeface="Calibri Light"/>
                <a:cs typeface="Calibri Light"/>
              </a:rPr>
              <a:t>cl</a:t>
            </a:r>
            <a:r>
              <a:rPr lang="es-ES" sz="1400" dirty="0">
                <a:latin typeface="Calibri Light"/>
                <a:cs typeface="Calibri Light"/>
              </a:rPr>
              <a:t>u</a:t>
            </a:r>
            <a:r>
              <a:rPr lang="es-ES" sz="1400" spc="-14" dirty="0">
                <a:latin typeface="Calibri Light"/>
                <a:cs typeface="Calibri Light"/>
              </a:rPr>
              <a:t>y</a:t>
            </a:r>
            <a:r>
              <a:rPr lang="es-ES" sz="1400" dirty="0">
                <a:latin typeface="Calibri Light"/>
                <a:cs typeface="Calibri Light"/>
              </a:rPr>
              <a:t>e</a:t>
            </a:r>
            <a:r>
              <a:rPr lang="es-ES" sz="1400" spc="-49" dirty="0">
                <a:latin typeface="Calibri Light"/>
                <a:cs typeface="Calibri Light"/>
              </a:rPr>
              <a:t> </a:t>
            </a:r>
            <a:r>
              <a:rPr lang="es-ES" sz="1400" dirty="0">
                <a:latin typeface="Calibri Light"/>
                <a:cs typeface="Calibri Light"/>
              </a:rPr>
              <a:t>tres</a:t>
            </a:r>
            <a:r>
              <a:rPr lang="es-ES" sz="1400" spc="-5" dirty="0">
                <a:latin typeface="Calibri Light"/>
                <a:cs typeface="Calibri Light"/>
              </a:rPr>
              <a:t> </a:t>
            </a:r>
            <a:r>
              <a:rPr lang="es-ES" sz="1400" spc="-5" dirty="0" smtClean="0">
                <a:latin typeface="Calibri Light"/>
                <a:cs typeface="Calibri Light"/>
              </a:rPr>
              <a:t>(3) </a:t>
            </a:r>
            <a:r>
              <a:rPr lang="es-ES" sz="1400" dirty="0" smtClean="0">
                <a:latin typeface="Calibri Light"/>
                <a:cs typeface="Calibri Light"/>
              </a:rPr>
              <a:t>e</a:t>
            </a:r>
            <a:r>
              <a:rPr lang="es-ES" sz="1400" spc="4" dirty="0" smtClean="0">
                <a:latin typeface="Calibri Light"/>
                <a:cs typeface="Calibri Light"/>
              </a:rPr>
              <a:t>s</a:t>
            </a:r>
            <a:r>
              <a:rPr lang="es-ES" sz="1400" dirty="0" smtClean="0">
                <a:latin typeface="Calibri Light"/>
                <a:cs typeface="Calibri Light"/>
              </a:rPr>
              <a:t>ta</a:t>
            </a:r>
            <a:r>
              <a:rPr lang="es-ES" sz="1400" spc="4" dirty="0" smtClean="0">
                <a:latin typeface="Calibri Light"/>
                <a:cs typeface="Calibri Light"/>
              </a:rPr>
              <a:t>ci</a:t>
            </a:r>
            <a:r>
              <a:rPr lang="es-ES" sz="1400" dirty="0" smtClean="0">
                <a:latin typeface="Calibri Light"/>
                <a:cs typeface="Calibri Light"/>
              </a:rPr>
              <a:t>ones</a:t>
            </a:r>
            <a:r>
              <a:rPr lang="es-ES" sz="1400" spc="-81" dirty="0" smtClean="0">
                <a:latin typeface="Calibri Light"/>
                <a:cs typeface="Calibri Light"/>
              </a:rPr>
              <a:t> </a:t>
            </a:r>
            <a:r>
              <a:rPr lang="es-ES" sz="1400" dirty="0">
                <a:latin typeface="Calibri Light"/>
                <a:cs typeface="Calibri Light"/>
              </a:rPr>
              <a:t>de</a:t>
            </a:r>
            <a:r>
              <a:rPr lang="es-ES" sz="1400" spc="-17" dirty="0">
                <a:latin typeface="Calibri Light"/>
                <a:cs typeface="Calibri Light"/>
              </a:rPr>
              <a:t> </a:t>
            </a:r>
            <a:r>
              <a:rPr lang="es-ES" sz="1400" dirty="0">
                <a:latin typeface="Calibri Light"/>
                <a:cs typeface="Calibri Light"/>
              </a:rPr>
              <a:t>pe</a:t>
            </a:r>
            <a:r>
              <a:rPr lang="es-ES" sz="1400" spc="4" dirty="0">
                <a:latin typeface="Calibri Light"/>
                <a:cs typeface="Calibri Light"/>
              </a:rPr>
              <a:t>s</a:t>
            </a:r>
            <a:r>
              <a:rPr lang="es-ES" sz="1400" dirty="0">
                <a:latin typeface="Calibri Light"/>
                <a:cs typeface="Calibri Light"/>
              </a:rPr>
              <a:t>a</a:t>
            </a:r>
            <a:r>
              <a:rPr lang="es-ES" sz="1400" spc="4" dirty="0">
                <a:latin typeface="Calibri Light"/>
                <a:cs typeface="Calibri Light"/>
              </a:rPr>
              <a:t>j</a:t>
            </a:r>
            <a:r>
              <a:rPr lang="es-ES" sz="1400" dirty="0">
                <a:latin typeface="Calibri Light"/>
                <a:cs typeface="Calibri Light"/>
              </a:rPr>
              <a:t>e:</a:t>
            </a:r>
          </a:p>
          <a:p>
            <a:pPr marL="298450" marR="30403" indent="-285750">
              <a:lnSpc>
                <a:spcPct val="95825"/>
              </a:lnSpc>
              <a:spcBef>
                <a:spcPts val="70"/>
              </a:spcBef>
              <a:buFont typeface="Arial" panose="020B0604020202020204" pitchFamily="34" charset="0"/>
              <a:buChar char="•"/>
              <a:tabLst>
                <a:tab pos="3852863" algn="l"/>
              </a:tabLst>
            </a:pPr>
            <a:r>
              <a:rPr lang="es-ES" sz="1400" spc="4" dirty="0" smtClean="0">
                <a:latin typeface="Calibri Light"/>
                <a:cs typeface="Calibri Light"/>
              </a:rPr>
              <a:t>E.P </a:t>
            </a:r>
            <a:r>
              <a:rPr lang="es-ES" sz="1400" spc="4" dirty="0">
                <a:latin typeface="Calibri Light"/>
                <a:cs typeface="Calibri Light"/>
              </a:rPr>
              <a:t>Cocachacra </a:t>
            </a:r>
            <a:r>
              <a:rPr lang="es-ES" sz="1400" spc="-4" dirty="0">
                <a:latin typeface="Calibri Light"/>
                <a:cs typeface="Calibri Light"/>
              </a:rPr>
              <a:t>(</a:t>
            </a:r>
            <a:r>
              <a:rPr lang="es-ES" sz="1400" spc="4" dirty="0">
                <a:latin typeface="Calibri Light"/>
                <a:cs typeface="Calibri Light"/>
              </a:rPr>
              <a:t>k</a:t>
            </a:r>
            <a:r>
              <a:rPr lang="es-ES" sz="1400" dirty="0">
                <a:latin typeface="Calibri Light"/>
                <a:cs typeface="Calibri Light"/>
              </a:rPr>
              <a:t>m</a:t>
            </a:r>
            <a:r>
              <a:rPr lang="es-ES" sz="1400" spc="-11" dirty="0">
                <a:latin typeface="Calibri Light"/>
                <a:cs typeface="Calibri Light"/>
              </a:rPr>
              <a:t> </a:t>
            </a:r>
            <a:r>
              <a:rPr lang="es-ES" sz="1400" dirty="0">
                <a:latin typeface="Calibri Light"/>
                <a:cs typeface="Calibri Light"/>
              </a:rPr>
              <a:t>52+200 Subtramo 1) </a:t>
            </a:r>
            <a:r>
              <a:rPr lang="es-ES" sz="1400" dirty="0" smtClean="0">
                <a:latin typeface="Calibri Light"/>
                <a:cs typeface="Calibri Light"/>
              </a:rPr>
              <a:t>	Recibida abril de 2013, rehabilitada </a:t>
            </a:r>
            <a:r>
              <a:rPr lang="es-ES" sz="1400" dirty="0">
                <a:latin typeface="Calibri Light"/>
                <a:cs typeface="Calibri Light"/>
              </a:rPr>
              <a:t>y en </a:t>
            </a:r>
            <a:r>
              <a:rPr lang="es-ES" sz="1400" dirty="0" smtClean="0">
                <a:latin typeface="Calibri Light"/>
                <a:cs typeface="Calibri Light"/>
              </a:rPr>
              <a:t>operación agosto 2013</a:t>
            </a:r>
            <a:endParaRPr lang="es-ES" sz="1400" spc="4" dirty="0">
              <a:latin typeface="Calibri Light"/>
              <a:cs typeface="Calibri Light"/>
            </a:endParaRPr>
          </a:p>
          <a:p>
            <a:pPr marL="298450" marR="30403" indent="-285750">
              <a:lnSpc>
                <a:spcPct val="95825"/>
              </a:lnSpc>
              <a:spcBef>
                <a:spcPts val="70"/>
              </a:spcBef>
              <a:buFont typeface="Arial" panose="020B0604020202020204" pitchFamily="34" charset="0"/>
              <a:buChar char="•"/>
              <a:tabLst>
                <a:tab pos="3852863" algn="l"/>
              </a:tabLst>
            </a:pPr>
            <a:r>
              <a:rPr lang="es-ES" sz="1400" spc="4" dirty="0">
                <a:latin typeface="Calibri Light"/>
                <a:cs typeface="Calibri Light"/>
              </a:rPr>
              <a:t>E</a:t>
            </a:r>
            <a:r>
              <a:rPr lang="es-ES" sz="1400" dirty="0">
                <a:latin typeface="Calibri Light"/>
                <a:cs typeface="Calibri Light"/>
              </a:rPr>
              <a:t>.P</a:t>
            </a:r>
            <a:r>
              <a:rPr lang="es-ES" sz="1400" spc="-45" dirty="0">
                <a:latin typeface="Calibri Light"/>
                <a:cs typeface="Calibri Light"/>
              </a:rPr>
              <a:t> </a:t>
            </a:r>
            <a:r>
              <a:rPr lang="es-ES" sz="1400" dirty="0" err="1">
                <a:latin typeface="Calibri Light"/>
                <a:cs typeface="Calibri Light"/>
              </a:rPr>
              <a:t>Cut</a:t>
            </a:r>
            <a:r>
              <a:rPr lang="es-ES" sz="1400" dirty="0">
                <a:latin typeface="Calibri Light"/>
                <a:cs typeface="Calibri Light"/>
              </a:rPr>
              <a:t> Off </a:t>
            </a:r>
            <a:r>
              <a:rPr lang="es-ES" sz="1400" spc="-4" dirty="0">
                <a:latin typeface="Calibri Light"/>
                <a:cs typeface="Calibri Light"/>
              </a:rPr>
              <a:t>(</a:t>
            </a:r>
            <a:r>
              <a:rPr lang="es-ES" sz="1400" spc="4" dirty="0">
                <a:latin typeface="Calibri Light"/>
                <a:cs typeface="Calibri Light"/>
              </a:rPr>
              <a:t>k</a:t>
            </a:r>
            <a:r>
              <a:rPr lang="es-ES" sz="1400" dirty="0">
                <a:latin typeface="Calibri Light"/>
                <a:cs typeface="Calibri Light"/>
              </a:rPr>
              <a:t>m</a:t>
            </a:r>
            <a:r>
              <a:rPr lang="es-ES" sz="1400" spc="-11" dirty="0">
                <a:latin typeface="Calibri Light"/>
                <a:cs typeface="Calibri Light"/>
              </a:rPr>
              <a:t> </a:t>
            </a:r>
            <a:r>
              <a:rPr lang="es-ES" sz="1400" dirty="0">
                <a:latin typeface="Calibri Light"/>
                <a:cs typeface="Calibri Light"/>
              </a:rPr>
              <a:t>157+500 Subtramo 1) 	</a:t>
            </a:r>
            <a:r>
              <a:rPr lang="es-ES" sz="1400" dirty="0" smtClean="0">
                <a:latin typeface="Calibri Light"/>
                <a:cs typeface="Calibri Light"/>
              </a:rPr>
              <a:t>Recibida con observaciones 2013 y </a:t>
            </a:r>
            <a:r>
              <a:rPr lang="es-ES" sz="1400" dirty="0">
                <a:latin typeface="Calibri Light"/>
                <a:cs typeface="Calibri Light"/>
              </a:rPr>
              <a:t>en </a:t>
            </a:r>
            <a:r>
              <a:rPr lang="es-ES" sz="1400" dirty="0" smtClean="0">
                <a:latin typeface="Calibri Light"/>
                <a:cs typeface="Calibri Light"/>
              </a:rPr>
              <a:t>operación (junio 2017)**</a:t>
            </a:r>
            <a:endParaRPr lang="es-ES" sz="1400" dirty="0">
              <a:latin typeface="Calibri Light"/>
              <a:cs typeface="Calibri Light"/>
            </a:endParaRPr>
          </a:p>
          <a:p>
            <a:pPr marL="298450" marR="30403" indent="-285750">
              <a:lnSpc>
                <a:spcPct val="95825"/>
              </a:lnSpc>
              <a:spcBef>
                <a:spcPts val="70"/>
              </a:spcBef>
              <a:buFont typeface="Arial" panose="020B0604020202020204" pitchFamily="34" charset="0"/>
              <a:buChar char="•"/>
              <a:tabLst>
                <a:tab pos="3852863" algn="l"/>
                <a:tab pos="3951288" algn="l"/>
                <a:tab pos="4038600" algn="l"/>
                <a:tab pos="4127500" algn="l"/>
              </a:tabLst>
            </a:pPr>
            <a:r>
              <a:rPr lang="es-ES" sz="1400" dirty="0">
                <a:latin typeface="Calibri Light"/>
                <a:cs typeface="Calibri Light"/>
              </a:rPr>
              <a:t>E.P Huancayo </a:t>
            </a:r>
            <a:r>
              <a:rPr lang="es-ES" sz="1400" spc="-4" dirty="0">
                <a:latin typeface="Calibri Light"/>
                <a:cs typeface="Calibri Light"/>
              </a:rPr>
              <a:t>(</a:t>
            </a:r>
            <a:r>
              <a:rPr lang="es-ES" sz="1400" spc="4" dirty="0">
                <a:latin typeface="Calibri Light"/>
                <a:cs typeface="Calibri Light"/>
              </a:rPr>
              <a:t>k</a:t>
            </a:r>
            <a:r>
              <a:rPr lang="es-ES" sz="1400" dirty="0">
                <a:latin typeface="Calibri Light"/>
                <a:cs typeface="Calibri Light"/>
              </a:rPr>
              <a:t>m</a:t>
            </a:r>
            <a:r>
              <a:rPr lang="es-ES" sz="1400" spc="-11" dirty="0">
                <a:latin typeface="Calibri Light"/>
                <a:cs typeface="Calibri Light"/>
              </a:rPr>
              <a:t> </a:t>
            </a:r>
            <a:r>
              <a:rPr lang="es-ES" sz="1400" dirty="0">
                <a:latin typeface="Calibri Light"/>
                <a:cs typeface="Calibri Light"/>
              </a:rPr>
              <a:t>10+980 Subtramo 2) 	Pendiente de </a:t>
            </a:r>
            <a:r>
              <a:rPr lang="es-ES" sz="1400" dirty="0" smtClean="0">
                <a:latin typeface="Calibri Light"/>
                <a:cs typeface="Calibri Light"/>
              </a:rPr>
              <a:t>entrega por parte del MTC</a:t>
            </a:r>
            <a:endParaRPr lang="es-ES" sz="1400" dirty="0">
              <a:latin typeface="Calibri Light"/>
              <a:cs typeface="Calibri Light"/>
            </a:endParaRPr>
          </a:p>
          <a:p>
            <a:pPr marL="0" marR="30403" indent="0">
              <a:lnSpc>
                <a:spcPct val="95825"/>
              </a:lnSpc>
              <a:spcBef>
                <a:spcPts val="70"/>
              </a:spcBef>
              <a:buNone/>
              <a:tabLst>
                <a:tab pos="3852863" algn="l"/>
                <a:tab pos="3951288" algn="l"/>
                <a:tab pos="4038600" algn="l"/>
                <a:tab pos="4127500" algn="l"/>
              </a:tabLst>
            </a:pPr>
            <a:endParaRPr lang="es-ES" sz="200" spc="4" dirty="0" smtClean="0">
              <a:latin typeface="Calibri Light"/>
              <a:cs typeface="Calibri Light"/>
            </a:endParaRPr>
          </a:p>
          <a:p>
            <a:pPr marL="0" marR="30403" indent="0">
              <a:lnSpc>
                <a:spcPct val="95825"/>
              </a:lnSpc>
              <a:spcBef>
                <a:spcPts val="70"/>
              </a:spcBef>
              <a:buNone/>
              <a:tabLst>
                <a:tab pos="3852863" algn="l"/>
                <a:tab pos="3951288" algn="l"/>
                <a:tab pos="4038600" algn="l"/>
                <a:tab pos="4127500" algn="l"/>
              </a:tabLst>
            </a:pPr>
            <a:r>
              <a:rPr lang="es-ES" sz="1100" spc="4" dirty="0" smtClean="0">
                <a:latin typeface="Calibri Light"/>
                <a:cs typeface="Calibri Light"/>
              </a:rPr>
              <a:t>* </a:t>
            </a:r>
            <a:r>
              <a:rPr lang="es-ES" sz="1100" spc="4" dirty="0">
                <a:latin typeface="Calibri Light"/>
                <a:cs typeface="Calibri Light"/>
              </a:rPr>
              <a:t>De acuerdo al Contrato de Concesión,  las estaciones de pesaje deben estar operativas a la culminación de todas las obras </a:t>
            </a:r>
            <a:r>
              <a:rPr lang="es-ES" sz="1100" spc="4" dirty="0" smtClean="0">
                <a:latin typeface="Calibri Light"/>
                <a:cs typeface="Calibri Light"/>
              </a:rPr>
              <a:t>(OPA </a:t>
            </a:r>
            <a:r>
              <a:rPr lang="es-ES" sz="1100" spc="4" dirty="0">
                <a:latin typeface="Calibri Light"/>
                <a:cs typeface="Calibri Light"/>
              </a:rPr>
              <a:t>+ </a:t>
            </a:r>
            <a:r>
              <a:rPr lang="es-ES" sz="1100" spc="4" dirty="0" smtClean="0">
                <a:latin typeface="Calibri Light"/>
                <a:cs typeface="Calibri Light"/>
              </a:rPr>
              <a:t>ONPA) </a:t>
            </a:r>
          </a:p>
          <a:p>
            <a:pPr marL="0" marR="30403" indent="0">
              <a:lnSpc>
                <a:spcPct val="95825"/>
              </a:lnSpc>
              <a:spcBef>
                <a:spcPts val="70"/>
              </a:spcBef>
              <a:buNone/>
              <a:tabLst>
                <a:tab pos="3852863" algn="l"/>
                <a:tab pos="3951288" algn="l"/>
                <a:tab pos="4038600" algn="l"/>
                <a:tab pos="4127500" algn="l"/>
              </a:tabLst>
            </a:pPr>
            <a:r>
              <a:rPr lang="es-ES" sz="1100" spc="4" dirty="0" smtClean="0">
                <a:latin typeface="Calibri Light"/>
                <a:cs typeface="Calibri Light"/>
              </a:rPr>
              <a:t>** A partir de la suscripción de acta de acuerdo</a:t>
            </a:r>
            <a:endParaRPr lang="es-ES" sz="1100" spc="4" dirty="0">
              <a:latin typeface="Calibri Light"/>
              <a:cs typeface="Calibri Light"/>
            </a:endParaRPr>
          </a:p>
          <a:p>
            <a:endParaRPr lang="es-ES" dirty="0"/>
          </a:p>
        </p:txBody>
      </p:sp>
      <p:sp>
        <p:nvSpPr>
          <p:cNvPr id="11" name="Triángulo isósceles 10"/>
          <p:cNvSpPr/>
          <p:nvPr/>
        </p:nvSpPr>
        <p:spPr bwMode="auto">
          <a:xfrm>
            <a:off x="7580605" y="4406730"/>
            <a:ext cx="203887" cy="247135"/>
          </a:xfrm>
          <a:prstGeom prst="triangle">
            <a:avLst/>
          </a:prstGeom>
          <a:solidFill>
            <a:srgbClr val="ED7D31"/>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s-PE" sz="1200" b="0" i="0" u="none" strike="noStrike" cap="none" normalizeH="0" baseline="0" dirty="0" smtClean="0">
              <a:ln>
                <a:noFill/>
              </a:ln>
              <a:solidFill>
                <a:schemeClr val="bg1"/>
              </a:solidFill>
              <a:effectLst/>
              <a:latin typeface="Calibri Light"/>
              <a:cs typeface="Calibri Light"/>
            </a:endParaRPr>
          </a:p>
        </p:txBody>
      </p:sp>
      <p:sp>
        <p:nvSpPr>
          <p:cNvPr id="12" name="CuadroTexto 11"/>
          <p:cNvSpPr txBox="1"/>
          <p:nvPr/>
        </p:nvSpPr>
        <p:spPr>
          <a:xfrm>
            <a:off x="7784491" y="4408292"/>
            <a:ext cx="1753428" cy="276999"/>
          </a:xfrm>
          <a:prstGeom prst="rect">
            <a:avLst/>
          </a:prstGeom>
          <a:noFill/>
        </p:spPr>
        <p:txBody>
          <a:bodyPr wrap="square" rtlCol="0">
            <a:spAutoFit/>
          </a:bodyPr>
          <a:lstStyle/>
          <a:p>
            <a:r>
              <a:rPr lang="es-PE" sz="1200" dirty="0" smtClean="0">
                <a:latin typeface="Calibri Light"/>
                <a:cs typeface="Calibri Light"/>
              </a:rPr>
              <a:t>Unidades de Peajes</a:t>
            </a:r>
            <a:endParaRPr lang="es-PE" sz="1200" dirty="0">
              <a:latin typeface="Calibri Light"/>
              <a:cs typeface="Calibri Light"/>
            </a:endParaRPr>
          </a:p>
        </p:txBody>
      </p:sp>
      <p:sp>
        <p:nvSpPr>
          <p:cNvPr id="20" name="Conector 19"/>
          <p:cNvSpPr/>
          <p:nvPr/>
        </p:nvSpPr>
        <p:spPr bwMode="auto">
          <a:xfrm>
            <a:off x="7603514" y="4867019"/>
            <a:ext cx="158069" cy="200827"/>
          </a:xfrm>
          <a:prstGeom prst="flowChartConnector">
            <a:avLst/>
          </a:prstGeom>
          <a:solidFill>
            <a:srgbClr val="FFC000"/>
          </a:solidFill>
          <a:ln w="19050" cap="flat" cmpd="sng" algn="ctr">
            <a:solidFill>
              <a:srgbClr val="ED7D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s-PE" sz="1200" b="0" i="0" u="none" strike="noStrike" cap="none" normalizeH="0" baseline="0" dirty="0" smtClean="0">
              <a:ln>
                <a:noFill/>
              </a:ln>
              <a:solidFill>
                <a:schemeClr val="bg1"/>
              </a:solidFill>
              <a:effectLst/>
              <a:latin typeface="Calibri Light"/>
              <a:cs typeface="Calibri Light"/>
            </a:endParaRPr>
          </a:p>
        </p:txBody>
      </p:sp>
      <p:sp>
        <p:nvSpPr>
          <p:cNvPr id="21" name="CuadroTexto 20"/>
          <p:cNvSpPr txBox="1"/>
          <p:nvPr/>
        </p:nvSpPr>
        <p:spPr>
          <a:xfrm>
            <a:off x="7784491" y="4828933"/>
            <a:ext cx="1709934" cy="276999"/>
          </a:xfrm>
          <a:prstGeom prst="rect">
            <a:avLst/>
          </a:prstGeom>
          <a:noFill/>
        </p:spPr>
        <p:txBody>
          <a:bodyPr wrap="square" rtlCol="0">
            <a:spAutoFit/>
          </a:bodyPr>
          <a:lstStyle/>
          <a:p>
            <a:r>
              <a:rPr lang="es-PE" sz="1200" dirty="0" smtClean="0">
                <a:latin typeface="Calibri Light"/>
                <a:cs typeface="Calibri Light"/>
              </a:rPr>
              <a:t>Estaciones de Pesaje</a:t>
            </a:r>
            <a:endParaRPr lang="es-PE" sz="1200" dirty="0">
              <a:latin typeface="Calibri Light"/>
              <a:cs typeface="Calibri Light"/>
            </a:endParaRPr>
          </a:p>
        </p:txBody>
      </p:sp>
      <p:grpSp>
        <p:nvGrpSpPr>
          <p:cNvPr id="31" name="Agrupar 30"/>
          <p:cNvGrpSpPr/>
          <p:nvPr/>
        </p:nvGrpSpPr>
        <p:grpSpPr>
          <a:xfrm>
            <a:off x="1547615" y="2472792"/>
            <a:ext cx="5954955" cy="4272714"/>
            <a:chOff x="1176867" y="2122532"/>
            <a:chExt cx="5545666" cy="4202067"/>
          </a:xfrm>
        </p:grpSpPr>
        <p:pic>
          <p:nvPicPr>
            <p:cNvPr id="6" name="Imagen 5"/>
            <p:cNvPicPr>
              <a:picLocks noChangeAspect="1"/>
            </p:cNvPicPr>
            <p:nvPr/>
          </p:nvPicPr>
          <p:blipFill rotWithShape="1">
            <a:blip r:embed="rId2" cstate="print">
              <a:extLst>
                <a:ext uri="{28A0092B-C50C-407E-A947-70E740481C1C}">
                  <a14:useLocalDpi xmlns:a14="http://schemas.microsoft.com/office/drawing/2010/main"/>
                </a:ext>
              </a:extLst>
            </a:blip>
            <a:srcRect t="3817"/>
            <a:stretch/>
          </p:blipFill>
          <p:spPr>
            <a:xfrm>
              <a:off x="1176867" y="2122532"/>
              <a:ext cx="5545666" cy="4202067"/>
            </a:xfrm>
            <a:prstGeom prst="rect">
              <a:avLst/>
            </a:prstGeom>
            <a:ln>
              <a:noFill/>
            </a:ln>
          </p:spPr>
        </p:pic>
        <p:sp>
          <p:nvSpPr>
            <p:cNvPr id="7" name="Triángulo isósceles 6"/>
            <p:cNvSpPr/>
            <p:nvPr/>
          </p:nvSpPr>
          <p:spPr bwMode="auto">
            <a:xfrm>
              <a:off x="4019707" y="4722684"/>
              <a:ext cx="203887" cy="247135"/>
            </a:xfrm>
            <a:prstGeom prst="triangle">
              <a:avLst/>
            </a:prstGeom>
            <a:solidFill>
              <a:srgbClr val="ED7D3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s-PE" sz="1200" b="0" i="0" u="none" strike="noStrike" cap="none" normalizeH="0" baseline="0" dirty="0" smtClean="0">
                <a:ln>
                  <a:noFill/>
                </a:ln>
                <a:solidFill>
                  <a:schemeClr val="bg1"/>
                </a:solidFill>
                <a:effectLst/>
                <a:latin typeface="Calibri Light"/>
                <a:cs typeface="Calibri Light"/>
              </a:endParaRPr>
            </a:p>
          </p:txBody>
        </p:sp>
        <p:sp>
          <p:nvSpPr>
            <p:cNvPr id="8" name="Triángulo isósceles 7"/>
            <p:cNvSpPr/>
            <p:nvPr/>
          </p:nvSpPr>
          <p:spPr bwMode="auto">
            <a:xfrm>
              <a:off x="3010610" y="5472030"/>
              <a:ext cx="235686" cy="247135"/>
            </a:xfrm>
            <a:prstGeom prst="triangl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s-PE" sz="1200" b="0" i="0" u="none" strike="noStrike" cap="none" normalizeH="0" baseline="0" dirty="0" smtClean="0">
                <a:ln>
                  <a:noFill/>
                </a:ln>
                <a:solidFill>
                  <a:schemeClr val="bg1"/>
                </a:solidFill>
                <a:effectLst/>
                <a:latin typeface="Calibri Light"/>
                <a:cs typeface="Calibri Light"/>
              </a:endParaRPr>
            </a:p>
          </p:txBody>
        </p:sp>
        <p:sp>
          <p:nvSpPr>
            <p:cNvPr id="9" name="Triángulo isósceles 8"/>
            <p:cNvSpPr/>
            <p:nvPr/>
          </p:nvSpPr>
          <p:spPr bwMode="auto">
            <a:xfrm>
              <a:off x="4413309" y="3850386"/>
              <a:ext cx="203887" cy="247135"/>
            </a:xfrm>
            <a:prstGeom prst="triangle">
              <a:avLst/>
            </a:prstGeom>
            <a:solidFill>
              <a:srgbClr val="ED7D3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s-PE" sz="1200" b="0" i="0" u="none" strike="noStrike" cap="none" normalizeH="0" baseline="0" dirty="0" smtClean="0">
                <a:ln>
                  <a:noFill/>
                </a:ln>
                <a:solidFill>
                  <a:schemeClr val="bg1"/>
                </a:solidFill>
                <a:effectLst/>
                <a:latin typeface="Calibri Light"/>
                <a:cs typeface="Calibri Light"/>
              </a:endParaRPr>
            </a:p>
          </p:txBody>
        </p:sp>
        <p:sp>
          <p:nvSpPr>
            <p:cNvPr id="10" name="Triángulo isósceles 9"/>
            <p:cNvSpPr/>
            <p:nvPr/>
          </p:nvSpPr>
          <p:spPr bwMode="auto">
            <a:xfrm>
              <a:off x="4695793" y="4924142"/>
              <a:ext cx="203887" cy="247135"/>
            </a:xfrm>
            <a:prstGeom prst="triangle">
              <a:avLst/>
            </a:prstGeom>
            <a:solidFill>
              <a:srgbClr val="ED7D3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s-PE" sz="1200" b="0" i="0" u="none" strike="noStrike" cap="none" normalizeH="0" baseline="0" dirty="0" smtClean="0">
                <a:ln>
                  <a:noFill/>
                </a:ln>
                <a:solidFill>
                  <a:schemeClr val="bg1"/>
                </a:solidFill>
                <a:effectLst/>
                <a:latin typeface="Calibri Light"/>
                <a:cs typeface="Calibri Light"/>
              </a:endParaRPr>
            </a:p>
          </p:txBody>
        </p:sp>
        <p:sp>
          <p:nvSpPr>
            <p:cNvPr id="13" name="CuadroTexto 12"/>
            <p:cNvSpPr txBox="1"/>
            <p:nvPr/>
          </p:nvSpPr>
          <p:spPr>
            <a:xfrm>
              <a:off x="3782193" y="4941994"/>
              <a:ext cx="678914" cy="307777"/>
            </a:xfrm>
            <a:prstGeom prst="rect">
              <a:avLst/>
            </a:prstGeom>
            <a:noFill/>
          </p:spPr>
          <p:txBody>
            <a:bodyPr wrap="square" rtlCol="0">
              <a:spAutoFit/>
            </a:bodyPr>
            <a:lstStyle/>
            <a:p>
              <a:pPr algn="ctr"/>
              <a:r>
                <a:rPr lang="es-PE" sz="1400" b="1" dirty="0" smtClean="0">
                  <a:latin typeface="Calibri Light"/>
                  <a:cs typeface="Calibri Light"/>
                </a:rPr>
                <a:t>Ticlio</a:t>
              </a:r>
              <a:endParaRPr lang="es-PE" sz="1400" b="1" dirty="0">
                <a:latin typeface="Calibri Light"/>
                <a:cs typeface="Calibri Light"/>
              </a:endParaRPr>
            </a:p>
          </p:txBody>
        </p:sp>
        <p:sp>
          <p:nvSpPr>
            <p:cNvPr id="14" name="CuadroTexto 13"/>
            <p:cNvSpPr txBox="1"/>
            <p:nvPr/>
          </p:nvSpPr>
          <p:spPr>
            <a:xfrm>
              <a:off x="4563192" y="3841687"/>
              <a:ext cx="1030273" cy="307777"/>
            </a:xfrm>
            <a:prstGeom prst="rect">
              <a:avLst/>
            </a:prstGeom>
            <a:noFill/>
          </p:spPr>
          <p:txBody>
            <a:bodyPr wrap="square" rtlCol="0">
              <a:spAutoFit/>
            </a:bodyPr>
            <a:lstStyle/>
            <a:p>
              <a:r>
                <a:rPr lang="es-PE" sz="1400" b="1" dirty="0" smtClean="0">
                  <a:latin typeface="Calibri Light"/>
                  <a:cs typeface="Calibri Light"/>
                </a:rPr>
                <a:t>Casaracra</a:t>
              </a:r>
              <a:endParaRPr lang="es-PE" sz="1400" b="1" dirty="0">
                <a:latin typeface="Calibri Light"/>
                <a:cs typeface="Calibri Light"/>
              </a:endParaRPr>
            </a:p>
          </p:txBody>
        </p:sp>
        <p:sp>
          <p:nvSpPr>
            <p:cNvPr id="15" name="CuadroTexto 14"/>
            <p:cNvSpPr txBox="1"/>
            <p:nvPr/>
          </p:nvSpPr>
          <p:spPr>
            <a:xfrm>
              <a:off x="4402164" y="5204436"/>
              <a:ext cx="791145" cy="307777"/>
            </a:xfrm>
            <a:prstGeom prst="rect">
              <a:avLst/>
            </a:prstGeom>
            <a:noFill/>
          </p:spPr>
          <p:txBody>
            <a:bodyPr wrap="square" rtlCol="0">
              <a:spAutoFit/>
            </a:bodyPr>
            <a:lstStyle/>
            <a:p>
              <a:pPr algn="ctr"/>
              <a:r>
                <a:rPr lang="es-PE" sz="1400" b="1" dirty="0" smtClean="0">
                  <a:latin typeface="Calibri Light"/>
                  <a:cs typeface="Calibri Light"/>
                </a:rPr>
                <a:t>Quiulla</a:t>
              </a:r>
              <a:endParaRPr lang="es-PE" sz="1400" b="1" dirty="0">
                <a:latin typeface="Calibri Light"/>
                <a:cs typeface="Calibri Light"/>
              </a:endParaRPr>
            </a:p>
          </p:txBody>
        </p:sp>
        <p:sp>
          <p:nvSpPr>
            <p:cNvPr id="16" name="CuadroTexto 15"/>
            <p:cNvSpPr txBox="1"/>
            <p:nvPr/>
          </p:nvSpPr>
          <p:spPr>
            <a:xfrm>
              <a:off x="3173250" y="5451360"/>
              <a:ext cx="784800" cy="307777"/>
            </a:xfrm>
            <a:prstGeom prst="rect">
              <a:avLst/>
            </a:prstGeom>
            <a:noFill/>
          </p:spPr>
          <p:txBody>
            <a:bodyPr wrap="square" rtlCol="0">
              <a:spAutoFit/>
            </a:bodyPr>
            <a:lstStyle/>
            <a:p>
              <a:r>
                <a:rPr lang="es-PE" sz="1400" b="1" dirty="0" smtClean="0">
                  <a:latin typeface="Calibri Light"/>
                  <a:cs typeface="Calibri Light"/>
                </a:rPr>
                <a:t>Corcona</a:t>
              </a:r>
              <a:endParaRPr lang="es-PE" sz="1400" b="1" dirty="0">
                <a:latin typeface="Calibri Light"/>
                <a:cs typeface="Calibri Light"/>
              </a:endParaRPr>
            </a:p>
          </p:txBody>
        </p:sp>
        <p:sp>
          <p:nvSpPr>
            <p:cNvPr id="17" name="Conector 16"/>
            <p:cNvSpPr/>
            <p:nvPr/>
          </p:nvSpPr>
          <p:spPr bwMode="auto">
            <a:xfrm>
              <a:off x="3432704" y="5266580"/>
              <a:ext cx="158069" cy="200827"/>
            </a:xfrm>
            <a:prstGeom prst="flowChartConnector">
              <a:avLst/>
            </a:prstGeom>
            <a:solidFill>
              <a:schemeClr val="accent4"/>
            </a:solid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s-PE" sz="1200" b="0" i="0" u="none" strike="noStrike" cap="none" normalizeH="0" baseline="0" dirty="0" smtClean="0">
                <a:ln>
                  <a:noFill/>
                </a:ln>
                <a:solidFill>
                  <a:schemeClr val="bg1"/>
                </a:solidFill>
                <a:effectLst/>
                <a:latin typeface="Calibri Light"/>
                <a:cs typeface="Calibri Light"/>
              </a:endParaRPr>
            </a:p>
          </p:txBody>
        </p:sp>
        <p:sp>
          <p:nvSpPr>
            <p:cNvPr id="18" name="Conector 17"/>
            <p:cNvSpPr/>
            <p:nvPr/>
          </p:nvSpPr>
          <p:spPr bwMode="auto">
            <a:xfrm>
              <a:off x="4288280" y="4745837"/>
              <a:ext cx="158069" cy="200827"/>
            </a:xfrm>
            <a:prstGeom prst="flowChartConnector">
              <a:avLst/>
            </a:prstGeom>
            <a:solidFill>
              <a:srgbClr val="FFC000"/>
            </a:solidFill>
            <a:ln w="19050" cap="flat" cmpd="sng" algn="ctr">
              <a:solidFill>
                <a:srgbClr val="ED7D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s-PE" sz="1200" b="0" i="0" u="none" strike="noStrike" cap="none" normalizeH="0" baseline="0" dirty="0" smtClean="0">
                <a:ln>
                  <a:noFill/>
                </a:ln>
                <a:solidFill>
                  <a:schemeClr val="bg1"/>
                </a:solidFill>
                <a:effectLst/>
                <a:latin typeface="Calibri Light"/>
                <a:cs typeface="Calibri Light"/>
              </a:endParaRPr>
            </a:p>
          </p:txBody>
        </p:sp>
        <p:sp>
          <p:nvSpPr>
            <p:cNvPr id="19" name="Conector 18"/>
            <p:cNvSpPr/>
            <p:nvPr/>
          </p:nvSpPr>
          <p:spPr bwMode="auto">
            <a:xfrm>
              <a:off x="4401426" y="4417208"/>
              <a:ext cx="158069" cy="200827"/>
            </a:xfrm>
            <a:prstGeom prst="flowChartConnector">
              <a:avLst/>
            </a:prstGeom>
            <a:solidFill>
              <a:srgbClr val="FFC000"/>
            </a:solidFill>
            <a:ln w="19050" cap="flat" cmpd="sng" algn="ctr">
              <a:solidFill>
                <a:srgbClr val="ED7D3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s-PE" sz="1200" b="0" i="0" u="none" strike="noStrike" cap="none" normalizeH="0" baseline="0" dirty="0" smtClean="0">
                <a:ln>
                  <a:noFill/>
                </a:ln>
                <a:solidFill>
                  <a:schemeClr val="bg1"/>
                </a:solidFill>
                <a:effectLst/>
                <a:latin typeface="Calibri Light"/>
                <a:cs typeface="Calibri Light"/>
              </a:endParaRPr>
            </a:p>
          </p:txBody>
        </p:sp>
        <p:sp>
          <p:nvSpPr>
            <p:cNvPr id="22" name="CuadroTexto 21"/>
            <p:cNvSpPr txBox="1"/>
            <p:nvPr/>
          </p:nvSpPr>
          <p:spPr>
            <a:xfrm>
              <a:off x="4335794" y="4699165"/>
              <a:ext cx="698484" cy="276999"/>
            </a:xfrm>
            <a:prstGeom prst="rect">
              <a:avLst/>
            </a:prstGeom>
            <a:noFill/>
          </p:spPr>
          <p:txBody>
            <a:bodyPr wrap="square" rtlCol="0">
              <a:spAutoFit/>
            </a:bodyPr>
            <a:lstStyle/>
            <a:p>
              <a:pPr algn="ctr"/>
              <a:r>
                <a:rPr lang="es-PE" sz="1200" dirty="0" smtClean="0">
                  <a:latin typeface="Calibri Light"/>
                  <a:cs typeface="Calibri Light"/>
                </a:rPr>
                <a:t>Cut Off</a:t>
              </a:r>
              <a:endParaRPr lang="es-PE" sz="1200" dirty="0">
                <a:latin typeface="Calibri Light"/>
                <a:cs typeface="Calibri Light"/>
              </a:endParaRPr>
            </a:p>
          </p:txBody>
        </p:sp>
        <p:sp>
          <p:nvSpPr>
            <p:cNvPr id="23" name="CuadroTexto 22"/>
            <p:cNvSpPr txBox="1"/>
            <p:nvPr/>
          </p:nvSpPr>
          <p:spPr>
            <a:xfrm>
              <a:off x="3526907" y="4369418"/>
              <a:ext cx="841724" cy="276999"/>
            </a:xfrm>
            <a:prstGeom prst="rect">
              <a:avLst/>
            </a:prstGeom>
            <a:noFill/>
          </p:spPr>
          <p:txBody>
            <a:bodyPr wrap="square" rtlCol="0">
              <a:spAutoFit/>
            </a:bodyPr>
            <a:lstStyle/>
            <a:p>
              <a:pPr algn="r"/>
              <a:r>
                <a:rPr lang="es-PE" sz="1200" dirty="0" smtClean="0">
                  <a:latin typeface="Calibri Light"/>
                  <a:cs typeface="Calibri Light"/>
                </a:rPr>
                <a:t>Huancayo</a:t>
              </a:r>
              <a:endParaRPr lang="es-PE" sz="1200" dirty="0">
                <a:latin typeface="Calibri Light"/>
                <a:cs typeface="Calibri Light"/>
              </a:endParaRPr>
            </a:p>
          </p:txBody>
        </p:sp>
        <p:sp>
          <p:nvSpPr>
            <p:cNvPr id="24" name="CuadroTexto 23"/>
            <p:cNvSpPr txBox="1"/>
            <p:nvPr/>
          </p:nvSpPr>
          <p:spPr>
            <a:xfrm>
              <a:off x="3021930" y="4999047"/>
              <a:ext cx="979616" cy="276999"/>
            </a:xfrm>
            <a:prstGeom prst="rect">
              <a:avLst/>
            </a:prstGeom>
            <a:noFill/>
          </p:spPr>
          <p:txBody>
            <a:bodyPr wrap="square" rtlCol="0">
              <a:spAutoFit/>
            </a:bodyPr>
            <a:lstStyle/>
            <a:p>
              <a:pPr algn="ctr"/>
              <a:r>
                <a:rPr lang="es-PE" sz="1200" dirty="0" smtClean="0">
                  <a:latin typeface="Calibri Light"/>
                  <a:cs typeface="Calibri Light"/>
                </a:rPr>
                <a:t>Cocachacra</a:t>
              </a:r>
              <a:endParaRPr lang="es-PE" sz="1200" dirty="0">
                <a:latin typeface="Calibri Light"/>
                <a:cs typeface="Calibri Light"/>
              </a:endParaRPr>
            </a:p>
          </p:txBody>
        </p:sp>
      </p:grpSp>
    </p:spTree>
    <p:extLst>
      <p:ext uri="{BB962C8B-B14F-4D97-AF65-F5344CB8AC3E}">
        <p14:creationId xmlns:p14="http://schemas.microsoft.com/office/powerpoint/2010/main" val="121406470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75000"/>
                  </a:schemeClr>
                </a:solidFill>
                <a:latin typeface="Calibri Light"/>
                <a:cs typeface="Calibri Light"/>
              </a:rPr>
              <a:t>Introducción</a:t>
            </a:r>
          </a:p>
          <a:p>
            <a:pPr marL="285750" indent="-285750">
              <a:buFont typeface="+mj-lt"/>
              <a:buAutoNum type="romanUcPeriod"/>
            </a:pPr>
            <a:r>
              <a:rPr lang="es-ES" sz="1600" dirty="0" smtClean="0">
                <a:solidFill>
                  <a:schemeClr val="bg1">
                    <a:lumMod val="75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50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75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50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75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75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75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75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75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75000"/>
                  </a:schemeClr>
                </a:solidFill>
                <a:latin typeface="Calibri Light"/>
                <a:cs typeface="Calibri Light"/>
              </a:rPr>
              <a:t>Aspectos en los cuales y a criterio del Concesionario la articulación con OSITRAN será clave en el </a:t>
            </a:r>
            <a:r>
              <a:rPr lang="es-ES" sz="1600" dirty="0" smtClean="0">
                <a:solidFill>
                  <a:schemeClr val="bg1">
                    <a:lumMod val="75000"/>
                  </a:schemeClr>
                </a:solidFill>
                <a:latin typeface="Calibri Light"/>
                <a:cs typeface="Calibri Light"/>
              </a:rPr>
              <a:t>2017</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162929854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Aspectos Económicos y Comerciales</a:t>
            </a:r>
            <a:endParaRPr lang="es-ES" dirty="0"/>
          </a:p>
        </p:txBody>
      </p:sp>
      <p:pic>
        <p:nvPicPr>
          <p:cNvPr id="9" name="Imagen 8"/>
          <p:cNvPicPr>
            <a:picLocks noChangeAspect="1"/>
          </p:cNvPicPr>
          <p:nvPr/>
        </p:nvPicPr>
        <p:blipFill>
          <a:blip r:embed="rId2"/>
          <a:stretch>
            <a:fillRect/>
          </a:stretch>
        </p:blipFill>
        <p:spPr>
          <a:xfrm>
            <a:off x="6396523" y="3561476"/>
            <a:ext cx="3289300" cy="1536700"/>
          </a:xfrm>
          <a:prstGeom prst="rect">
            <a:avLst/>
          </a:prstGeom>
        </p:spPr>
      </p:pic>
      <p:pic>
        <p:nvPicPr>
          <p:cNvPr id="14" name="Imagen 13"/>
          <p:cNvPicPr>
            <a:picLocks noChangeAspect="1"/>
          </p:cNvPicPr>
          <p:nvPr/>
        </p:nvPicPr>
        <p:blipFill>
          <a:blip r:embed="rId3"/>
          <a:stretch>
            <a:fillRect/>
          </a:stretch>
        </p:blipFill>
        <p:spPr>
          <a:xfrm>
            <a:off x="179346" y="1318614"/>
            <a:ext cx="9547308" cy="1143786"/>
          </a:xfrm>
          <a:prstGeom prst="rect">
            <a:avLst/>
          </a:prstGeom>
        </p:spPr>
      </p:pic>
      <p:pic>
        <p:nvPicPr>
          <p:cNvPr id="15" name="Imagen 14"/>
          <p:cNvPicPr>
            <a:picLocks noChangeAspect="1"/>
          </p:cNvPicPr>
          <p:nvPr/>
        </p:nvPicPr>
        <p:blipFill>
          <a:blip r:embed="rId4"/>
          <a:stretch>
            <a:fillRect/>
          </a:stretch>
        </p:blipFill>
        <p:spPr>
          <a:xfrm>
            <a:off x="254710" y="3119040"/>
            <a:ext cx="5992732" cy="3060119"/>
          </a:xfrm>
          <a:prstGeom prst="rect">
            <a:avLst/>
          </a:prstGeom>
        </p:spPr>
      </p:pic>
      <p:sp>
        <p:nvSpPr>
          <p:cNvPr id="2" name="CuadroTexto 1"/>
          <p:cNvSpPr txBox="1"/>
          <p:nvPr/>
        </p:nvSpPr>
        <p:spPr>
          <a:xfrm>
            <a:off x="181421" y="2440963"/>
            <a:ext cx="1648834" cy="307777"/>
          </a:xfrm>
          <a:prstGeom prst="rect">
            <a:avLst/>
          </a:prstGeom>
          <a:noFill/>
        </p:spPr>
        <p:txBody>
          <a:bodyPr wrap="none" rtlCol="0">
            <a:spAutoFit/>
          </a:bodyPr>
          <a:lstStyle/>
          <a:p>
            <a:r>
              <a:rPr lang="es-ES" sz="1400" dirty="0" smtClean="0">
                <a:latin typeface="Calibri Light"/>
                <a:cs typeface="Calibri Light"/>
              </a:rPr>
              <a:t>Recaudo incluye IGV</a:t>
            </a:r>
            <a:endParaRPr lang="es-ES" sz="1400" dirty="0">
              <a:latin typeface="Calibri Light"/>
              <a:cs typeface="Calibri Light"/>
            </a:endParaRPr>
          </a:p>
        </p:txBody>
      </p:sp>
    </p:spTree>
    <p:extLst>
      <p:ext uri="{BB962C8B-B14F-4D97-AF65-F5344CB8AC3E}">
        <p14:creationId xmlns:p14="http://schemas.microsoft.com/office/powerpoint/2010/main" val="40883069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a:t>Aspectos Económicos y Comerciales</a:t>
            </a:r>
          </a:p>
        </p:txBody>
      </p:sp>
      <p:pic>
        <p:nvPicPr>
          <p:cNvPr id="7" name="Imagen 6"/>
          <p:cNvPicPr>
            <a:picLocks noChangeAspect="1"/>
          </p:cNvPicPr>
          <p:nvPr/>
        </p:nvPicPr>
        <p:blipFill>
          <a:blip r:embed="rId2"/>
          <a:stretch>
            <a:fillRect/>
          </a:stretch>
        </p:blipFill>
        <p:spPr>
          <a:xfrm>
            <a:off x="632900" y="1321920"/>
            <a:ext cx="8640200" cy="4320100"/>
          </a:xfrm>
          <a:prstGeom prst="rect">
            <a:avLst/>
          </a:prstGeom>
        </p:spPr>
      </p:pic>
    </p:spTree>
    <p:extLst>
      <p:ext uri="{BB962C8B-B14F-4D97-AF65-F5344CB8AC3E}">
        <p14:creationId xmlns:p14="http://schemas.microsoft.com/office/powerpoint/2010/main" val="18132028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a:t>Aspectos Económicos y Comerciales</a:t>
            </a:r>
          </a:p>
        </p:txBody>
      </p:sp>
      <p:sp>
        <p:nvSpPr>
          <p:cNvPr id="4" name="CuadroTexto 3"/>
          <p:cNvSpPr txBox="1"/>
          <p:nvPr/>
        </p:nvSpPr>
        <p:spPr>
          <a:xfrm>
            <a:off x="4602219" y="3627256"/>
            <a:ext cx="808635" cy="461665"/>
          </a:xfrm>
          <a:prstGeom prst="rect">
            <a:avLst/>
          </a:prstGeom>
          <a:noFill/>
        </p:spPr>
        <p:txBody>
          <a:bodyPr wrap="none" rtlCol="0">
            <a:spAutoFit/>
          </a:bodyPr>
          <a:lstStyle/>
          <a:p>
            <a:r>
              <a:rPr lang="es-ES" sz="2400" b="1" dirty="0" smtClean="0">
                <a:solidFill>
                  <a:schemeClr val="accent2"/>
                </a:solidFill>
                <a:latin typeface="Calibri Light"/>
                <a:cs typeface="Calibri Light"/>
              </a:rPr>
              <a:t>2010</a:t>
            </a:r>
            <a:endParaRPr lang="es-ES" sz="2400" b="1" dirty="0">
              <a:solidFill>
                <a:schemeClr val="accent2"/>
              </a:solidFill>
              <a:latin typeface="Calibri Light"/>
              <a:cs typeface="Calibri Light"/>
            </a:endParaRPr>
          </a:p>
        </p:txBody>
      </p:sp>
      <p:sp>
        <p:nvSpPr>
          <p:cNvPr id="5" name="CuadroTexto 4"/>
          <p:cNvSpPr txBox="1"/>
          <p:nvPr/>
        </p:nvSpPr>
        <p:spPr>
          <a:xfrm>
            <a:off x="7617203" y="3607096"/>
            <a:ext cx="808635" cy="461665"/>
          </a:xfrm>
          <a:prstGeom prst="rect">
            <a:avLst/>
          </a:prstGeom>
          <a:noFill/>
        </p:spPr>
        <p:txBody>
          <a:bodyPr wrap="none" rtlCol="0">
            <a:spAutoFit/>
          </a:bodyPr>
          <a:lstStyle/>
          <a:p>
            <a:r>
              <a:rPr lang="es-ES" sz="2400" b="1" dirty="0" smtClean="0">
                <a:solidFill>
                  <a:schemeClr val="accent2"/>
                </a:solidFill>
                <a:latin typeface="Calibri Light"/>
                <a:cs typeface="Calibri Light"/>
              </a:rPr>
              <a:t>2017</a:t>
            </a:r>
          </a:p>
        </p:txBody>
      </p:sp>
      <p:pic>
        <p:nvPicPr>
          <p:cNvPr id="6" name="Imagen 5"/>
          <p:cNvPicPr>
            <a:picLocks noChangeAspect="1"/>
          </p:cNvPicPr>
          <p:nvPr/>
        </p:nvPicPr>
        <p:blipFill rotWithShape="1">
          <a:blip r:embed="rId2"/>
          <a:srcRect l="2249" t="2949" r="2163" b="3002"/>
          <a:stretch/>
        </p:blipFill>
        <p:spPr>
          <a:xfrm>
            <a:off x="6290664" y="4077745"/>
            <a:ext cx="3461712" cy="2561878"/>
          </a:xfrm>
          <a:prstGeom prst="rect">
            <a:avLst/>
          </a:prstGeom>
        </p:spPr>
      </p:pic>
      <p:pic>
        <p:nvPicPr>
          <p:cNvPr id="8" name="Imagen 7"/>
          <p:cNvPicPr>
            <a:picLocks noChangeAspect="1"/>
          </p:cNvPicPr>
          <p:nvPr/>
        </p:nvPicPr>
        <p:blipFill>
          <a:blip r:embed="rId3"/>
          <a:stretch>
            <a:fillRect/>
          </a:stretch>
        </p:blipFill>
        <p:spPr>
          <a:xfrm>
            <a:off x="30240" y="3939731"/>
            <a:ext cx="3724664" cy="2561270"/>
          </a:xfrm>
          <a:prstGeom prst="rect">
            <a:avLst/>
          </a:prstGeom>
        </p:spPr>
      </p:pic>
      <p:pic>
        <p:nvPicPr>
          <p:cNvPr id="9" name="Imagen 8"/>
          <p:cNvPicPr>
            <a:picLocks noChangeAspect="1"/>
          </p:cNvPicPr>
          <p:nvPr/>
        </p:nvPicPr>
        <p:blipFill>
          <a:blip r:embed="rId4"/>
          <a:stretch>
            <a:fillRect/>
          </a:stretch>
        </p:blipFill>
        <p:spPr>
          <a:xfrm>
            <a:off x="328292" y="1036757"/>
            <a:ext cx="9249416" cy="2257641"/>
          </a:xfrm>
          <a:prstGeom prst="rect">
            <a:avLst/>
          </a:prstGeom>
        </p:spPr>
      </p:pic>
      <p:pic>
        <p:nvPicPr>
          <p:cNvPr id="10" name="Imagen 2"/>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34537" y="4077745"/>
            <a:ext cx="1943999" cy="2592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222653" y="3315095"/>
            <a:ext cx="9588482" cy="338554"/>
          </a:xfrm>
          <a:prstGeom prst="rect">
            <a:avLst/>
          </a:prstGeom>
          <a:noFill/>
        </p:spPr>
        <p:txBody>
          <a:bodyPr wrap="none" rtlCol="0">
            <a:spAutoFit/>
          </a:bodyPr>
          <a:lstStyle/>
          <a:p>
            <a:r>
              <a:rPr lang="es-ES" sz="1600" dirty="0" smtClean="0">
                <a:latin typeface="Calibri Light"/>
                <a:cs typeface="Calibri Light"/>
              </a:rPr>
              <a:t>Del total de los 27 reclamos, el </a:t>
            </a:r>
            <a:r>
              <a:rPr lang="es-ES" sz="1600" b="1" dirty="0" smtClean="0">
                <a:solidFill>
                  <a:srgbClr val="ED7D31"/>
                </a:solidFill>
                <a:latin typeface="Calibri Light"/>
                <a:cs typeface="Calibri Light"/>
              </a:rPr>
              <a:t>52</a:t>
            </a:r>
            <a:r>
              <a:rPr lang="es-ES" sz="1600" b="1" dirty="0" smtClean="0">
                <a:solidFill>
                  <a:srgbClr val="ED7D31"/>
                </a:solidFill>
                <a:latin typeface="Calibri Light"/>
                <a:cs typeface="Calibri Light"/>
              </a:rPr>
              <a:t>% (14) </a:t>
            </a:r>
            <a:r>
              <a:rPr lang="es-ES" sz="1600" dirty="0" smtClean="0">
                <a:latin typeface="Calibri Light"/>
                <a:cs typeface="Calibri Light"/>
              </a:rPr>
              <a:t>corresponden a cruces ferroviarios en mal estado, responsabilidad de MTC</a:t>
            </a:r>
            <a:endParaRPr lang="es-ES" sz="1600" dirty="0">
              <a:latin typeface="Calibri Light"/>
              <a:cs typeface="Calibri Light"/>
            </a:endParaRPr>
          </a:p>
        </p:txBody>
      </p:sp>
    </p:spTree>
    <p:extLst>
      <p:ext uri="{BB962C8B-B14F-4D97-AF65-F5344CB8AC3E}">
        <p14:creationId xmlns:p14="http://schemas.microsoft.com/office/powerpoint/2010/main" val="68372396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75000"/>
                  </a:schemeClr>
                </a:solidFill>
                <a:latin typeface="Calibri Light"/>
                <a:cs typeface="Calibri Light"/>
              </a:rPr>
              <a:t>Introducción</a:t>
            </a:r>
          </a:p>
          <a:p>
            <a:pPr marL="285750" indent="-285750">
              <a:buFont typeface="+mj-lt"/>
              <a:buAutoNum type="romanUcPeriod"/>
            </a:pPr>
            <a:r>
              <a:rPr lang="es-ES" sz="1600" dirty="0" smtClean="0">
                <a:solidFill>
                  <a:schemeClr val="bg1">
                    <a:lumMod val="75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50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75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50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75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75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75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75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75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75000"/>
                  </a:schemeClr>
                </a:solidFill>
                <a:latin typeface="Calibri Light"/>
                <a:cs typeface="Calibri Light"/>
              </a:rPr>
              <a:t>Aspectos en los cuales y a criterio del Concesionario la articulación con OSITRAN será clave en el </a:t>
            </a:r>
            <a:r>
              <a:rPr lang="es-ES" sz="1600" dirty="0" smtClean="0">
                <a:solidFill>
                  <a:schemeClr val="bg1">
                    <a:lumMod val="75000"/>
                  </a:schemeClr>
                </a:solidFill>
                <a:latin typeface="Calibri Light"/>
                <a:cs typeface="Calibri Light"/>
              </a:rPr>
              <a:t>2018</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38179157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Aspectos Administrativos y Financieros</a:t>
            </a:r>
            <a:endParaRPr lang="es-ES" dirty="0"/>
          </a:p>
        </p:txBody>
      </p:sp>
      <p:sp>
        <p:nvSpPr>
          <p:cNvPr id="4" name="5 Rectángulo"/>
          <p:cNvSpPr/>
          <p:nvPr/>
        </p:nvSpPr>
        <p:spPr>
          <a:xfrm>
            <a:off x="272157" y="4079523"/>
            <a:ext cx="7992888" cy="415498"/>
          </a:xfrm>
          <a:prstGeom prst="rect">
            <a:avLst/>
          </a:prstGeom>
        </p:spPr>
        <p:txBody>
          <a:bodyPr wrap="square">
            <a:spAutoFit/>
          </a:bodyPr>
          <a:lstStyle/>
          <a:p>
            <a:r>
              <a:rPr lang="es-ES" sz="1050" dirty="0" smtClean="0">
                <a:latin typeface="Calibri Light"/>
                <a:cs typeface="Calibri Light"/>
              </a:rPr>
              <a:t>Fuente</a:t>
            </a:r>
            <a:r>
              <a:rPr lang="es-ES" sz="1050" dirty="0">
                <a:latin typeface="Calibri Light"/>
                <a:cs typeface="Calibri Light"/>
              </a:rPr>
              <a:t>: EEFF </a:t>
            </a:r>
            <a:r>
              <a:rPr lang="es-ES" sz="1050" dirty="0" smtClean="0">
                <a:latin typeface="Calibri Light"/>
                <a:cs typeface="Calibri Light"/>
              </a:rPr>
              <a:t>Auditados </a:t>
            </a:r>
            <a:r>
              <a:rPr lang="es-ES" sz="1050" dirty="0">
                <a:latin typeface="Calibri Light"/>
                <a:cs typeface="Calibri Light"/>
              </a:rPr>
              <a:t>de </a:t>
            </a:r>
            <a:r>
              <a:rPr lang="es-ES" sz="1050" dirty="0" smtClean="0">
                <a:latin typeface="Calibri Light"/>
                <a:cs typeface="Calibri Light"/>
              </a:rPr>
              <a:t>Deviandes</a:t>
            </a:r>
            <a:r>
              <a:rPr lang="es-ES" sz="1050" dirty="0">
                <a:latin typeface="Calibri Light"/>
                <a:cs typeface="Calibri Light"/>
              </a:rPr>
              <a:t>				</a:t>
            </a:r>
          </a:p>
          <a:p>
            <a:r>
              <a:rPr lang="es-ES" sz="1050" dirty="0" smtClean="0">
                <a:latin typeface="Calibri Light"/>
                <a:cs typeface="Calibri Light"/>
              </a:rPr>
              <a:t>* </a:t>
            </a:r>
            <a:r>
              <a:rPr lang="es-ES" sz="1050" dirty="0">
                <a:latin typeface="Calibri Light"/>
                <a:cs typeface="Calibri Light"/>
              </a:rPr>
              <a:t>Año </a:t>
            </a:r>
            <a:r>
              <a:rPr lang="es-ES" sz="1050" dirty="0" smtClean="0">
                <a:latin typeface="Calibri Light"/>
                <a:cs typeface="Calibri Light"/>
              </a:rPr>
              <a:t>2017 </a:t>
            </a:r>
            <a:r>
              <a:rPr lang="es-ES" sz="1050" dirty="0">
                <a:latin typeface="Calibri Light"/>
                <a:cs typeface="Calibri Light"/>
              </a:rPr>
              <a:t>en proceso de </a:t>
            </a:r>
            <a:r>
              <a:rPr lang="es-ES" sz="1050" dirty="0" smtClean="0">
                <a:latin typeface="Calibri Light"/>
                <a:cs typeface="Calibri Light"/>
              </a:rPr>
              <a:t>auditoria, </a:t>
            </a:r>
            <a:r>
              <a:rPr lang="es-ES" sz="1050" dirty="0">
                <a:latin typeface="Calibri Light"/>
                <a:cs typeface="Calibri Light"/>
              </a:rPr>
              <a:t>pendiente </a:t>
            </a:r>
            <a:r>
              <a:rPr lang="es-ES" sz="1050" dirty="0" smtClean="0">
                <a:latin typeface="Calibri Light"/>
                <a:cs typeface="Calibri Light"/>
              </a:rPr>
              <a:t>cálculo </a:t>
            </a:r>
            <a:r>
              <a:rPr lang="es-ES" sz="1050" dirty="0">
                <a:latin typeface="Calibri Light"/>
                <a:cs typeface="Calibri Light"/>
              </a:rPr>
              <a:t>de impuesto de la </a:t>
            </a:r>
            <a:r>
              <a:rPr lang="es-ES" sz="1050" dirty="0" smtClean="0">
                <a:latin typeface="Calibri Light"/>
                <a:cs typeface="Calibri Light"/>
              </a:rPr>
              <a:t>renta.</a:t>
            </a:r>
          </a:p>
        </p:txBody>
      </p:sp>
      <p:pic>
        <p:nvPicPr>
          <p:cNvPr id="7" name="Imagen 6"/>
          <p:cNvPicPr>
            <a:picLocks noChangeAspect="1"/>
          </p:cNvPicPr>
          <p:nvPr/>
        </p:nvPicPr>
        <p:blipFill>
          <a:blip r:embed="rId2"/>
          <a:stretch>
            <a:fillRect/>
          </a:stretch>
        </p:blipFill>
        <p:spPr>
          <a:xfrm>
            <a:off x="319653" y="1840320"/>
            <a:ext cx="9165436" cy="2220550"/>
          </a:xfrm>
          <a:prstGeom prst="rect">
            <a:avLst/>
          </a:prstGeom>
        </p:spPr>
      </p:pic>
    </p:spTree>
    <p:extLst>
      <p:ext uri="{BB962C8B-B14F-4D97-AF65-F5344CB8AC3E}">
        <p14:creationId xmlns:p14="http://schemas.microsoft.com/office/powerpoint/2010/main" val="302313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Aspectos Administrativos y Financieros</a:t>
            </a:r>
            <a:endParaRPr lang="es-ES" dirty="0"/>
          </a:p>
        </p:txBody>
      </p:sp>
      <p:pic>
        <p:nvPicPr>
          <p:cNvPr id="7" name="Imagen 6"/>
          <p:cNvPicPr>
            <a:picLocks noChangeAspect="1"/>
          </p:cNvPicPr>
          <p:nvPr/>
        </p:nvPicPr>
        <p:blipFill>
          <a:blip r:embed="rId2"/>
          <a:stretch>
            <a:fillRect/>
          </a:stretch>
        </p:blipFill>
        <p:spPr>
          <a:xfrm>
            <a:off x="1427016" y="1008538"/>
            <a:ext cx="7051968" cy="5806261"/>
          </a:xfrm>
          <a:prstGeom prst="rect">
            <a:avLst/>
          </a:prstGeom>
        </p:spPr>
      </p:pic>
    </p:spTree>
    <p:extLst>
      <p:ext uri="{BB962C8B-B14F-4D97-AF65-F5344CB8AC3E}">
        <p14:creationId xmlns:p14="http://schemas.microsoft.com/office/powerpoint/2010/main" val="11935313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Aspectos Administrativos y Financieros</a:t>
            </a:r>
            <a:endParaRPr lang="es-ES" dirty="0"/>
          </a:p>
        </p:txBody>
      </p:sp>
      <p:sp>
        <p:nvSpPr>
          <p:cNvPr id="6" name="6 Rectángulo"/>
          <p:cNvSpPr/>
          <p:nvPr/>
        </p:nvSpPr>
        <p:spPr>
          <a:xfrm>
            <a:off x="1697171" y="3590160"/>
            <a:ext cx="7521233" cy="461665"/>
          </a:xfrm>
          <a:prstGeom prst="rect">
            <a:avLst/>
          </a:prstGeom>
        </p:spPr>
        <p:txBody>
          <a:bodyPr wrap="square">
            <a:spAutoFit/>
          </a:bodyPr>
          <a:lstStyle/>
          <a:p>
            <a:r>
              <a:rPr lang="es-ES" sz="1200" dirty="0" smtClean="0">
                <a:latin typeface="Calibri Light"/>
                <a:cs typeface="Calibri Light"/>
              </a:rPr>
              <a:t>* Cartas </a:t>
            </a:r>
            <a:r>
              <a:rPr lang="es-ES" sz="1200" dirty="0">
                <a:latin typeface="Calibri Light"/>
                <a:cs typeface="Calibri Light"/>
              </a:rPr>
              <a:t>Fianza obligatorias de acuerdo al Contrato de </a:t>
            </a:r>
            <a:r>
              <a:rPr lang="es-ES" sz="1200" dirty="0" smtClean="0">
                <a:latin typeface="Calibri Light"/>
                <a:cs typeface="Calibri Light"/>
              </a:rPr>
              <a:t>Concesión</a:t>
            </a:r>
          </a:p>
          <a:p>
            <a:r>
              <a:rPr lang="es-ES" sz="1200" dirty="0" smtClean="0">
                <a:latin typeface="Calibri Light"/>
                <a:cs typeface="Calibri Light"/>
              </a:rPr>
              <a:t>** Carta Fianza correspondiente al adelanto sentenciado por el Tribunal de Arbitramento entre DEVIANDES y el MTC</a:t>
            </a:r>
            <a:endParaRPr lang="es-ES" sz="1200" dirty="0">
              <a:latin typeface="Calibri Light"/>
              <a:cs typeface="Calibri Light"/>
            </a:endParaRPr>
          </a:p>
        </p:txBody>
      </p:sp>
      <p:pic>
        <p:nvPicPr>
          <p:cNvPr id="9" name="Imagen 8"/>
          <p:cNvPicPr>
            <a:picLocks noChangeAspect="1"/>
          </p:cNvPicPr>
          <p:nvPr/>
        </p:nvPicPr>
        <p:blipFill>
          <a:blip r:embed="rId2"/>
          <a:stretch>
            <a:fillRect/>
          </a:stretch>
        </p:blipFill>
        <p:spPr>
          <a:xfrm>
            <a:off x="1727200" y="2002197"/>
            <a:ext cx="6451600" cy="1625600"/>
          </a:xfrm>
          <a:prstGeom prst="rect">
            <a:avLst/>
          </a:prstGeom>
        </p:spPr>
      </p:pic>
    </p:spTree>
    <p:extLst>
      <p:ext uri="{BB962C8B-B14F-4D97-AF65-F5344CB8AC3E}">
        <p14:creationId xmlns:p14="http://schemas.microsoft.com/office/powerpoint/2010/main" val="3288141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75000"/>
                  </a:schemeClr>
                </a:solidFill>
                <a:latin typeface="Calibri Light"/>
                <a:cs typeface="Calibri Light"/>
              </a:rPr>
              <a:t>Introducción</a:t>
            </a:r>
          </a:p>
          <a:p>
            <a:pPr marL="285750" indent="-285750">
              <a:buFont typeface="+mj-lt"/>
              <a:buAutoNum type="romanUcPeriod"/>
            </a:pPr>
            <a:r>
              <a:rPr lang="es-ES" sz="1600" dirty="0" smtClean="0">
                <a:solidFill>
                  <a:schemeClr val="bg1">
                    <a:lumMod val="75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50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75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50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75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75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75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75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75000"/>
                  </a:schemeClr>
                </a:solidFill>
                <a:latin typeface="Calibri Light"/>
                <a:cs typeface="Calibri Light"/>
              </a:rPr>
              <a:t>Aspectos en los cuales y a criterio del Concesionario la articulación con OSITRAN será clave en el </a:t>
            </a:r>
            <a:r>
              <a:rPr lang="es-ES" sz="1600" dirty="0" smtClean="0">
                <a:solidFill>
                  <a:schemeClr val="bg1">
                    <a:lumMod val="75000"/>
                  </a:schemeClr>
                </a:solidFill>
                <a:latin typeface="Calibri Light"/>
                <a:cs typeface="Calibri Light"/>
              </a:rPr>
              <a:t>2018</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9628061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Lecciones Aprendidas</a:t>
            </a:r>
            <a:endParaRPr lang="es-ES" dirty="0"/>
          </a:p>
        </p:txBody>
      </p:sp>
      <p:sp>
        <p:nvSpPr>
          <p:cNvPr id="5" name="Marcador de contenido 1"/>
          <p:cNvSpPr>
            <a:spLocks noGrp="1"/>
          </p:cNvSpPr>
          <p:nvPr>
            <p:ph idx="1"/>
          </p:nvPr>
        </p:nvSpPr>
        <p:spPr>
          <a:xfrm>
            <a:off x="231837" y="1184382"/>
            <a:ext cx="9303727" cy="5401317"/>
          </a:xfrm>
        </p:spPr>
        <p:txBody>
          <a:bodyPr>
            <a:noAutofit/>
          </a:bodyPr>
          <a:lstStyle/>
          <a:p>
            <a:pPr>
              <a:lnSpc>
                <a:spcPct val="150000"/>
              </a:lnSpc>
            </a:pPr>
            <a:r>
              <a:rPr lang="es-PE" sz="1600" dirty="0" smtClean="0">
                <a:latin typeface="Calibri Light"/>
                <a:cs typeface="Calibri Light"/>
              </a:rPr>
              <a:t>Se requiere dar cumplimiento de la normativa actual por parte de SUTRAN para sancionar a vehículos con exceso de peso (control x eje), tanto por ejes como total, de igual manera, no permitir el uso de la vía por parte de los infractores hasta cuando se cumpla con los pesos permitidos</a:t>
            </a:r>
          </a:p>
          <a:p>
            <a:pPr>
              <a:lnSpc>
                <a:spcPct val="150000"/>
              </a:lnSpc>
            </a:pPr>
            <a:r>
              <a:rPr lang="es-PE" sz="1600" dirty="0" smtClean="0">
                <a:latin typeface="Calibri Light"/>
                <a:cs typeface="Calibri Light"/>
              </a:rPr>
              <a:t>Se </a:t>
            </a:r>
            <a:r>
              <a:rPr lang="es-PE" sz="1600" dirty="0">
                <a:latin typeface="Calibri Light"/>
                <a:cs typeface="Calibri Light"/>
              </a:rPr>
              <a:t>requiere mayor apoyo por parte del Policía Nacional </a:t>
            </a:r>
            <a:r>
              <a:rPr lang="es-PE" sz="1600" dirty="0" smtClean="0">
                <a:latin typeface="Calibri Light"/>
                <a:cs typeface="Calibri Light"/>
              </a:rPr>
              <a:t>y coordinación con el MTC, para </a:t>
            </a:r>
            <a:r>
              <a:rPr lang="es-PE" sz="1600" dirty="0">
                <a:latin typeface="Calibri Light"/>
                <a:cs typeface="Calibri Light"/>
              </a:rPr>
              <a:t>control del tránsito y el cumplimiento de las disposiciones de restricciones de tránsito de vehículos especiales en el tramo de la concesión </a:t>
            </a:r>
          </a:p>
          <a:p>
            <a:pPr>
              <a:lnSpc>
                <a:spcPct val="150000"/>
              </a:lnSpc>
            </a:pPr>
            <a:r>
              <a:rPr lang="es-PE" sz="1600" dirty="0" smtClean="0">
                <a:latin typeface="Calibri Light"/>
                <a:cs typeface="Calibri Light"/>
              </a:rPr>
              <a:t>Integración tecnologica con SUTRAN y SUNAT para llevar a cabo las sanciones correspondientes</a:t>
            </a:r>
            <a:endParaRPr lang="es-PE" sz="1600" dirty="0">
              <a:latin typeface="Calibri Light"/>
              <a:cs typeface="Calibri Light"/>
            </a:endParaRPr>
          </a:p>
          <a:p>
            <a:pPr>
              <a:lnSpc>
                <a:spcPct val="150000"/>
              </a:lnSpc>
            </a:pPr>
            <a:r>
              <a:rPr lang="es-PE" sz="1600" dirty="0">
                <a:latin typeface="Calibri Light"/>
                <a:cs typeface="Calibri Light"/>
              </a:rPr>
              <a:t>Se debe contar con un sistema integrado de comunicación entre MTC, Policía de Carreteras, SUTRAN/OSITRAN y otros para la atención de eventos en la vía.</a:t>
            </a:r>
          </a:p>
          <a:p>
            <a:pPr>
              <a:lnSpc>
                <a:spcPct val="150000"/>
              </a:lnSpc>
            </a:pPr>
            <a:r>
              <a:rPr lang="es-PE" sz="1600" dirty="0">
                <a:latin typeface="Calibri Light"/>
                <a:cs typeface="Calibri Light"/>
              </a:rPr>
              <a:t>Falta crear conciencia de Seguridad Vial, del uso del Derecho de vía y de las </a:t>
            </a:r>
            <a:r>
              <a:rPr lang="es-PE" sz="1600" dirty="0" smtClean="0">
                <a:latin typeface="Calibri Light"/>
                <a:cs typeface="Calibri Light"/>
              </a:rPr>
              <a:t>competencias y responsabilidades </a:t>
            </a:r>
            <a:r>
              <a:rPr lang="es-PE" sz="1600" dirty="0">
                <a:latin typeface="Calibri Light"/>
                <a:cs typeface="Calibri Light"/>
              </a:rPr>
              <a:t>del MTC en </a:t>
            </a:r>
            <a:r>
              <a:rPr lang="es-PE" sz="1600" dirty="0" smtClean="0">
                <a:latin typeface="Calibri Light"/>
                <a:cs typeface="Calibri Light"/>
              </a:rPr>
              <a:t>la red vial concesionada.</a:t>
            </a:r>
            <a:endParaRPr lang="es-PE" sz="1600" dirty="0">
              <a:latin typeface="Calibri Light"/>
              <a:cs typeface="Calibri Light"/>
            </a:endParaRPr>
          </a:p>
          <a:p>
            <a:pPr>
              <a:lnSpc>
                <a:spcPct val="150000"/>
              </a:lnSpc>
            </a:pPr>
            <a:r>
              <a:rPr lang="es-PE" sz="1600" dirty="0" smtClean="0">
                <a:latin typeface="Calibri Light"/>
                <a:cs typeface="Calibri Light"/>
              </a:rPr>
              <a:t>Aclarar a la comunidad el alcance del proyecto y las obligaciones contractuales del concesionario</a:t>
            </a:r>
            <a:endParaRPr lang="es-PE" sz="1600" dirty="0">
              <a:latin typeface="Calibri Light"/>
              <a:cs typeface="Calibri Light"/>
            </a:endParaRPr>
          </a:p>
        </p:txBody>
      </p:sp>
    </p:spTree>
    <p:extLst>
      <p:ext uri="{BB962C8B-B14F-4D97-AF65-F5344CB8AC3E}">
        <p14:creationId xmlns:p14="http://schemas.microsoft.com/office/powerpoint/2010/main" val="3120315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Introducción</a:t>
            </a:r>
            <a:endParaRPr lang="es-ES" dirty="0"/>
          </a:p>
        </p:txBody>
      </p:sp>
      <p:graphicFrame>
        <p:nvGraphicFramePr>
          <p:cNvPr id="25" name="Diagrama 24"/>
          <p:cNvGraphicFramePr/>
          <p:nvPr>
            <p:extLst>
              <p:ext uri="{D42A27DB-BD31-4B8C-83A1-F6EECF244321}">
                <p14:modId xmlns:p14="http://schemas.microsoft.com/office/powerpoint/2010/main" val="3359412901"/>
              </p:ext>
            </p:extLst>
          </p:nvPr>
        </p:nvGraphicFramePr>
        <p:xfrm>
          <a:off x="1331640" y="1130858"/>
          <a:ext cx="7863216" cy="5415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950861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75000"/>
                  </a:schemeClr>
                </a:solidFill>
                <a:latin typeface="Calibri Light"/>
                <a:cs typeface="Calibri Light"/>
              </a:rPr>
              <a:t>Introducción</a:t>
            </a:r>
          </a:p>
          <a:p>
            <a:pPr marL="285750" indent="-285750">
              <a:buFont typeface="+mj-lt"/>
              <a:buAutoNum type="romanUcPeriod"/>
            </a:pPr>
            <a:r>
              <a:rPr lang="es-ES" sz="1600" dirty="0" smtClean="0">
                <a:solidFill>
                  <a:schemeClr val="bg1">
                    <a:lumMod val="75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50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75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75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50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50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75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75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75000"/>
                  </a:schemeClr>
                </a:solidFill>
                <a:latin typeface="Calibri Light"/>
                <a:cs typeface="Calibri Light"/>
              </a:rPr>
              <a:t>Aspectos en los cuales y a criterio del Concesionario la articulación con OSITRAN será clave en el </a:t>
            </a:r>
            <a:r>
              <a:rPr lang="es-ES" sz="1600" dirty="0" smtClean="0">
                <a:solidFill>
                  <a:schemeClr val="bg1">
                    <a:lumMod val="75000"/>
                  </a:schemeClr>
                </a:solidFill>
                <a:latin typeface="Calibri Light"/>
                <a:cs typeface="Calibri Light"/>
              </a:rPr>
              <a:t>2018</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238933656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Programación de Inversiones</a:t>
            </a:r>
            <a:endParaRPr lang="es-ES" dirty="0"/>
          </a:p>
        </p:txBody>
      </p:sp>
      <p:sp>
        <p:nvSpPr>
          <p:cNvPr id="2" name="Rectángulo 1"/>
          <p:cNvSpPr/>
          <p:nvPr/>
        </p:nvSpPr>
        <p:spPr>
          <a:xfrm>
            <a:off x="69117" y="6231667"/>
            <a:ext cx="9321768" cy="553998"/>
          </a:xfrm>
          <a:prstGeom prst="rect">
            <a:avLst/>
          </a:prstGeom>
        </p:spPr>
        <p:txBody>
          <a:bodyPr wrap="square">
            <a:spAutoFit/>
          </a:bodyPr>
          <a:lstStyle/>
          <a:p>
            <a:r>
              <a:rPr lang="es-ES_tradnl" sz="1000" dirty="0">
                <a:latin typeface="Calibri Light"/>
                <a:cs typeface="Calibri Light"/>
              </a:rPr>
              <a:t>Respecto a las obras restantes, las cuales consisten en nueve (9) puentes peatonales, nueve (9) ensanches (con un total de 3,620 metros de longitud) y cuatro (4) variantes, solo se podrá dar inicio a las mismas, una vez el MTC entregue los predios y se contará con un plazo máximo de ejecución de dos (2) años</a:t>
            </a:r>
            <a:r>
              <a:rPr lang="es-PE" sz="1000" dirty="0">
                <a:latin typeface="Calibri Light"/>
                <a:cs typeface="Calibri Light"/>
              </a:rPr>
              <a:t> </a:t>
            </a:r>
            <a:endParaRPr lang="es-PE" sz="1000" dirty="0" smtClean="0">
              <a:latin typeface="Calibri Light"/>
              <a:cs typeface="Calibri Light"/>
            </a:endParaRPr>
          </a:p>
          <a:p>
            <a:r>
              <a:rPr lang="es-ES_tradnl" sz="1000" dirty="0" smtClean="0">
                <a:latin typeface="Calibri Light"/>
                <a:cs typeface="Calibri Light"/>
              </a:rPr>
              <a:t>Dentro </a:t>
            </a:r>
            <a:r>
              <a:rPr lang="es-ES_tradnl" sz="1000" dirty="0">
                <a:latin typeface="Calibri Light"/>
                <a:cs typeface="Calibri Light"/>
              </a:rPr>
              <a:t>de las variantes no se incluye la correspondiente a </a:t>
            </a:r>
            <a:r>
              <a:rPr lang="es-ES_tradnl" sz="1000" dirty="0" err="1">
                <a:latin typeface="Calibri Light"/>
                <a:cs typeface="Calibri Light"/>
              </a:rPr>
              <a:t>Huayllatupe</a:t>
            </a:r>
            <a:r>
              <a:rPr lang="es-ES_tradnl" sz="1000" dirty="0">
                <a:latin typeface="Calibri Light"/>
                <a:cs typeface="Calibri Light"/>
              </a:rPr>
              <a:t>, la cual corresponde en parte a un adicional.</a:t>
            </a:r>
            <a:endParaRPr lang="es-PE" sz="1000" dirty="0">
              <a:latin typeface="Calibri Light"/>
              <a:cs typeface="Calibri Light"/>
            </a:endParaRPr>
          </a:p>
        </p:txBody>
      </p:sp>
      <p:pic>
        <p:nvPicPr>
          <p:cNvPr id="4" name="Imagen 3"/>
          <p:cNvPicPr>
            <a:picLocks noChangeAspect="1"/>
          </p:cNvPicPr>
          <p:nvPr/>
        </p:nvPicPr>
        <p:blipFill rotWithShape="1">
          <a:blip r:embed="rId2"/>
          <a:srcRect r="67941"/>
          <a:stretch/>
        </p:blipFill>
        <p:spPr>
          <a:xfrm>
            <a:off x="3573604" y="1532471"/>
            <a:ext cx="2758792" cy="4774522"/>
          </a:xfrm>
          <a:prstGeom prst="rect">
            <a:avLst/>
          </a:prstGeom>
        </p:spPr>
      </p:pic>
      <p:sp>
        <p:nvSpPr>
          <p:cNvPr id="6" name="CuadroTexto 5"/>
          <p:cNvSpPr txBox="1"/>
          <p:nvPr/>
        </p:nvSpPr>
        <p:spPr>
          <a:xfrm>
            <a:off x="154312" y="956431"/>
            <a:ext cx="9488929" cy="584776"/>
          </a:xfrm>
          <a:prstGeom prst="rect">
            <a:avLst/>
          </a:prstGeom>
          <a:noFill/>
        </p:spPr>
        <p:txBody>
          <a:bodyPr wrap="square" rtlCol="0">
            <a:spAutoFit/>
          </a:bodyPr>
          <a:lstStyle/>
          <a:p>
            <a:r>
              <a:rPr lang="es-ES" sz="1600" dirty="0" smtClean="0">
                <a:latin typeface="Calibri Light"/>
                <a:cs typeface="Calibri Light"/>
              </a:rPr>
              <a:t>Hasta no contar con la liberación de los predios por parte del MTC, no se tiene programado realizar inversiones en la vía, sin embargo se muestra el cronograma de inversiones una vez se cuente con la libración de los predios</a:t>
            </a:r>
            <a:endParaRPr lang="es-ES" sz="1600" dirty="0">
              <a:latin typeface="Calibri Light"/>
              <a:cs typeface="Calibri Light"/>
            </a:endParaRPr>
          </a:p>
        </p:txBody>
      </p:sp>
    </p:spTree>
    <p:extLst>
      <p:ext uri="{BB962C8B-B14F-4D97-AF65-F5344CB8AC3E}">
        <p14:creationId xmlns:p14="http://schemas.microsoft.com/office/powerpoint/2010/main" val="4034371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75000"/>
                  </a:schemeClr>
                </a:solidFill>
                <a:latin typeface="Calibri Light"/>
                <a:cs typeface="Calibri Light"/>
              </a:rPr>
              <a:t>Introducción</a:t>
            </a:r>
          </a:p>
          <a:p>
            <a:pPr marL="285750" indent="-285750">
              <a:buFont typeface="+mj-lt"/>
              <a:buAutoNum type="romanUcPeriod"/>
            </a:pPr>
            <a:r>
              <a:rPr lang="es-ES" sz="1600" dirty="0" smtClean="0">
                <a:solidFill>
                  <a:schemeClr val="bg1">
                    <a:lumMod val="75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50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75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75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50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75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50000"/>
                  </a:schemeClr>
                </a:solidFill>
                <a:latin typeface="Calibri Light"/>
                <a:cs typeface="Calibri Light"/>
              </a:rPr>
              <a:t>Aspectos Operativos</a:t>
            </a:r>
          </a:p>
          <a:p>
            <a:pPr marL="742950" lvl="1" indent="-285750">
              <a:buFont typeface="+mj-lt"/>
              <a:buAutoNum type="alphaLcPeriod"/>
            </a:pPr>
            <a:r>
              <a:rPr lang="es-ES" sz="1600" dirty="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75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75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75000"/>
                  </a:schemeClr>
                </a:solidFill>
                <a:latin typeface="Calibri Light"/>
                <a:cs typeface="Calibri Light"/>
              </a:rPr>
              <a:t>Aspectos en los cuales y a criterio del Concesionario la articulación con OSITRAN será clave en el </a:t>
            </a:r>
            <a:r>
              <a:rPr lang="es-ES" sz="1600" dirty="0" smtClean="0">
                <a:solidFill>
                  <a:schemeClr val="bg1">
                    <a:lumMod val="75000"/>
                  </a:schemeClr>
                </a:solidFill>
                <a:latin typeface="Calibri Light"/>
                <a:cs typeface="Calibri Light"/>
              </a:rPr>
              <a:t>2018</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340201744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Aspecto Operativos</a:t>
            </a:r>
            <a:endParaRPr lang="es-ES" dirty="0"/>
          </a:p>
        </p:txBody>
      </p:sp>
      <p:sp>
        <p:nvSpPr>
          <p:cNvPr id="7" name="Marcador de contenido 1"/>
          <p:cNvSpPr>
            <a:spLocks noGrp="1"/>
          </p:cNvSpPr>
          <p:nvPr>
            <p:ph idx="1"/>
          </p:nvPr>
        </p:nvSpPr>
        <p:spPr>
          <a:xfrm>
            <a:off x="231837" y="1184382"/>
            <a:ext cx="9303727" cy="661267"/>
          </a:xfrm>
        </p:spPr>
        <p:txBody>
          <a:bodyPr>
            <a:noAutofit/>
          </a:bodyPr>
          <a:lstStyle/>
          <a:p>
            <a:pPr>
              <a:lnSpc>
                <a:spcPct val="150000"/>
              </a:lnSpc>
            </a:pPr>
            <a:r>
              <a:rPr lang="es-PE" sz="1600" dirty="0" smtClean="0">
                <a:latin typeface="Calibri Light"/>
                <a:cs typeface="Calibri Light"/>
              </a:rPr>
              <a:t>Continuar con el Programa </a:t>
            </a:r>
            <a:r>
              <a:rPr lang="es-PE" sz="1600" dirty="0">
                <a:latin typeface="Calibri Light"/>
                <a:cs typeface="Calibri Light"/>
              </a:rPr>
              <a:t>de mantenimiento vial de los tramos que se </a:t>
            </a:r>
            <a:r>
              <a:rPr lang="es-PE" sz="1600" dirty="0" smtClean="0">
                <a:latin typeface="Calibri Light"/>
                <a:cs typeface="Calibri Light"/>
              </a:rPr>
              <a:t>han recibido por parte del MTC</a:t>
            </a:r>
          </a:p>
          <a:p>
            <a:pPr>
              <a:lnSpc>
                <a:spcPct val="150000"/>
              </a:lnSpc>
            </a:pPr>
            <a:r>
              <a:rPr lang="es-PE" sz="1600" dirty="0">
                <a:latin typeface="Calibri Light"/>
                <a:cs typeface="Calibri Light"/>
              </a:rPr>
              <a:t>Actualización del sistema de cobro de las unidades de </a:t>
            </a:r>
            <a:r>
              <a:rPr lang="es-PE" sz="1600" dirty="0" smtClean="0">
                <a:latin typeface="Calibri Light"/>
                <a:cs typeface="Calibri Light"/>
              </a:rPr>
              <a:t>Peaje</a:t>
            </a:r>
            <a:endParaRPr lang="es-PE" sz="1600" dirty="0">
              <a:latin typeface="Calibri Light"/>
              <a:cs typeface="Calibri Light"/>
            </a:endParaRPr>
          </a:p>
          <a:p>
            <a:pPr>
              <a:lnSpc>
                <a:spcPct val="150000"/>
              </a:lnSpc>
            </a:pPr>
            <a:r>
              <a:rPr lang="es-PE" sz="1600" dirty="0" smtClean="0">
                <a:latin typeface="Calibri Light"/>
                <a:cs typeface="Calibri Light"/>
              </a:rPr>
              <a:t>Adecuación de nuevo espacio de SSHH en la unidad de peaje de Casaracra, dada la alta demanda de este servicio por parte de los usuarios de la vía</a:t>
            </a:r>
          </a:p>
          <a:p>
            <a:pPr>
              <a:lnSpc>
                <a:spcPct val="150000"/>
              </a:lnSpc>
            </a:pPr>
            <a:r>
              <a:rPr lang="es-PE" sz="1600" dirty="0" smtClean="0">
                <a:latin typeface="Calibri Light"/>
                <a:cs typeface="Calibri Light"/>
              </a:rPr>
              <a:t>Actualizar el inventario anual de bienes de la concesión</a:t>
            </a:r>
          </a:p>
          <a:p>
            <a:pPr>
              <a:lnSpc>
                <a:spcPct val="150000"/>
              </a:lnSpc>
            </a:pPr>
            <a:r>
              <a:rPr lang="es-PE" sz="1600" dirty="0" smtClean="0">
                <a:latin typeface="Calibri Light"/>
                <a:cs typeface="Calibri Light"/>
              </a:rPr>
              <a:t>Continuar impulsando ante el MTC las diferentes propuestas </a:t>
            </a:r>
            <a:r>
              <a:rPr lang="es-PE" sz="1600" dirty="0">
                <a:latin typeface="Calibri Light"/>
                <a:cs typeface="Calibri Light"/>
              </a:rPr>
              <a:t>para mejorar la seguridad de la vía: </a:t>
            </a:r>
          </a:p>
          <a:p>
            <a:pPr marL="800100" lvl="1" indent="-342900">
              <a:buFont typeface="Arial" panose="020B0604020202020204" pitchFamily="34" charset="0"/>
              <a:buChar char="•"/>
            </a:pPr>
            <a:r>
              <a:rPr lang="es-PE" sz="1400" dirty="0" smtClean="0">
                <a:latin typeface="Calibri Light"/>
                <a:cs typeface="Calibri Light"/>
              </a:rPr>
              <a:t>Seguimiento </a:t>
            </a:r>
            <a:r>
              <a:rPr lang="es-PE" sz="1400" dirty="0">
                <a:latin typeface="Calibri Light"/>
                <a:cs typeface="Calibri Light"/>
              </a:rPr>
              <a:t>del Expediente Técnico para la construcción del Par Vial Surco Matucana.</a:t>
            </a:r>
          </a:p>
          <a:p>
            <a:pPr marL="800100" lvl="1" indent="-342900">
              <a:buFont typeface="Arial" panose="020B0604020202020204" pitchFamily="34" charset="0"/>
              <a:buChar char="•"/>
            </a:pPr>
            <a:r>
              <a:rPr lang="es-PE" sz="1400" dirty="0" smtClean="0">
                <a:latin typeface="Calibri Light"/>
                <a:cs typeface="Calibri Light"/>
              </a:rPr>
              <a:t>Seguimiento </a:t>
            </a:r>
            <a:r>
              <a:rPr lang="es-PE" sz="1400" dirty="0">
                <a:latin typeface="Calibri Light"/>
                <a:cs typeface="Calibri Light"/>
              </a:rPr>
              <a:t>de Expedientes Técnicos para solución de Puntos Críticos y Puntos vulnerables.</a:t>
            </a:r>
          </a:p>
          <a:p>
            <a:pPr marL="800100" lvl="1" indent="-342900">
              <a:buFont typeface="Arial" panose="020B0604020202020204" pitchFamily="34" charset="0"/>
              <a:buChar char="•"/>
            </a:pPr>
            <a:r>
              <a:rPr lang="es-PE" sz="1400" dirty="0" smtClean="0">
                <a:latin typeface="Calibri Light"/>
                <a:cs typeface="Calibri Light"/>
              </a:rPr>
              <a:t>Definir de mutuo acuerdo la controversia entre DEVIANDES y el MTC, con relación a la Variante </a:t>
            </a:r>
            <a:r>
              <a:rPr lang="es-PE" sz="1400" dirty="0">
                <a:latin typeface="Calibri Light"/>
                <a:cs typeface="Calibri Light"/>
              </a:rPr>
              <a:t>Huayllatupe.</a:t>
            </a:r>
          </a:p>
          <a:p>
            <a:pPr marL="800100" lvl="1" indent="-342900">
              <a:buFont typeface="Arial" panose="020B0604020202020204" pitchFamily="34" charset="0"/>
              <a:buChar char="•"/>
            </a:pPr>
            <a:r>
              <a:rPr lang="es-PE" sz="1400" dirty="0" smtClean="0">
                <a:latin typeface="Calibri Light"/>
                <a:cs typeface="Calibri Light"/>
              </a:rPr>
              <a:t>Aprobación por parte del </a:t>
            </a:r>
            <a:r>
              <a:rPr lang="es-PE" sz="1400" dirty="0">
                <a:latin typeface="Calibri Light"/>
                <a:cs typeface="Calibri Light"/>
              </a:rPr>
              <a:t>para el MTC de mejoramiento de </a:t>
            </a:r>
            <a:r>
              <a:rPr lang="es-PE" sz="1400" dirty="0" smtClean="0">
                <a:latin typeface="Calibri Light"/>
                <a:cs typeface="Calibri Light"/>
              </a:rPr>
              <a:t>las curvas </a:t>
            </a:r>
            <a:r>
              <a:rPr lang="es-PE" sz="1400" dirty="0">
                <a:latin typeface="Calibri Light"/>
                <a:cs typeface="Calibri Light"/>
              </a:rPr>
              <a:t>de </a:t>
            </a:r>
            <a:r>
              <a:rPr lang="es-PE" sz="1400" dirty="0" smtClean="0">
                <a:latin typeface="Calibri Light"/>
                <a:cs typeface="Calibri Light"/>
              </a:rPr>
              <a:t>volteo.</a:t>
            </a:r>
            <a:endParaRPr lang="es-PE" sz="1600" dirty="0">
              <a:latin typeface="Calibri Light"/>
              <a:cs typeface="Calibri Light"/>
            </a:endParaRPr>
          </a:p>
        </p:txBody>
      </p:sp>
    </p:spTree>
    <p:extLst>
      <p:ext uri="{BB962C8B-B14F-4D97-AF65-F5344CB8AC3E}">
        <p14:creationId xmlns:p14="http://schemas.microsoft.com/office/powerpoint/2010/main" val="40059626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a:bodyPr>
          <a:lstStyle/>
          <a:p>
            <a:pPr algn="r"/>
            <a:r>
              <a:rPr lang="es-ES" dirty="0" smtClean="0"/>
              <a:t>Aspecto Operativos</a:t>
            </a:r>
            <a:endParaRPr lang="es-ES" dirty="0"/>
          </a:p>
        </p:txBody>
      </p:sp>
      <p:pic>
        <p:nvPicPr>
          <p:cNvPr id="9" name="Imagen 8"/>
          <p:cNvPicPr>
            <a:picLocks noChangeAspect="1"/>
          </p:cNvPicPr>
          <p:nvPr/>
        </p:nvPicPr>
        <p:blipFill>
          <a:blip r:embed="rId2"/>
          <a:stretch>
            <a:fillRect/>
          </a:stretch>
        </p:blipFill>
        <p:spPr>
          <a:xfrm>
            <a:off x="1734534" y="982742"/>
            <a:ext cx="6436933" cy="5858435"/>
          </a:xfrm>
          <a:prstGeom prst="rect">
            <a:avLst/>
          </a:prstGeom>
        </p:spPr>
      </p:pic>
    </p:spTree>
    <p:extLst>
      <p:ext uri="{BB962C8B-B14F-4D97-AF65-F5344CB8AC3E}">
        <p14:creationId xmlns:p14="http://schemas.microsoft.com/office/powerpoint/2010/main" val="350730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75000"/>
                  </a:schemeClr>
                </a:solidFill>
                <a:latin typeface="Calibri Light"/>
                <a:cs typeface="Calibri Light"/>
              </a:rPr>
              <a:t>Introducción</a:t>
            </a:r>
          </a:p>
          <a:p>
            <a:pPr marL="285750" indent="-285750">
              <a:buFont typeface="+mj-lt"/>
              <a:buAutoNum type="romanUcPeriod"/>
            </a:pPr>
            <a:r>
              <a:rPr lang="es-ES" sz="1600" dirty="0" smtClean="0">
                <a:solidFill>
                  <a:schemeClr val="bg1">
                    <a:lumMod val="75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50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75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75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50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75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a:solidFill>
                  <a:schemeClr val="bg1">
                    <a:lumMod val="50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75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75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75000"/>
                  </a:schemeClr>
                </a:solidFill>
                <a:latin typeface="Calibri Light"/>
                <a:cs typeface="Calibri Light"/>
              </a:rPr>
              <a:t>Aspectos en los cuales y a criterio del Concesionario la articulación con OSITRAN será clave en el </a:t>
            </a:r>
            <a:r>
              <a:rPr lang="es-ES" sz="1600" dirty="0" smtClean="0">
                <a:solidFill>
                  <a:schemeClr val="bg1">
                    <a:lumMod val="75000"/>
                  </a:schemeClr>
                </a:solidFill>
                <a:latin typeface="Calibri Light"/>
                <a:cs typeface="Calibri Light"/>
              </a:rPr>
              <a:t>2018</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399635265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Económicos y Comerciales</a:t>
            </a:r>
            <a:endParaRPr lang="es-ES" dirty="0"/>
          </a:p>
        </p:txBody>
      </p:sp>
      <p:pic>
        <p:nvPicPr>
          <p:cNvPr id="10" name="Imagen 9"/>
          <p:cNvPicPr>
            <a:picLocks noChangeAspect="1"/>
          </p:cNvPicPr>
          <p:nvPr/>
        </p:nvPicPr>
        <p:blipFill>
          <a:blip r:embed="rId2"/>
          <a:stretch>
            <a:fillRect/>
          </a:stretch>
        </p:blipFill>
        <p:spPr>
          <a:xfrm>
            <a:off x="841548" y="957021"/>
            <a:ext cx="8032718" cy="3203998"/>
          </a:xfrm>
          <a:prstGeom prst="rect">
            <a:avLst/>
          </a:prstGeom>
        </p:spPr>
      </p:pic>
      <p:sp>
        <p:nvSpPr>
          <p:cNvPr id="11" name="CuadroTexto 10"/>
          <p:cNvSpPr txBox="1"/>
          <p:nvPr/>
        </p:nvSpPr>
        <p:spPr>
          <a:xfrm>
            <a:off x="723342" y="3995156"/>
            <a:ext cx="8843963" cy="276999"/>
          </a:xfrm>
          <a:prstGeom prst="rect">
            <a:avLst/>
          </a:prstGeom>
          <a:noFill/>
        </p:spPr>
        <p:txBody>
          <a:bodyPr wrap="none" rtlCol="0">
            <a:spAutoFit/>
          </a:bodyPr>
          <a:lstStyle/>
          <a:p>
            <a:r>
              <a:rPr lang="es-ES" sz="1200" dirty="0" smtClean="0">
                <a:latin typeface="Calibri Light"/>
                <a:cs typeface="Calibri Light"/>
              </a:rPr>
              <a:t>* Ingreso dejado de recaudar periodo entre el 20 de febrero y el 11 de marzo, de acuerdo con aprobación de tarifa OSITRAN No. 019-18-GRE</a:t>
            </a:r>
            <a:endParaRPr lang="es-ES" sz="1200" dirty="0">
              <a:latin typeface="Calibri Light"/>
              <a:cs typeface="Calibri Light"/>
            </a:endParaRPr>
          </a:p>
        </p:txBody>
      </p:sp>
      <p:pic>
        <p:nvPicPr>
          <p:cNvPr id="5" name="Imagen 4"/>
          <p:cNvPicPr>
            <a:picLocks noChangeAspect="1"/>
          </p:cNvPicPr>
          <p:nvPr/>
        </p:nvPicPr>
        <p:blipFill>
          <a:blip r:embed="rId3"/>
          <a:stretch>
            <a:fillRect/>
          </a:stretch>
        </p:blipFill>
        <p:spPr>
          <a:xfrm>
            <a:off x="1675063" y="4476944"/>
            <a:ext cx="6959600" cy="2298700"/>
          </a:xfrm>
          <a:prstGeom prst="rect">
            <a:avLst/>
          </a:prstGeom>
        </p:spPr>
      </p:pic>
    </p:spTree>
    <p:extLst>
      <p:ext uri="{BB962C8B-B14F-4D97-AF65-F5344CB8AC3E}">
        <p14:creationId xmlns:p14="http://schemas.microsoft.com/office/powerpoint/2010/main" val="424777879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Económicos y Comerciales</a:t>
            </a:r>
            <a:endParaRPr lang="es-ES" dirty="0"/>
          </a:p>
        </p:txBody>
      </p:sp>
      <p:pic>
        <p:nvPicPr>
          <p:cNvPr id="4" name="Imagen 3"/>
          <p:cNvPicPr>
            <a:picLocks noChangeAspect="1"/>
          </p:cNvPicPr>
          <p:nvPr/>
        </p:nvPicPr>
        <p:blipFill>
          <a:blip r:embed="rId2"/>
          <a:stretch>
            <a:fillRect/>
          </a:stretch>
        </p:blipFill>
        <p:spPr>
          <a:xfrm>
            <a:off x="256534" y="1586679"/>
            <a:ext cx="9392932" cy="3448039"/>
          </a:xfrm>
          <a:prstGeom prst="rect">
            <a:avLst/>
          </a:prstGeom>
        </p:spPr>
      </p:pic>
      <p:sp>
        <p:nvSpPr>
          <p:cNvPr id="5" name="CuadroTexto 4"/>
          <p:cNvSpPr txBox="1"/>
          <p:nvPr/>
        </p:nvSpPr>
        <p:spPr>
          <a:xfrm>
            <a:off x="428959" y="5441822"/>
            <a:ext cx="8974487" cy="646331"/>
          </a:xfrm>
          <a:prstGeom prst="rect">
            <a:avLst/>
          </a:prstGeom>
          <a:noFill/>
        </p:spPr>
        <p:txBody>
          <a:bodyPr wrap="square" rtlCol="0">
            <a:spAutoFit/>
          </a:bodyPr>
          <a:lstStyle/>
          <a:p>
            <a:r>
              <a:rPr lang="es-ES" dirty="0" smtClean="0">
                <a:latin typeface="Calibri Light"/>
                <a:cs typeface="Calibri Light"/>
              </a:rPr>
              <a:t>El total de la compensación de Ticlio por los días dejados de recaudar desde </a:t>
            </a:r>
            <a:r>
              <a:rPr lang="es-ES" b="1" dirty="0" smtClean="0">
                <a:solidFill>
                  <a:schemeClr val="accent2"/>
                </a:solidFill>
                <a:latin typeface="Calibri Light"/>
                <a:cs typeface="Calibri Light"/>
              </a:rPr>
              <a:t>el 20 de febrero al 11 de marzo</a:t>
            </a:r>
            <a:r>
              <a:rPr lang="es-ES" dirty="0" smtClean="0">
                <a:latin typeface="Calibri Light"/>
                <a:cs typeface="Calibri Light"/>
              </a:rPr>
              <a:t>, asciende a S/. 1.893.215,70</a:t>
            </a:r>
            <a:endParaRPr lang="es-ES" dirty="0">
              <a:latin typeface="Calibri Light"/>
              <a:cs typeface="Calibri Light"/>
            </a:endParaRPr>
          </a:p>
        </p:txBody>
      </p:sp>
    </p:spTree>
    <p:extLst>
      <p:ext uri="{BB962C8B-B14F-4D97-AF65-F5344CB8AC3E}">
        <p14:creationId xmlns:p14="http://schemas.microsoft.com/office/powerpoint/2010/main" val="153538420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75000"/>
                  </a:schemeClr>
                </a:solidFill>
                <a:latin typeface="Calibri Light"/>
                <a:cs typeface="Calibri Light"/>
              </a:rPr>
              <a:t>Introducción</a:t>
            </a:r>
          </a:p>
          <a:p>
            <a:pPr marL="285750" indent="-285750">
              <a:buFont typeface="+mj-lt"/>
              <a:buAutoNum type="romanUcPeriod"/>
            </a:pPr>
            <a:r>
              <a:rPr lang="es-ES" sz="1600" dirty="0" smtClean="0">
                <a:solidFill>
                  <a:schemeClr val="bg1">
                    <a:lumMod val="75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50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75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75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50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75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50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75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75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75000"/>
                  </a:schemeClr>
                </a:solidFill>
                <a:latin typeface="Calibri Light"/>
                <a:cs typeface="Calibri Light"/>
              </a:rPr>
              <a:t>Aspectos en los cuales y a criterio del Concesionario la articulación con OSITRAN será clave en el </a:t>
            </a:r>
            <a:r>
              <a:rPr lang="es-ES" sz="1600" dirty="0" smtClean="0">
                <a:solidFill>
                  <a:schemeClr val="bg1">
                    <a:lumMod val="75000"/>
                  </a:schemeClr>
                </a:solidFill>
                <a:latin typeface="Calibri Light"/>
                <a:cs typeface="Calibri Light"/>
              </a:rPr>
              <a:t>2018</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268650234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Aspectos Administrativos y Financieros</a:t>
            </a:r>
            <a:endParaRPr lang="es-ES" dirty="0"/>
          </a:p>
        </p:txBody>
      </p:sp>
      <p:sp>
        <p:nvSpPr>
          <p:cNvPr id="8" name="Marcador de contenido 1"/>
          <p:cNvSpPr>
            <a:spLocks noGrp="1"/>
          </p:cNvSpPr>
          <p:nvPr>
            <p:ph idx="1"/>
          </p:nvPr>
        </p:nvSpPr>
        <p:spPr>
          <a:xfrm>
            <a:off x="231837" y="1184382"/>
            <a:ext cx="9303727" cy="661267"/>
          </a:xfrm>
        </p:spPr>
        <p:txBody>
          <a:bodyPr>
            <a:noAutofit/>
          </a:bodyPr>
          <a:lstStyle/>
          <a:p>
            <a:pPr>
              <a:lnSpc>
                <a:spcPct val="150000"/>
              </a:lnSpc>
            </a:pPr>
            <a:r>
              <a:rPr lang="es-PE" sz="1600" dirty="0" smtClean="0">
                <a:latin typeface="Calibri Light"/>
                <a:cs typeface="Calibri Light"/>
              </a:rPr>
              <a:t>Recibir los recursos provenientes de la compensación de lo dejado de recaudar en el peaje de Ticlio</a:t>
            </a:r>
          </a:p>
          <a:p>
            <a:pPr lvl="1">
              <a:lnSpc>
                <a:spcPct val="150000"/>
              </a:lnSpc>
            </a:pPr>
            <a:r>
              <a:rPr lang="es-PE" sz="1600" dirty="0" smtClean="0">
                <a:latin typeface="Calibri Light"/>
                <a:cs typeface="Calibri Light"/>
              </a:rPr>
              <a:t>Automatizar el sistema de conteo de Casapalca</a:t>
            </a:r>
          </a:p>
          <a:p>
            <a:pPr>
              <a:lnSpc>
                <a:spcPct val="150000"/>
              </a:lnSpc>
            </a:pPr>
            <a:r>
              <a:rPr lang="es-PE" sz="1600" dirty="0" smtClean="0">
                <a:latin typeface="Calibri Light"/>
                <a:cs typeface="Calibri Light"/>
              </a:rPr>
              <a:t>Renovación de las pólizas, buscando ventanas del mercado que permitan reducir el costo de las primas</a:t>
            </a:r>
          </a:p>
          <a:p>
            <a:pPr>
              <a:lnSpc>
                <a:spcPct val="150000"/>
              </a:lnSpc>
            </a:pPr>
            <a:r>
              <a:rPr lang="es-PE" sz="1600" dirty="0" smtClean="0">
                <a:latin typeface="Calibri Light"/>
                <a:cs typeface="Calibri Light"/>
              </a:rPr>
              <a:t>Acordar con el MTC el cronograma de pago de las obras solicitadas por éste durante la vigencia 2017</a:t>
            </a:r>
          </a:p>
          <a:p>
            <a:pPr>
              <a:lnSpc>
                <a:spcPct val="150000"/>
              </a:lnSpc>
            </a:pPr>
            <a:r>
              <a:rPr lang="es-PE" sz="1600" dirty="0" smtClean="0">
                <a:latin typeface="Calibri Light"/>
                <a:cs typeface="Calibri Light"/>
              </a:rPr>
              <a:t>Dar celeridad al Tribunal de Arbitraje contra el MTC por los niveles de servicio de la carretera al momento de la recepción por parte de DEVIANDES</a:t>
            </a:r>
          </a:p>
          <a:p>
            <a:pPr>
              <a:lnSpc>
                <a:spcPct val="150000"/>
              </a:lnSpc>
            </a:pPr>
            <a:r>
              <a:rPr lang="es-PE" sz="1600" dirty="0" smtClean="0">
                <a:latin typeface="Calibri Light"/>
                <a:cs typeface="Calibri Light"/>
              </a:rPr>
              <a:t>Hacer entrega al MTC de los bienes reversibles dados de baja autorizados por OSITRAN</a:t>
            </a:r>
            <a:endParaRPr lang="es-PE" sz="1600" dirty="0">
              <a:latin typeface="Calibri Light"/>
              <a:cs typeface="Calibri Light"/>
            </a:endParaRPr>
          </a:p>
        </p:txBody>
      </p:sp>
    </p:spTree>
    <p:extLst>
      <p:ext uri="{BB962C8B-B14F-4D97-AF65-F5344CB8AC3E}">
        <p14:creationId xmlns:p14="http://schemas.microsoft.com/office/powerpoint/2010/main" val="27204059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75000"/>
                  </a:schemeClr>
                </a:solidFill>
                <a:latin typeface="Calibri Light"/>
                <a:cs typeface="Calibri Light"/>
              </a:rPr>
              <a:t>Introducción</a:t>
            </a:r>
          </a:p>
          <a:p>
            <a:pPr marL="285750" indent="-285750">
              <a:buFont typeface="+mj-lt"/>
              <a:buAutoNum type="romanUcPeriod"/>
            </a:pPr>
            <a:r>
              <a:rPr lang="es-ES" sz="1600" dirty="0" smtClean="0">
                <a:solidFill>
                  <a:schemeClr val="bg1">
                    <a:lumMod val="50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75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75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75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75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75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75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75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75000"/>
                  </a:schemeClr>
                </a:solidFill>
                <a:latin typeface="Calibri Light"/>
                <a:cs typeface="Calibri Light"/>
              </a:rPr>
              <a:t>Aspectos en los cuales y a criterio del Concesionario la articulación con OSITRAN será clave en el </a:t>
            </a:r>
            <a:r>
              <a:rPr lang="es-ES" sz="1600" dirty="0" smtClean="0">
                <a:solidFill>
                  <a:schemeClr val="bg1">
                    <a:lumMod val="75000"/>
                  </a:schemeClr>
                </a:solidFill>
                <a:latin typeface="Calibri Light"/>
                <a:cs typeface="Calibri Light"/>
              </a:rPr>
              <a:t>2017</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55673429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75000"/>
                  </a:schemeClr>
                </a:solidFill>
                <a:latin typeface="Calibri Light"/>
                <a:cs typeface="Calibri Light"/>
              </a:rPr>
              <a:t>Introducción</a:t>
            </a:r>
          </a:p>
          <a:p>
            <a:pPr marL="285750" indent="-285750">
              <a:buFont typeface="+mj-lt"/>
              <a:buAutoNum type="romanUcPeriod"/>
            </a:pPr>
            <a:r>
              <a:rPr lang="es-ES" sz="1600" dirty="0" smtClean="0">
                <a:solidFill>
                  <a:schemeClr val="bg1">
                    <a:lumMod val="75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50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75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75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50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75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50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75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75000"/>
                  </a:schemeClr>
                </a:solidFill>
                <a:latin typeface="Calibri Light"/>
                <a:cs typeface="Calibri Light"/>
              </a:rPr>
              <a:t>Aspectos en los cuales y a criterio del Concesionario la articulación con OSITRAN será clave en el </a:t>
            </a:r>
            <a:r>
              <a:rPr lang="es-ES" sz="1600" dirty="0" smtClean="0">
                <a:solidFill>
                  <a:schemeClr val="bg1">
                    <a:lumMod val="75000"/>
                  </a:schemeClr>
                </a:solidFill>
                <a:latin typeface="Calibri Light"/>
                <a:cs typeface="Calibri Light"/>
              </a:rPr>
              <a:t>2018</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267982765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r"/>
            <a:r>
              <a:rPr lang="es-ES" dirty="0" smtClean="0"/>
              <a:t>Problemas que pueden afectar la carretera</a:t>
            </a:r>
            <a:endParaRPr lang="es-ES" dirty="0"/>
          </a:p>
        </p:txBody>
      </p:sp>
      <p:sp>
        <p:nvSpPr>
          <p:cNvPr id="8" name="Marcador de contenido 1"/>
          <p:cNvSpPr>
            <a:spLocks noGrp="1"/>
          </p:cNvSpPr>
          <p:nvPr>
            <p:ph idx="1"/>
          </p:nvPr>
        </p:nvSpPr>
        <p:spPr>
          <a:xfrm>
            <a:off x="231837" y="1184382"/>
            <a:ext cx="9303727" cy="661267"/>
          </a:xfrm>
        </p:spPr>
        <p:txBody>
          <a:bodyPr>
            <a:noAutofit/>
          </a:bodyPr>
          <a:lstStyle/>
          <a:p>
            <a:pPr>
              <a:lnSpc>
                <a:spcPct val="150000"/>
              </a:lnSpc>
            </a:pPr>
            <a:r>
              <a:rPr lang="es-PE" sz="1600" dirty="0" smtClean="0">
                <a:latin typeface="Calibri Light"/>
                <a:cs typeface="Calibri Light"/>
              </a:rPr>
              <a:t>Demoras en el establecimiento del mecanismo de compensación del recaudo dejado de percibir por la no instalación del peaje de Ticlio, lo anterior dada la obligación de pago con los prestamistas del EGP</a:t>
            </a:r>
          </a:p>
          <a:p>
            <a:pPr>
              <a:lnSpc>
                <a:spcPct val="150000"/>
              </a:lnSpc>
            </a:pPr>
            <a:r>
              <a:rPr lang="es-PE" sz="1600" dirty="0" smtClean="0">
                <a:latin typeface="Calibri Light"/>
                <a:cs typeface="Calibri Light"/>
              </a:rPr>
              <a:t>Dilatación en la aprobación de los expedientes, así como en la orden de incio de la infraestructura por parte del MTC, para solventar algunos puntos criticos y zonas inestables de la vía</a:t>
            </a:r>
          </a:p>
          <a:p>
            <a:pPr>
              <a:lnSpc>
                <a:spcPct val="150000"/>
              </a:lnSpc>
            </a:pPr>
            <a:r>
              <a:rPr lang="es-PE" sz="1600" dirty="0">
                <a:latin typeface="Calibri Light"/>
                <a:cs typeface="Calibri Light"/>
              </a:rPr>
              <a:t>Suspensión de control de peso por </a:t>
            </a:r>
            <a:r>
              <a:rPr lang="es-PE" sz="1600" dirty="0" smtClean="0">
                <a:latin typeface="Calibri Light"/>
                <a:cs typeface="Calibri Light"/>
              </a:rPr>
              <a:t>eje y falta de fiscalización de la misma</a:t>
            </a:r>
            <a:endParaRPr lang="es-PE" sz="1600" dirty="0">
              <a:latin typeface="Calibri Light"/>
              <a:cs typeface="Calibri Light"/>
            </a:endParaRPr>
          </a:p>
          <a:p>
            <a:pPr>
              <a:lnSpc>
                <a:spcPct val="150000"/>
              </a:lnSpc>
            </a:pPr>
            <a:r>
              <a:rPr lang="es-PE" sz="1600" dirty="0" smtClean="0">
                <a:latin typeface="Calibri Light"/>
                <a:cs typeface="Calibri Light"/>
              </a:rPr>
              <a:t>Aumento </a:t>
            </a:r>
            <a:r>
              <a:rPr lang="es-PE" sz="1600" dirty="0">
                <a:latin typeface="Calibri Light"/>
                <a:cs typeface="Calibri Light"/>
              </a:rPr>
              <a:t>de ocupación del Derecho de Vía por lavaderos </a:t>
            </a:r>
            <a:r>
              <a:rPr lang="es-PE" sz="1600" dirty="0" smtClean="0">
                <a:latin typeface="Calibri Light"/>
                <a:cs typeface="Calibri Light"/>
              </a:rPr>
              <a:t>informales</a:t>
            </a:r>
            <a:endParaRPr lang="es-PE" sz="1600" dirty="0">
              <a:latin typeface="Calibri Light"/>
              <a:cs typeface="Calibri Light"/>
            </a:endParaRPr>
          </a:p>
          <a:p>
            <a:pPr>
              <a:lnSpc>
                <a:spcPct val="150000"/>
              </a:lnSpc>
            </a:pPr>
            <a:r>
              <a:rPr lang="es-PE" sz="1600" dirty="0">
                <a:latin typeface="Calibri Light"/>
                <a:cs typeface="Calibri Light"/>
              </a:rPr>
              <a:t>Construcción indiscriminada de rompemuelles por comunidades y municipios</a:t>
            </a:r>
          </a:p>
          <a:p>
            <a:pPr>
              <a:lnSpc>
                <a:spcPct val="150000"/>
              </a:lnSpc>
            </a:pPr>
            <a:r>
              <a:rPr lang="es-PE" sz="1600" dirty="0">
                <a:latin typeface="Calibri Light"/>
                <a:cs typeface="Calibri Light"/>
              </a:rPr>
              <a:t>Falta de accesos seguros de ingreso y salida a mineras y/o centros </a:t>
            </a:r>
            <a:r>
              <a:rPr lang="es-PE" sz="1600" dirty="0" smtClean="0">
                <a:latin typeface="Calibri Light"/>
                <a:cs typeface="Calibri Light"/>
              </a:rPr>
              <a:t>poblados, carril de aceleración y desaceleración</a:t>
            </a:r>
            <a:endParaRPr lang="es-PE" sz="1600" dirty="0">
              <a:latin typeface="Calibri Light"/>
              <a:cs typeface="Calibri Light"/>
            </a:endParaRPr>
          </a:p>
        </p:txBody>
      </p:sp>
    </p:spTree>
    <p:extLst>
      <p:ext uri="{BB962C8B-B14F-4D97-AF65-F5344CB8AC3E}">
        <p14:creationId xmlns:p14="http://schemas.microsoft.com/office/powerpoint/2010/main" val="15035126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65139" y="1082318"/>
            <a:ext cx="8859837" cy="5057290"/>
          </a:xfrm>
        </p:spPr>
        <p:txBody>
          <a:bodyPr>
            <a:noAutofit/>
          </a:bodyPr>
          <a:lstStyle/>
          <a:p>
            <a:pPr marL="285750" indent="-285750">
              <a:buFont typeface="+mj-lt"/>
              <a:buAutoNum type="romanUcPeriod"/>
            </a:pPr>
            <a:r>
              <a:rPr lang="es-ES" sz="1600" dirty="0" smtClean="0">
                <a:solidFill>
                  <a:schemeClr val="bg1">
                    <a:lumMod val="75000"/>
                  </a:schemeClr>
                </a:solidFill>
                <a:latin typeface="Calibri Light"/>
                <a:cs typeface="Calibri Light"/>
              </a:rPr>
              <a:t>Introducción</a:t>
            </a:r>
          </a:p>
          <a:p>
            <a:pPr marL="285750" indent="-285750">
              <a:buFont typeface="+mj-lt"/>
              <a:buAutoNum type="romanUcPeriod"/>
            </a:pPr>
            <a:r>
              <a:rPr lang="es-ES" sz="1600" dirty="0" smtClean="0">
                <a:solidFill>
                  <a:schemeClr val="bg1">
                    <a:lumMod val="75000"/>
                  </a:schemeClr>
                </a:solidFill>
                <a:latin typeface="Calibri Light"/>
                <a:cs typeface="Calibri Light"/>
              </a:rPr>
              <a:t>Aspectos Generales de la Infraestructura Concesionada</a:t>
            </a:r>
          </a:p>
          <a:p>
            <a:pPr marL="285750" indent="-285750">
              <a:buFont typeface="+mj-lt"/>
              <a:buAutoNum type="romanUcPeriod"/>
            </a:pPr>
            <a:r>
              <a:rPr lang="es-ES" sz="1600" dirty="0" smtClean="0">
                <a:solidFill>
                  <a:schemeClr val="bg1">
                    <a:lumMod val="50000"/>
                  </a:schemeClr>
                </a:solidFill>
                <a:latin typeface="Calibri Light"/>
                <a:cs typeface="Calibri Light"/>
              </a:rPr>
              <a:t>Resumen Ejecutivo</a:t>
            </a:r>
          </a:p>
          <a:p>
            <a:pPr marL="742950" lvl="1" indent="-285750">
              <a:buFont typeface="+mj-lt"/>
              <a:buAutoNum type="alphaLcPeriod"/>
            </a:pPr>
            <a:r>
              <a:rPr lang="es-ES" sz="1600" dirty="0" smtClean="0">
                <a:solidFill>
                  <a:schemeClr val="bg1">
                    <a:lumMod val="75000"/>
                  </a:schemeClr>
                </a:solidFill>
                <a:latin typeface="Calibri Light"/>
                <a:cs typeface="Calibri Light"/>
              </a:rPr>
              <a:t>Inversiones Ejecutadas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smtClean="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smtClean="0">
                <a:solidFill>
                  <a:schemeClr val="bg1">
                    <a:lumMod val="75000"/>
                  </a:schemeClr>
                </a:solidFill>
                <a:latin typeface="Calibri Light"/>
                <a:cs typeface="Calibri Light"/>
              </a:rPr>
              <a:t>Lecciones Aprendidas</a:t>
            </a:r>
          </a:p>
          <a:p>
            <a:pPr marL="285750" indent="-285750">
              <a:buFont typeface="+mj-lt"/>
              <a:buAutoNum type="romanUcPeriod"/>
            </a:pPr>
            <a:r>
              <a:rPr lang="es-ES" sz="1600" dirty="0" smtClean="0">
                <a:solidFill>
                  <a:schemeClr val="bg1">
                    <a:lumMod val="50000"/>
                  </a:schemeClr>
                </a:solidFill>
                <a:latin typeface="Calibri Light"/>
                <a:cs typeface="Calibri Light"/>
              </a:rPr>
              <a:t>Objetivos y Agenda de Trabajo</a:t>
            </a:r>
          </a:p>
          <a:p>
            <a:pPr marL="742950" lvl="1" indent="-285750">
              <a:buFont typeface="+mj-lt"/>
              <a:buAutoNum type="alphaLcPeriod"/>
            </a:pPr>
            <a:r>
              <a:rPr lang="es-ES" sz="1600" dirty="0">
                <a:solidFill>
                  <a:schemeClr val="bg1">
                    <a:lumMod val="75000"/>
                  </a:schemeClr>
                </a:solidFill>
                <a:latin typeface="Calibri Light"/>
                <a:cs typeface="Calibri Light"/>
              </a:rPr>
              <a:t>Programación de inversiones</a:t>
            </a:r>
          </a:p>
          <a:p>
            <a:pPr marL="742950" lvl="1" indent="-285750">
              <a:buFont typeface="+mj-lt"/>
              <a:buAutoNum type="alphaLcPeriod"/>
            </a:pPr>
            <a:r>
              <a:rPr lang="es-ES" sz="1600" dirty="0">
                <a:solidFill>
                  <a:schemeClr val="bg1">
                    <a:lumMod val="75000"/>
                  </a:schemeClr>
                </a:solidFill>
                <a:latin typeface="Calibri Light"/>
                <a:cs typeface="Calibri Light"/>
              </a:rPr>
              <a:t>Aspectos Operativos</a:t>
            </a:r>
          </a:p>
          <a:p>
            <a:pPr marL="742950" lvl="1" indent="-285750">
              <a:buFont typeface="+mj-lt"/>
              <a:buAutoNum type="alphaLcPeriod"/>
            </a:pPr>
            <a:r>
              <a:rPr lang="es-ES" sz="1600" dirty="0">
                <a:solidFill>
                  <a:schemeClr val="bg1">
                    <a:lumMod val="75000"/>
                  </a:schemeClr>
                </a:solidFill>
                <a:latin typeface="Calibri Light"/>
                <a:cs typeface="Calibri Light"/>
              </a:rPr>
              <a:t>Aspectos Económicos y  Comerciales</a:t>
            </a:r>
          </a:p>
          <a:p>
            <a:pPr marL="742950" lvl="1" indent="-285750">
              <a:buFont typeface="+mj-lt"/>
              <a:buAutoNum type="alphaLcPeriod"/>
            </a:pPr>
            <a:r>
              <a:rPr lang="es-ES" sz="1600" dirty="0">
                <a:solidFill>
                  <a:schemeClr val="bg1">
                    <a:lumMod val="75000"/>
                  </a:schemeClr>
                </a:solidFill>
                <a:latin typeface="Calibri Light"/>
                <a:cs typeface="Calibri Light"/>
              </a:rPr>
              <a:t>Aspectos Administrativos y Financieros</a:t>
            </a:r>
          </a:p>
          <a:p>
            <a:pPr marL="742950" lvl="1" indent="-285750">
              <a:buFont typeface="+mj-lt"/>
              <a:buAutoNum type="alphaLcPeriod"/>
            </a:pPr>
            <a:r>
              <a:rPr lang="es-ES" sz="1600" dirty="0">
                <a:solidFill>
                  <a:schemeClr val="bg1">
                    <a:lumMod val="75000"/>
                  </a:schemeClr>
                </a:solidFill>
                <a:latin typeface="Calibri Light"/>
                <a:cs typeface="Calibri Light"/>
              </a:rPr>
              <a:t>Problemas que pueden afectar el desarrollo de la concesión</a:t>
            </a:r>
          </a:p>
          <a:p>
            <a:pPr marL="742950" lvl="1" indent="-285750">
              <a:buFont typeface="+mj-lt"/>
              <a:buAutoNum type="alphaLcPeriod"/>
            </a:pPr>
            <a:r>
              <a:rPr lang="es-ES" sz="1600" dirty="0">
                <a:solidFill>
                  <a:schemeClr val="bg1">
                    <a:lumMod val="50000"/>
                  </a:schemeClr>
                </a:solidFill>
                <a:latin typeface="Calibri Light"/>
                <a:cs typeface="Calibri Light"/>
              </a:rPr>
              <a:t>Aspecto o puntos críticos que existen por resolver con el concedente o con OSITRAN</a:t>
            </a:r>
          </a:p>
          <a:p>
            <a:pPr marL="742950" lvl="1" indent="-285750">
              <a:buFont typeface="+mj-lt"/>
              <a:buAutoNum type="alphaLcPeriod"/>
            </a:pPr>
            <a:r>
              <a:rPr lang="es-ES" sz="1600" dirty="0">
                <a:solidFill>
                  <a:schemeClr val="bg1">
                    <a:lumMod val="50000"/>
                  </a:schemeClr>
                </a:solidFill>
                <a:latin typeface="Calibri Light"/>
                <a:cs typeface="Calibri Light"/>
              </a:rPr>
              <a:t>Aspectos en los cuales y a criterio del Concesionario la articulación con OSITRAN será clave en el </a:t>
            </a:r>
            <a:r>
              <a:rPr lang="es-ES" sz="1600" dirty="0" smtClean="0">
                <a:solidFill>
                  <a:schemeClr val="bg1">
                    <a:lumMod val="50000"/>
                  </a:schemeClr>
                </a:solidFill>
                <a:latin typeface="Calibri Light"/>
                <a:cs typeface="Calibri Light"/>
              </a:rPr>
              <a:t>2018</a:t>
            </a:r>
          </a:p>
          <a:p>
            <a:pPr marL="285750" indent="-285750">
              <a:buFont typeface="+mj-lt"/>
              <a:buAutoNum type="romanUcPeriod"/>
            </a:pPr>
            <a:r>
              <a:rPr lang="es-ES" sz="1600" dirty="0" smtClean="0">
                <a:solidFill>
                  <a:schemeClr val="bg1">
                    <a:lumMod val="75000"/>
                  </a:schemeClr>
                </a:solidFill>
                <a:latin typeface="Calibri Light"/>
                <a:cs typeface="Calibri Light"/>
              </a:rPr>
              <a:t>Otros aspectos relacionados a la concesión para el año 2018</a:t>
            </a:r>
          </a:p>
          <a:p>
            <a:pPr marL="285750" indent="-285750">
              <a:buFont typeface="+mj-lt"/>
              <a:buAutoNum type="romanUcPeriod"/>
            </a:pPr>
            <a:r>
              <a:rPr lang="es-ES" sz="1600" dirty="0" smtClean="0">
                <a:solidFill>
                  <a:schemeClr val="bg1">
                    <a:lumMod val="75000"/>
                  </a:schemeClr>
                </a:solidFill>
                <a:latin typeface="Calibri Light"/>
                <a:cs typeface="Calibri Light"/>
              </a:rPr>
              <a:t>Conclusiones</a:t>
            </a:r>
          </a:p>
          <a:p>
            <a:endParaRPr lang="es-ES" sz="1600" dirty="0">
              <a:latin typeface="Calibri Light"/>
              <a:cs typeface="Calibri Light"/>
            </a:endParaRPr>
          </a:p>
        </p:txBody>
      </p:sp>
      <p:sp>
        <p:nvSpPr>
          <p:cNvPr id="3" name="Título 2"/>
          <p:cNvSpPr>
            <a:spLocks noGrp="1"/>
          </p:cNvSpPr>
          <p:nvPr>
            <p:ph type="title"/>
          </p:nvPr>
        </p:nvSpPr>
        <p:spPr/>
        <p:txBody>
          <a:bodyPr/>
          <a:lstStyle/>
          <a:p>
            <a:pPr algn="r"/>
            <a:r>
              <a:rPr lang="es-ES" dirty="0" smtClean="0"/>
              <a:t>Agenda</a:t>
            </a:r>
            <a:endParaRPr lang="es-ES" dirty="0"/>
          </a:p>
        </p:txBody>
      </p:sp>
    </p:spTree>
    <p:extLst>
      <p:ext uri="{BB962C8B-B14F-4D97-AF65-F5344CB8AC3E}">
        <p14:creationId xmlns:p14="http://schemas.microsoft.com/office/powerpoint/2010/main" val="133114409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437045" y="120440"/>
            <a:ext cx="7758571" cy="865253"/>
          </a:xfrm>
        </p:spPr>
        <p:txBody>
          <a:bodyPr>
            <a:normAutofit fontScale="90000"/>
          </a:bodyPr>
          <a:lstStyle/>
          <a:p>
            <a:pPr algn="r"/>
            <a:r>
              <a:rPr lang="es-ES" dirty="0"/>
              <a:t>Aspecto o puntos críticos que existen por resolver con el concedente o con OSITRAN</a:t>
            </a:r>
          </a:p>
        </p:txBody>
      </p:sp>
      <p:sp>
        <p:nvSpPr>
          <p:cNvPr id="8" name="Marcador de contenido 1"/>
          <p:cNvSpPr>
            <a:spLocks noGrp="1"/>
          </p:cNvSpPr>
          <p:nvPr>
            <p:ph idx="1"/>
          </p:nvPr>
        </p:nvSpPr>
        <p:spPr>
          <a:xfrm>
            <a:off x="231837" y="982521"/>
            <a:ext cx="9303727" cy="661267"/>
          </a:xfrm>
        </p:spPr>
        <p:txBody>
          <a:bodyPr>
            <a:noAutofit/>
          </a:bodyPr>
          <a:lstStyle/>
          <a:p>
            <a:pPr>
              <a:lnSpc>
                <a:spcPct val="150000"/>
              </a:lnSpc>
            </a:pPr>
            <a:r>
              <a:rPr lang="es-PE" sz="1800" dirty="0" smtClean="0">
                <a:latin typeface="Calibri Light"/>
                <a:cs typeface="Calibri Light"/>
              </a:rPr>
              <a:t>Dar una solución rapida, expedita y banqueable del mecanismo de compensación por la no instalación del peaje de Ticlio</a:t>
            </a:r>
          </a:p>
          <a:p>
            <a:pPr>
              <a:lnSpc>
                <a:spcPct val="150000"/>
              </a:lnSpc>
            </a:pPr>
            <a:r>
              <a:rPr lang="es-PE" sz="1800" dirty="0" smtClean="0">
                <a:latin typeface="Calibri Light"/>
                <a:cs typeface="Calibri Light"/>
              </a:rPr>
              <a:t>Aprobación y pronta orden de ejecución de los expedientes presentados al concedente de los puntos críticos</a:t>
            </a:r>
          </a:p>
          <a:p>
            <a:pPr>
              <a:lnSpc>
                <a:spcPct val="150000"/>
              </a:lnSpc>
            </a:pPr>
            <a:r>
              <a:rPr lang="es-PE" sz="1800" dirty="0" smtClean="0">
                <a:latin typeface="Calibri Light"/>
                <a:cs typeface="Calibri Light"/>
              </a:rPr>
              <a:t>Definir un </a:t>
            </a:r>
            <a:r>
              <a:rPr lang="es-PE" sz="1800" i="1" dirty="0" smtClean="0">
                <a:latin typeface="Calibri Light"/>
                <a:cs typeface="Calibri Light"/>
              </a:rPr>
              <a:t>pipeline</a:t>
            </a:r>
            <a:r>
              <a:rPr lang="es-PE" sz="1800" dirty="0" smtClean="0">
                <a:latin typeface="Calibri Light"/>
                <a:cs typeface="Calibri Light"/>
              </a:rPr>
              <a:t> de intervenciones a realizar para mejorar seguridad y la velocidad operacional de la vía, totalmente necesario </a:t>
            </a:r>
            <a:r>
              <a:rPr lang="es-PE" sz="1800" dirty="0">
                <a:latin typeface="Calibri Light"/>
                <a:cs typeface="Calibri Light"/>
              </a:rPr>
              <a:t>e impostergables para el beneficio de los </a:t>
            </a:r>
            <a:r>
              <a:rPr lang="es-PE" sz="1800" dirty="0" smtClean="0">
                <a:latin typeface="Calibri Light"/>
                <a:cs typeface="Calibri Light"/>
              </a:rPr>
              <a:t>usuarios</a:t>
            </a:r>
          </a:p>
          <a:p>
            <a:pPr>
              <a:lnSpc>
                <a:spcPct val="150000"/>
              </a:lnSpc>
            </a:pPr>
            <a:r>
              <a:rPr lang="es-PE" sz="1800" dirty="0" smtClean="0">
                <a:latin typeface="Calibri Light"/>
                <a:cs typeface="Calibri Light"/>
              </a:rPr>
              <a:t>Encontrar una solución definitiva a la limpieza y encausamiento del Río Rímac en los puentos que pueda interrumpir el tráfico en la Carretera Central</a:t>
            </a:r>
          </a:p>
          <a:p>
            <a:pPr>
              <a:lnSpc>
                <a:spcPct val="150000"/>
              </a:lnSpc>
            </a:pPr>
            <a:r>
              <a:rPr lang="es-PE" sz="1800" dirty="0" smtClean="0">
                <a:latin typeface="Calibri Light"/>
                <a:cs typeface="Calibri Light"/>
              </a:rPr>
              <a:t>Dar solución a la intervención de veintidos (22) puentes, reposición de infraestrucutra que se encuentra en mal estado</a:t>
            </a:r>
            <a:endParaRPr lang="es-PE" sz="1800" dirty="0">
              <a:latin typeface="Calibri Light"/>
              <a:cs typeface="Calibri Light"/>
            </a:endParaRPr>
          </a:p>
          <a:p>
            <a:pPr>
              <a:lnSpc>
                <a:spcPct val="150000"/>
              </a:lnSpc>
            </a:pPr>
            <a:endParaRPr lang="es-PE" sz="1800" dirty="0">
              <a:latin typeface="Calibri Light"/>
              <a:cs typeface="Calibri Light"/>
            </a:endParaRPr>
          </a:p>
        </p:txBody>
      </p:sp>
    </p:spTree>
    <p:extLst>
      <p:ext uri="{BB962C8B-B14F-4D97-AF65-F5344CB8AC3E}">
        <p14:creationId xmlns:p14="http://schemas.microsoft.com/office/powerpoint/2010/main" val="427189978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1"/>
          <p:cNvSpPr txBox="1">
            <a:spLocks/>
          </p:cNvSpPr>
          <p:nvPr/>
        </p:nvSpPr>
        <p:spPr>
          <a:xfrm>
            <a:off x="198851" y="1140334"/>
            <a:ext cx="9303727" cy="661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A600"/>
              </a:buClr>
              <a:buFont typeface="Wingdings" panose="05000000000000000000" pitchFamily="2" charset="2"/>
              <a:buChar char="§"/>
              <a:defRPr sz="1200" kern="1200">
                <a:solidFill>
                  <a:schemeClr val="tx1"/>
                </a:solidFill>
                <a:latin typeface="Arial"/>
                <a:ea typeface="+mn-ea"/>
                <a:cs typeface="Arial"/>
              </a:defRPr>
            </a:lvl1pPr>
            <a:lvl2pPr marL="685800" indent="-228600" algn="l" defTabSz="914400" rtl="0" eaLnBrk="1" latinLnBrk="0" hangingPunct="1">
              <a:lnSpc>
                <a:spcPct val="90000"/>
              </a:lnSpc>
              <a:spcBef>
                <a:spcPts val="500"/>
              </a:spcBef>
              <a:buClr>
                <a:srgbClr val="FFA600"/>
              </a:buClr>
              <a:buFont typeface="Wingdings" panose="05000000000000000000" pitchFamily="2"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A600"/>
              </a:buClr>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A600"/>
              </a:buClr>
              <a:buFont typeface="Wingdings" panose="05000000000000000000"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A600"/>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s-PE" sz="1800" dirty="0" smtClean="0">
                <a:latin typeface="Calibri Light"/>
                <a:cs typeface="Calibri Light"/>
              </a:rPr>
              <a:t>Definición del mecanismo de pago por lo no recaudado en la estación de peaje de Ticlio</a:t>
            </a:r>
          </a:p>
          <a:p>
            <a:pPr>
              <a:lnSpc>
                <a:spcPct val="150000"/>
              </a:lnSpc>
            </a:pPr>
            <a:r>
              <a:rPr lang="es-PE" sz="1800" dirty="0" smtClean="0">
                <a:latin typeface="Calibri Light"/>
                <a:cs typeface="Calibri Light"/>
              </a:rPr>
              <a:t>Pago de las emergencias viales de años anteriores</a:t>
            </a:r>
          </a:p>
          <a:p>
            <a:pPr>
              <a:lnSpc>
                <a:spcPct val="150000"/>
              </a:lnSpc>
            </a:pPr>
            <a:endParaRPr lang="es-PE" sz="1800" dirty="0">
              <a:latin typeface="Calibri Light"/>
              <a:cs typeface="Calibri Light"/>
            </a:endParaRPr>
          </a:p>
        </p:txBody>
      </p:sp>
      <p:sp>
        <p:nvSpPr>
          <p:cNvPr id="4" name="Título 3"/>
          <p:cNvSpPr>
            <a:spLocks noGrp="1"/>
          </p:cNvSpPr>
          <p:nvPr>
            <p:ph type="title"/>
          </p:nvPr>
        </p:nvSpPr>
        <p:spPr/>
        <p:txBody>
          <a:bodyPr>
            <a:normAutofit fontScale="90000"/>
          </a:bodyPr>
          <a:lstStyle/>
          <a:p>
            <a:pPr algn="r"/>
            <a:r>
              <a:rPr lang="es-ES" sz="3100" dirty="0"/>
              <a:t>Aspectos en los cuales y a criterio del Concesionario la articulación con OSITRAN será clave en el 2018</a:t>
            </a:r>
            <a:br>
              <a:rPr lang="es-ES" sz="3100" dirty="0"/>
            </a:br>
            <a:endParaRPr lang="es-ES" dirty="0"/>
          </a:p>
        </p:txBody>
      </p:sp>
    </p:spTree>
    <p:extLst>
      <p:ext uri="{BB962C8B-B14F-4D97-AF65-F5344CB8AC3E}">
        <p14:creationId xmlns:p14="http://schemas.microsoft.com/office/powerpoint/2010/main" val="76672330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437045" y="120440"/>
            <a:ext cx="7758571" cy="865253"/>
          </a:xfrm>
        </p:spPr>
        <p:txBody>
          <a:bodyPr>
            <a:normAutofit/>
          </a:bodyPr>
          <a:lstStyle/>
          <a:p>
            <a:pPr algn="r"/>
            <a:r>
              <a:rPr lang="es-ES" dirty="0" smtClean="0"/>
              <a:t>Relación Personal</a:t>
            </a:r>
            <a:endParaRPr lang="es-ES" dirty="0"/>
          </a:p>
        </p:txBody>
      </p:sp>
      <p:pic>
        <p:nvPicPr>
          <p:cNvPr id="2" name="Imagen 1"/>
          <p:cNvPicPr>
            <a:picLocks noChangeAspect="1"/>
          </p:cNvPicPr>
          <p:nvPr/>
        </p:nvPicPr>
        <p:blipFill>
          <a:blip r:embed="rId2"/>
          <a:stretch>
            <a:fillRect/>
          </a:stretch>
        </p:blipFill>
        <p:spPr>
          <a:xfrm>
            <a:off x="228600" y="2819400"/>
            <a:ext cx="9436100" cy="1206500"/>
          </a:xfrm>
          <a:prstGeom prst="rect">
            <a:avLst/>
          </a:prstGeom>
        </p:spPr>
      </p:pic>
    </p:spTree>
    <p:extLst>
      <p:ext uri="{BB962C8B-B14F-4D97-AF65-F5344CB8AC3E}">
        <p14:creationId xmlns:p14="http://schemas.microsoft.com/office/powerpoint/2010/main" val="21983288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fontScale="90000"/>
          </a:bodyPr>
          <a:lstStyle/>
          <a:p>
            <a:pPr algn="r"/>
            <a:r>
              <a:rPr lang="es-ES" dirty="0" smtClean="0"/>
              <a:t>Aspectos Generales de la Infraestructura concesionada </a:t>
            </a:r>
            <a:endParaRPr lang="es-ES" dirty="0"/>
          </a:p>
        </p:txBody>
      </p:sp>
      <p:sp>
        <p:nvSpPr>
          <p:cNvPr id="2" name="Marcador de contenido 1"/>
          <p:cNvSpPr>
            <a:spLocks noGrp="1"/>
          </p:cNvSpPr>
          <p:nvPr>
            <p:ph idx="1"/>
          </p:nvPr>
        </p:nvSpPr>
        <p:spPr/>
        <p:txBody>
          <a:bodyPr>
            <a:normAutofit/>
          </a:bodyPr>
          <a:lstStyle/>
          <a:p>
            <a:pPr marL="0" marR="6919" indent="0" algn="just">
              <a:lnSpc>
                <a:spcPts val="1730"/>
              </a:lnSpc>
              <a:spcBef>
                <a:spcPts val="86"/>
              </a:spcBef>
              <a:buNone/>
            </a:pPr>
            <a:r>
              <a:rPr lang="es-ES" sz="1800" spc="4" dirty="0" smtClean="0">
                <a:latin typeface="Calibri Light"/>
                <a:cs typeface="Calibri Light"/>
              </a:rPr>
              <a:t>El tramo 1, puente Ricardo Palma – Lo Oroya, cuenta con una longitud aproximada de 145 kilómetros y contiene la siguiente infraestructura :</a:t>
            </a:r>
          </a:p>
          <a:p>
            <a:pPr marL="298450" lvl="0" indent="-285750">
              <a:lnSpc>
                <a:spcPts val="1730"/>
              </a:lnSpc>
              <a:spcBef>
                <a:spcPts val="86"/>
              </a:spcBef>
              <a:buFont typeface="Arial" panose="020B0604020202020204" pitchFamily="34" charset="0"/>
              <a:buChar char="•"/>
            </a:pPr>
            <a:r>
              <a:rPr lang="es-ES" sz="1800" dirty="0" smtClean="0">
                <a:solidFill>
                  <a:prstClr val="black"/>
                </a:solidFill>
                <a:latin typeface="Calibri Light"/>
                <a:cs typeface="Calibri Light"/>
              </a:rPr>
              <a:t>Túneles:</a:t>
            </a:r>
            <a:r>
              <a:rPr lang="es-ES" sz="1800" dirty="0">
                <a:latin typeface="Calibri Light"/>
                <a:cs typeface="Calibri Light"/>
              </a:rPr>
              <a:t> </a:t>
            </a:r>
            <a:r>
              <a:rPr lang="es-ES" sz="1800" dirty="0" smtClean="0">
                <a:latin typeface="Calibri Light"/>
                <a:cs typeface="Calibri Light"/>
              </a:rPr>
              <a:t>nueve (9)</a:t>
            </a:r>
            <a:r>
              <a:rPr lang="es-ES" sz="1800" dirty="0" smtClean="0">
                <a:solidFill>
                  <a:srgbClr val="FF0000"/>
                </a:solidFill>
                <a:latin typeface="Calibri Light"/>
                <a:cs typeface="Calibri Light"/>
              </a:rPr>
              <a:t> </a:t>
            </a:r>
            <a:r>
              <a:rPr lang="es-ES" sz="1800" dirty="0" smtClean="0">
                <a:solidFill>
                  <a:prstClr val="black"/>
                </a:solidFill>
                <a:latin typeface="Calibri Light"/>
                <a:cs typeface="Calibri Light"/>
              </a:rPr>
              <a:t>existentes y uno (1) nuevo, para un total de 1.500 </a:t>
            </a:r>
            <a:r>
              <a:rPr lang="es-ES" sz="1800" dirty="0" err="1" smtClean="0">
                <a:solidFill>
                  <a:prstClr val="black"/>
                </a:solidFill>
                <a:latin typeface="Calibri Light"/>
                <a:cs typeface="Calibri Light"/>
              </a:rPr>
              <a:t>mt</a:t>
            </a:r>
            <a:endParaRPr lang="es-ES" sz="1800" dirty="0" smtClean="0">
              <a:solidFill>
                <a:prstClr val="black"/>
              </a:solidFill>
              <a:latin typeface="Calibri Light"/>
              <a:cs typeface="Calibri Light"/>
            </a:endParaRPr>
          </a:p>
          <a:p>
            <a:pPr marL="298450" lvl="0" indent="-285750">
              <a:lnSpc>
                <a:spcPts val="1730"/>
              </a:lnSpc>
              <a:spcBef>
                <a:spcPts val="86"/>
              </a:spcBef>
              <a:buFont typeface="Arial" panose="020B0604020202020204" pitchFamily="34" charset="0"/>
              <a:buChar char="•"/>
            </a:pPr>
            <a:r>
              <a:rPr lang="es-ES" sz="1800" dirty="0" smtClean="0">
                <a:solidFill>
                  <a:prstClr val="black"/>
                </a:solidFill>
                <a:latin typeface="Calibri Light"/>
                <a:cs typeface="Calibri Light"/>
              </a:rPr>
              <a:t>Puentes vehiculares: cuarenta y un (41)</a:t>
            </a:r>
          </a:p>
          <a:p>
            <a:pPr marL="298450" lvl="0" indent="-285750">
              <a:lnSpc>
                <a:spcPts val="1730"/>
              </a:lnSpc>
              <a:spcBef>
                <a:spcPts val="86"/>
              </a:spcBef>
              <a:buFont typeface="Arial" panose="020B0604020202020204" pitchFamily="34" charset="0"/>
              <a:buChar char="•"/>
            </a:pPr>
            <a:r>
              <a:rPr lang="es-ES" sz="1800" dirty="0" smtClean="0">
                <a:solidFill>
                  <a:prstClr val="black"/>
                </a:solidFill>
                <a:latin typeface="Calibri Light"/>
                <a:cs typeface="Calibri Light"/>
              </a:rPr>
              <a:t>Ensanches de vía: veinte (20) los cuales representan 5,66 km, la totalidad son nuevos</a:t>
            </a:r>
            <a:endParaRPr lang="es-ES" sz="1800" dirty="0">
              <a:solidFill>
                <a:prstClr val="black"/>
              </a:solidFill>
              <a:latin typeface="Calibri Light"/>
              <a:cs typeface="Calibri Light"/>
            </a:endParaRPr>
          </a:p>
          <a:p>
            <a:pPr marL="0" marR="6919" indent="0" algn="just">
              <a:lnSpc>
                <a:spcPts val="1730"/>
              </a:lnSpc>
              <a:spcBef>
                <a:spcPts val="86"/>
              </a:spcBef>
              <a:buNone/>
            </a:pPr>
            <a:endParaRPr lang="es-ES" sz="1600" spc="4" dirty="0" smtClean="0">
              <a:latin typeface="Calibri Light"/>
              <a:cs typeface="Calibri Light"/>
            </a:endParaRPr>
          </a:p>
          <a:p>
            <a:pPr marL="0" marR="6919" indent="0" algn="just">
              <a:lnSpc>
                <a:spcPts val="1730"/>
              </a:lnSpc>
              <a:spcBef>
                <a:spcPts val="86"/>
              </a:spcBef>
              <a:buNone/>
            </a:pPr>
            <a:endParaRPr lang="es-ES" sz="1600" spc="4" dirty="0" smtClean="0">
              <a:latin typeface="Calibri Light"/>
              <a:cs typeface="Calibri Light"/>
            </a:endParaRPr>
          </a:p>
        </p:txBody>
      </p:sp>
      <p:sp>
        <p:nvSpPr>
          <p:cNvPr id="27" name="CuadroTexto 26"/>
          <p:cNvSpPr txBox="1"/>
          <p:nvPr/>
        </p:nvSpPr>
        <p:spPr>
          <a:xfrm>
            <a:off x="356659" y="2851454"/>
            <a:ext cx="2976521" cy="369332"/>
          </a:xfrm>
          <a:prstGeom prst="rect">
            <a:avLst/>
          </a:prstGeom>
          <a:noFill/>
        </p:spPr>
        <p:txBody>
          <a:bodyPr wrap="none" rtlCol="0">
            <a:spAutoFit/>
          </a:bodyPr>
          <a:lstStyle/>
          <a:p>
            <a:r>
              <a:rPr lang="es-ES" dirty="0" smtClean="0">
                <a:solidFill>
                  <a:schemeClr val="accent2"/>
                </a:solidFill>
                <a:latin typeface="Calibri Light"/>
                <a:cs typeface="Calibri Light"/>
              </a:rPr>
              <a:t>Estado de la vía concesionada</a:t>
            </a:r>
            <a:endParaRPr lang="es-ES" dirty="0">
              <a:solidFill>
                <a:schemeClr val="accent2"/>
              </a:solidFill>
              <a:latin typeface="Calibri Light"/>
              <a:cs typeface="Calibri Light"/>
            </a:endParaRPr>
          </a:p>
        </p:txBody>
      </p:sp>
      <p:pic>
        <p:nvPicPr>
          <p:cNvPr id="6" name="Imagen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939" y="3414803"/>
            <a:ext cx="3622275" cy="271670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81159" y="6122393"/>
            <a:ext cx="1794181" cy="246221"/>
          </a:xfrm>
          <a:prstGeom prst="rect">
            <a:avLst/>
          </a:prstGeom>
          <a:noFill/>
        </p:spPr>
        <p:txBody>
          <a:bodyPr wrap="none" rtlCol="0">
            <a:spAutoFit/>
          </a:bodyPr>
          <a:lstStyle/>
          <a:p>
            <a:r>
              <a:rPr lang="es-ES" sz="1000" dirty="0" smtClean="0">
                <a:latin typeface="Calibri Light"/>
                <a:cs typeface="Calibri Light"/>
              </a:rPr>
              <a:t>Ahuellamientos de hasta 11 cm</a:t>
            </a:r>
            <a:endParaRPr lang="es-ES" sz="1000" dirty="0">
              <a:latin typeface="Calibri Light"/>
              <a:cs typeface="Calibri Light"/>
            </a:endParaRPr>
          </a:p>
        </p:txBody>
      </p:sp>
      <p:pic>
        <p:nvPicPr>
          <p:cNvPr id="5" name="Imagen 4"/>
          <p:cNvPicPr>
            <a:picLocks noChangeAspect="1"/>
          </p:cNvPicPr>
          <p:nvPr/>
        </p:nvPicPr>
        <p:blipFill>
          <a:blip r:embed="rId3"/>
          <a:stretch>
            <a:fillRect/>
          </a:stretch>
        </p:blipFill>
        <p:spPr>
          <a:xfrm>
            <a:off x="3765001" y="3667254"/>
            <a:ext cx="2954486" cy="2232000"/>
          </a:xfrm>
          <a:prstGeom prst="rect">
            <a:avLst/>
          </a:prstGeom>
          <a:ln>
            <a:noFill/>
          </a:ln>
        </p:spPr>
      </p:pic>
      <p:pic>
        <p:nvPicPr>
          <p:cNvPr id="9" name="Picture 7" descr="J:\IMG_111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11118" y="3667254"/>
            <a:ext cx="2975659" cy="2232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1337343" y="3087784"/>
            <a:ext cx="652643" cy="369332"/>
          </a:xfrm>
          <a:prstGeom prst="rect">
            <a:avLst/>
          </a:prstGeom>
          <a:noFill/>
        </p:spPr>
        <p:txBody>
          <a:bodyPr wrap="none" rtlCol="0">
            <a:spAutoFit/>
          </a:bodyPr>
          <a:lstStyle/>
          <a:p>
            <a:pPr algn="ctr"/>
            <a:r>
              <a:rPr lang="es-ES" dirty="0" smtClean="0">
                <a:solidFill>
                  <a:schemeClr val="accent2"/>
                </a:solidFill>
                <a:latin typeface="Calibri Light"/>
                <a:cs typeface="Calibri Light"/>
              </a:rPr>
              <a:t>2013</a:t>
            </a:r>
            <a:endParaRPr lang="es-ES" dirty="0">
              <a:solidFill>
                <a:schemeClr val="accent2"/>
              </a:solidFill>
              <a:latin typeface="Calibri Light"/>
              <a:cs typeface="Calibri Light"/>
            </a:endParaRPr>
          </a:p>
        </p:txBody>
      </p:sp>
      <p:sp>
        <p:nvSpPr>
          <p:cNvPr id="11" name="CuadroTexto 10"/>
          <p:cNvSpPr txBox="1"/>
          <p:nvPr/>
        </p:nvSpPr>
        <p:spPr>
          <a:xfrm>
            <a:off x="5941051" y="3113017"/>
            <a:ext cx="1254407" cy="369332"/>
          </a:xfrm>
          <a:prstGeom prst="rect">
            <a:avLst/>
          </a:prstGeom>
          <a:noFill/>
        </p:spPr>
        <p:txBody>
          <a:bodyPr wrap="none" rtlCol="0">
            <a:spAutoFit/>
          </a:bodyPr>
          <a:lstStyle/>
          <a:p>
            <a:pPr algn="ctr"/>
            <a:r>
              <a:rPr lang="es-ES" dirty="0" smtClean="0">
                <a:solidFill>
                  <a:schemeClr val="accent2"/>
                </a:solidFill>
                <a:latin typeface="Calibri Light"/>
                <a:cs typeface="Calibri Light"/>
              </a:rPr>
              <a:t>DEVIANDES</a:t>
            </a:r>
            <a:endParaRPr lang="es-ES" dirty="0">
              <a:solidFill>
                <a:schemeClr val="accent2"/>
              </a:solidFill>
              <a:latin typeface="Calibri Light"/>
              <a:cs typeface="Calibri Light"/>
            </a:endParaRPr>
          </a:p>
        </p:txBody>
      </p:sp>
      <p:sp>
        <p:nvSpPr>
          <p:cNvPr id="13" name="CuadroTexto 12"/>
          <p:cNvSpPr txBox="1"/>
          <p:nvPr/>
        </p:nvSpPr>
        <p:spPr>
          <a:xfrm>
            <a:off x="5210782" y="2835635"/>
            <a:ext cx="3549883" cy="369332"/>
          </a:xfrm>
          <a:prstGeom prst="rect">
            <a:avLst/>
          </a:prstGeom>
          <a:noFill/>
        </p:spPr>
        <p:txBody>
          <a:bodyPr wrap="none" rtlCol="0">
            <a:spAutoFit/>
          </a:bodyPr>
          <a:lstStyle/>
          <a:p>
            <a:r>
              <a:rPr lang="es-ES" dirty="0" smtClean="0">
                <a:solidFill>
                  <a:schemeClr val="accent2"/>
                </a:solidFill>
                <a:latin typeface="Calibri Light"/>
                <a:cs typeface="Calibri Light"/>
              </a:rPr>
              <a:t>Estado actual de la vía concesionada</a:t>
            </a:r>
            <a:endParaRPr lang="es-ES" dirty="0">
              <a:solidFill>
                <a:schemeClr val="accent2"/>
              </a:solidFill>
              <a:latin typeface="Calibri Light"/>
              <a:cs typeface="Calibri Light"/>
            </a:endParaRPr>
          </a:p>
        </p:txBody>
      </p:sp>
    </p:spTree>
    <p:extLst>
      <p:ext uri="{BB962C8B-B14F-4D97-AF65-F5344CB8AC3E}">
        <p14:creationId xmlns:p14="http://schemas.microsoft.com/office/powerpoint/2010/main" val="13362791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fontScale="90000"/>
          </a:bodyPr>
          <a:lstStyle/>
          <a:p>
            <a:pPr algn="r"/>
            <a:r>
              <a:rPr lang="es-ES" dirty="0" smtClean="0"/>
              <a:t>Aspectos Generales de la Infraestructura concesionada </a:t>
            </a:r>
            <a:endParaRPr lang="es-ES" dirty="0"/>
          </a:p>
        </p:txBody>
      </p:sp>
      <p:sp>
        <p:nvSpPr>
          <p:cNvPr id="2" name="Marcador de contenido 1"/>
          <p:cNvSpPr>
            <a:spLocks noGrp="1"/>
          </p:cNvSpPr>
          <p:nvPr>
            <p:ph idx="1"/>
          </p:nvPr>
        </p:nvSpPr>
        <p:spPr/>
        <p:txBody>
          <a:bodyPr>
            <a:normAutofit/>
          </a:bodyPr>
          <a:lstStyle/>
          <a:p>
            <a:pPr marL="0" marR="6919" indent="0" algn="just">
              <a:lnSpc>
                <a:spcPts val="1730"/>
              </a:lnSpc>
              <a:spcBef>
                <a:spcPts val="86"/>
              </a:spcBef>
              <a:buNone/>
            </a:pPr>
            <a:r>
              <a:rPr lang="es-ES" sz="1800" spc="4" dirty="0" smtClean="0">
                <a:latin typeface="Calibri Light"/>
                <a:cs typeface="Calibri Light"/>
              </a:rPr>
              <a:t>Los siguientes 119.45 kilómetros de la carretera concesionada, permiten el tránsito entre La Oroya y Huancayo, este Subtramo 2 corresponde a una vía de una calzada bidireccional. Dicho Subtramo cuenta con:</a:t>
            </a:r>
          </a:p>
          <a:p>
            <a:pPr marL="298450" lvl="0" indent="-285750">
              <a:lnSpc>
                <a:spcPts val="1730"/>
              </a:lnSpc>
              <a:spcBef>
                <a:spcPts val="86"/>
              </a:spcBef>
              <a:buFont typeface="Arial" panose="020B0604020202020204" pitchFamily="34" charset="0"/>
              <a:buChar char="•"/>
            </a:pPr>
            <a:r>
              <a:rPr lang="es-ES" sz="1800" dirty="0" smtClean="0">
                <a:solidFill>
                  <a:prstClr val="black"/>
                </a:solidFill>
                <a:latin typeface="Calibri Light"/>
                <a:cs typeface="Calibri Light"/>
              </a:rPr>
              <a:t>Puentes vehiculares: ocho (8)</a:t>
            </a:r>
            <a:r>
              <a:rPr lang="es-ES" sz="1800" dirty="0" smtClean="0">
                <a:solidFill>
                  <a:srgbClr val="FF0000"/>
                </a:solidFill>
                <a:latin typeface="Calibri Light"/>
                <a:cs typeface="Calibri Light"/>
              </a:rPr>
              <a:t> </a:t>
            </a:r>
          </a:p>
          <a:p>
            <a:pPr marL="298450" lvl="0" indent="-285750">
              <a:lnSpc>
                <a:spcPts val="1730"/>
              </a:lnSpc>
              <a:spcBef>
                <a:spcPts val="86"/>
              </a:spcBef>
              <a:buFont typeface="Arial" panose="020B0604020202020204" pitchFamily="34" charset="0"/>
              <a:buChar char="•"/>
            </a:pPr>
            <a:r>
              <a:rPr lang="es-ES" sz="1800" dirty="0" smtClean="0">
                <a:solidFill>
                  <a:prstClr val="black"/>
                </a:solidFill>
                <a:latin typeface="Calibri Light"/>
                <a:cs typeface="Calibri Light"/>
              </a:rPr>
              <a:t>Puentes peatonales: uno (1) nuevo – </a:t>
            </a:r>
            <a:r>
              <a:rPr lang="es-ES" sz="1800" dirty="0" err="1" smtClean="0">
                <a:solidFill>
                  <a:prstClr val="black"/>
                </a:solidFill>
                <a:latin typeface="Calibri Light"/>
                <a:cs typeface="Calibri Light"/>
              </a:rPr>
              <a:t>Corcotuna</a:t>
            </a:r>
            <a:r>
              <a:rPr lang="es-ES" sz="1800" dirty="0" smtClean="0">
                <a:solidFill>
                  <a:prstClr val="black"/>
                </a:solidFill>
                <a:latin typeface="Calibri Light"/>
                <a:cs typeface="Calibri Light"/>
              </a:rPr>
              <a:t> (KM 105)</a:t>
            </a:r>
          </a:p>
          <a:p>
            <a:pPr marL="0" marR="6919" indent="0" algn="just">
              <a:lnSpc>
                <a:spcPts val="1730"/>
              </a:lnSpc>
              <a:spcBef>
                <a:spcPts val="86"/>
              </a:spcBef>
              <a:buNone/>
            </a:pPr>
            <a:endParaRPr lang="es-ES" sz="1600" spc="4" dirty="0" smtClean="0">
              <a:latin typeface="Calibri Light"/>
              <a:cs typeface="Calibri Light"/>
            </a:endParaRPr>
          </a:p>
        </p:txBody>
      </p:sp>
      <p:sp>
        <p:nvSpPr>
          <p:cNvPr id="4" name="CuadroTexto 3"/>
          <p:cNvSpPr txBox="1"/>
          <p:nvPr/>
        </p:nvSpPr>
        <p:spPr>
          <a:xfrm>
            <a:off x="356659" y="2733700"/>
            <a:ext cx="2976521" cy="369332"/>
          </a:xfrm>
          <a:prstGeom prst="rect">
            <a:avLst/>
          </a:prstGeom>
          <a:noFill/>
        </p:spPr>
        <p:txBody>
          <a:bodyPr wrap="none" rtlCol="0">
            <a:spAutoFit/>
          </a:bodyPr>
          <a:lstStyle/>
          <a:p>
            <a:r>
              <a:rPr lang="es-ES" dirty="0" smtClean="0">
                <a:solidFill>
                  <a:schemeClr val="accent2"/>
                </a:solidFill>
                <a:latin typeface="Calibri Light"/>
                <a:cs typeface="Calibri Light"/>
              </a:rPr>
              <a:t>Estado de la vía concesionada</a:t>
            </a:r>
            <a:endParaRPr lang="es-ES" dirty="0">
              <a:solidFill>
                <a:schemeClr val="accent2"/>
              </a:solidFill>
              <a:latin typeface="Calibri Light"/>
              <a:cs typeface="Calibri Light"/>
            </a:endParaRPr>
          </a:p>
        </p:txBody>
      </p:sp>
      <p:pic>
        <p:nvPicPr>
          <p:cNvPr id="8" name="7 Imagen" descr="C:\Users\USER\Desktop\foticos\2 octubre\angy\20161102_133849.jpg"/>
          <p:cNvPicPr>
            <a:picLocks noChangeAspect="1"/>
          </p:cNvPicPr>
          <p:nvPr/>
        </p:nvPicPr>
        <p:blipFill rotWithShape="1">
          <a:blip r:embed="rId2" cstate="screen">
            <a:extLst>
              <a:ext uri="{28A0092B-C50C-407E-A947-70E740481C1C}">
                <a14:useLocalDpi xmlns:a14="http://schemas.microsoft.com/office/drawing/2010/main"/>
              </a:ext>
            </a:extLst>
          </a:blip>
          <a:srcRect t="-592"/>
          <a:stretch/>
        </p:blipFill>
        <p:spPr bwMode="auto">
          <a:xfrm>
            <a:off x="3581226" y="3759647"/>
            <a:ext cx="2922666" cy="2340000"/>
          </a:xfrm>
          <a:prstGeom prst="rect">
            <a:avLst/>
          </a:prstGeom>
          <a:noFill/>
          <a:ln>
            <a:noFill/>
          </a:ln>
          <a:extLst>
            <a:ext uri="{53640926-AAD7-44d8-BBD7-CCE9431645EC}">
              <a14:shadowObscured xmlns:a14="http://schemas.microsoft.com/office/drawing/2010/main"/>
            </a:ext>
          </a:extLst>
        </p:spPr>
      </p:pic>
      <p:pic>
        <p:nvPicPr>
          <p:cNvPr id="10" name="9 Imagen" descr="C:\Users\USER\Desktop\foticos\2 octubre\angy\20161102_12524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60540" y="3759647"/>
            <a:ext cx="3230618" cy="2340000"/>
          </a:xfrm>
          <a:prstGeom prst="rect">
            <a:avLst/>
          </a:prstGeom>
          <a:noFill/>
          <a:ln>
            <a:noFill/>
          </a:ln>
        </p:spPr>
      </p:pic>
      <p:sp>
        <p:nvSpPr>
          <p:cNvPr id="11" name="CuadroTexto 10"/>
          <p:cNvSpPr txBox="1"/>
          <p:nvPr/>
        </p:nvSpPr>
        <p:spPr>
          <a:xfrm>
            <a:off x="1337343" y="3037314"/>
            <a:ext cx="652643" cy="369332"/>
          </a:xfrm>
          <a:prstGeom prst="rect">
            <a:avLst/>
          </a:prstGeom>
          <a:noFill/>
        </p:spPr>
        <p:txBody>
          <a:bodyPr wrap="none" rtlCol="0">
            <a:spAutoFit/>
          </a:bodyPr>
          <a:lstStyle/>
          <a:p>
            <a:pPr algn="ctr"/>
            <a:r>
              <a:rPr lang="es-ES" dirty="0" smtClean="0">
                <a:solidFill>
                  <a:schemeClr val="accent2"/>
                </a:solidFill>
                <a:latin typeface="Calibri Light"/>
                <a:cs typeface="Calibri Light"/>
              </a:rPr>
              <a:t>2013</a:t>
            </a:r>
            <a:endParaRPr lang="es-ES" dirty="0">
              <a:solidFill>
                <a:schemeClr val="accent2"/>
              </a:solidFill>
              <a:latin typeface="Calibri Light"/>
              <a:cs typeface="Calibri Light"/>
            </a:endParaRPr>
          </a:p>
        </p:txBody>
      </p:sp>
      <p:sp>
        <p:nvSpPr>
          <p:cNvPr id="12" name="CuadroTexto 11"/>
          <p:cNvSpPr txBox="1"/>
          <p:nvPr/>
        </p:nvSpPr>
        <p:spPr>
          <a:xfrm>
            <a:off x="5941051" y="3003670"/>
            <a:ext cx="1254407" cy="369332"/>
          </a:xfrm>
          <a:prstGeom prst="rect">
            <a:avLst/>
          </a:prstGeom>
          <a:noFill/>
        </p:spPr>
        <p:txBody>
          <a:bodyPr wrap="none" rtlCol="0">
            <a:spAutoFit/>
          </a:bodyPr>
          <a:lstStyle/>
          <a:p>
            <a:pPr algn="ctr"/>
            <a:r>
              <a:rPr lang="es-ES" dirty="0" smtClean="0">
                <a:solidFill>
                  <a:schemeClr val="accent2"/>
                </a:solidFill>
                <a:latin typeface="Calibri Light"/>
                <a:cs typeface="Calibri Light"/>
              </a:rPr>
              <a:t>DEVIANDES</a:t>
            </a:r>
            <a:endParaRPr lang="es-ES" dirty="0">
              <a:solidFill>
                <a:schemeClr val="accent2"/>
              </a:solidFill>
              <a:latin typeface="Calibri Light"/>
              <a:cs typeface="Calibri Light"/>
            </a:endParaRPr>
          </a:p>
        </p:txBody>
      </p:sp>
      <p:pic>
        <p:nvPicPr>
          <p:cNvPr id="5" name="Imagen 4"/>
          <p:cNvPicPr>
            <a:picLocks noChangeAspect="1"/>
          </p:cNvPicPr>
          <p:nvPr/>
        </p:nvPicPr>
        <p:blipFill>
          <a:blip r:embed="rId4"/>
          <a:stretch>
            <a:fillRect/>
          </a:stretch>
        </p:blipFill>
        <p:spPr>
          <a:xfrm>
            <a:off x="100931" y="3425186"/>
            <a:ext cx="3313916" cy="2977286"/>
          </a:xfrm>
          <a:prstGeom prst="rect">
            <a:avLst/>
          </a:prstGeom>
        </p:spPr>
      </p:pic>
      <p:sp>
        <p:nvSpPr>
          <p:cNvPr id="14" name="CuadroTexto 13"/>
          <p:cNvSpPr txBox="1"/>
          <p:nvPr/>
        </p:nvSpPr>
        <p:spPr>
          <a:xfrm>
            <a:off x="5210782" y="2701059"/>
            <a:ext cx="3549883" cy="369332"/>
          </a:xfrm>
          <a:prstGeom prst="rect">
            <a:avLst/>
          </a:prstGeom>
          <a:noFill/>
        </p:spPr>
        <p:txBody>
          <a:bodyPr wrap="none" rtlCol="0">
            <a:spAutoFit/>
          </a:bodyPr>
          <a:lstStyle/>
          <a:p>
            <a:r>
              <a:rPr lang="es-ES" dirty="0" smtClean="0">
                <a:solidFill>
                  <a:schemeClr val="accent2"/>
                </a:solidFill>
                <a:latin typeface="Calibri Light"/>
                <a:cs typeface="Calibri Light"/>
              </a:rPr>
              <a:t>Estado actual de la vía concesionada</a:t>
            </a:r>
            <a:endParaRPr lang="es-ES" dirty="0">
              <a:solidFill>
                <a:schemeClr val="accent2"/>
              </a:solidFill>
              <a:latin typeface="Calibri Light"/>
              <a:cs typeface="Calibri Light"/>
            </a:endParaRPr>
          </a:p>
        </p:txBody>
      </p:sp>
      <p:sp>
        <p:nvSpPr>
          <p:cNvPr id="15" name="CuadroTexto 14"/>
          <p:cNvSpPr txBox="1"/>
          <p:nvPr/>
        </p:nvSpPr>
        <p:spPr>
          <a:xfrm>
            <a:off x="81159" y="6332668"/>
            <a:ext cx="2059177" cy="246221"/>
          </a:xfrm>
          <a:prstGeom prst="rect">
            <a:avLst/>
          </a:prstGeom>
          <a:noFill/>
        </p:spPr>
        <p:txBody>
          <a:bodyPr wrap="none" rtlCol="0">
            <a:spAutoFit/>
          </a:bodyPr>
          <a:lstStyle/>
          <a:p>
            <a:r>
              <a:rPr lang="es-ES" sz="1000" dirty="0" smtClean="0">
                <a:latin typeface="Calibri Light"/>
                <a:cs typeface="Calibri Light"/>
              </a:rPr>
              <a:t>Ahuellamientos previo </a:t>
            </a:r>
            <a:r>
              <a:rPr lang="es-ES" sz="1000" dirty="0" err="1" smtClean="0">
                <a:latin typeface="Calibri Light"/>
                <a:cs typeface="Calibri Light"/>
              </a:rPr>
              <a:t>rompemuelle</a:t>
            </a:r>
            <a:endParaRPr lang="es-ES" sz="1000" dirty="0">
              <a:latin typeface="Calibri Light"/>
              <a:cs typeface="Calibri Light"/>
            </a:endParaRPr>
          </a:p>
        </p:txBody>
      </p:sp>
    </p:spTree>
    <p:extLst>
      <p:ext uri="{BB962C8B-B14F-4D97-AF65-F5344CB8AC3E}">
        <p14:creationId xmlns:p14="http://schemas.microsoft.com/office/powerpoint/2010/main" val="33291401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normAutofit fontScale="90000"/>
          </a:bodyPr>
          <a:lstStyle/>
          <a:p>
            <a:pPr algn="r"/>
            <a:r>
              <a:rPr lang="es-ES" dirty="0" smtClean="0"/>
              <a:t>Aspectos Generales de la Infraestructura concesionada </a:t>
            </a:r>
            <a:endParaRPr lang="es-ES" dirty="0"/>
          </a:p>
        </p:txBody>
      </p:sp>
      <p:sp>
        <p:nvSpPr>
          <p:cNvPr id="2" name="Marcador de contenido 1"/>
          <p:cNvSpPr>
            <a:spLocks noGrp="1"/>
          </p:cNvSpPr>
          <p:nvPr>
            <p:ph idx="1"/>
          </p:nvPr>
        </p:nvSpPr>
        <p:spPr/>
        <p:txBody>
          <a:bodyPr>
            <a:normAutofit/>
          </a:bodyPr>
          <a:lstStyle/>
          <a:p>
            <a:pPr marL="0" marR="6919" indent="0" algn="just">
              <a:lnSpc>
                <a:spcPts val="1730"/>
              </a:lnSpc>
              <a:spcBef>
                <a:spcPts val="86"/>
              </a:spcBef>
              <a:buNone/>
            </a:pPr>
            <a:r>
              <a:rPr lang="es-ES" sz="1800" spc="4" dirty="0" smtClean="0">
                <a:latin typeface="Calibri Light"/>
                <a:cs typeface="Calibri Light"/>
              </a:rPr>
              <a:t>El tramo 3, corresponde a 122.57 kilómetros de la carretera concesionada, permiten el tránsito entre La Oroya y </a:t>
            </a:r>
            <a:r>
              <a:rPr lang="es-ES" sz="1800" spc="4" dirty="0" err="1" smtClean="0">
                <a:latin typeface="Calibri Light"/>
                <a:cs typeface="Calibri Light"/>
              </a:rPr>
              <a:t>Dv</a:t>
            </a:r>
            <a:r>
              <a:rPr lang="es-ES" sz="1800" spc="4" dirty="0" smtClean="0">
                <a:latin typeface="Calibri Light"/>
                <a:cs typeface="Calibri Light"/>
              </a:rPr>
              <a:t>. Cerro de Pasco, este Subtramo corresponde a una vía de calzada sencilla bidireccional. Dicho Subtramo cuenta con:</a:t>
            </a:r>
          </a:p>
          <a:p>
            <a:pPr marL="298450" lvl="0" indent="-285750">
              <a:lnSpc>
                <a:spcPts val="1730"/>
              </a:lnSpc>
              <a:spcBef>
                <a:spcPts val="86"/>
              </a:spcBef>
              <a:buFont typeface="Arial" panose="020B0604020202020204" pitchFamily="34" charset="0"/>
              <a:buChar char="•"/>
            </a:pPr>
            <a:r>
              <a:rPr lang="es-ES" sz="1800" dirty="0" smtClean="0">
                <a:solidFill>
                  <a:prstClr val="black"/>
                </a:solidFill>
                <a:latin typeface="Calibri Light"/>
                <a:cs typeface="Calibri Light"/>
              </a:rPr>
              <a:t>Puentes vehiculares: seis (6)</a:t>
            </a:r>
          </a:p>
          <a:p>
            <a:pPr marL="298450" lvl="0" indent="-285750">
              <a:lnSpc>
                <a:spcPts val="1730"/>
              </a:lnSpc>
              <a:spcBef>
                <a:spcPts val="86"/>
              </a:spcBef>
              <a:buFont typeface="Arial" panose="020B0604020202020204" pitchFamily="34" charset="0"/>
              <a:buChar char="•"/>
            </a:pPr>
            <a:r>
              <a:rPr lang="es-ES" sz="1800" dirty="0" smtClean="0">
                <a:solidFill>
                  <a:prstClr val="black"/>
                </a:solidFill>
                <a:latin typeface="Calibri Light"/>
                <a:cs typeface="Calibri Light"/>
              </a:rPr>
              <a:t>Óvalos: dos (2) - Tarma y Vía Cerro de Pasco</a:t>
            </a:r>
            <a:endParaRPr lang="es-ES" sz="1600" spc="4" dirty="0" smtClean="0">
              <a:latin typeface="Calibri Light"/>
              <a:cs typeface="Calibri Light"/>
            </a:endParaRPr>
          </a:p>
          <a:p>
            <a:pPr marL="0" marR="6919" indent="0" algn="just">
              <a:lnSpc>
                <a:spcPts val="1730"/>
              </a:lnSpc>
              <a:spcBef>
                <a:spcPts val="86"/>
              </a:spcBef>
              <a:buNone/>
            </a:pPr>
            <a:endParaRPr lang="es-ES" sz="1600" spc="4" dirty="0" smtClean="0">
              <a:latin typeface="Calibri Light"/>
              <a:cs typeface="Calibri Light"/>
            </a:endParaRPr>
          </a:p>
        </p:txBody>
      </p:sp>
      <p:sp>
        <p:nvSpPr>
          <p:cNvPr id="6" name="CuadroTexto 5"/>
          <p:cNvSpPr txBox="1"/>
          <p:nvPr/>
        </p:nvSpPr>
        <p:spPr>
          <a:xfrm>
            <a:off x="356659" y="2800988"/>
            <a:ext cx="2976521" cy="369332"/>
          </a:xfrm>
          <a:prstGeom prst="rect">
            <a:avLst/>
          </a:prstGeom>
          <a:noFill/>
        </p:spPr>
        <p:txBody>
          <a:bodyPr wrap="none" rtlCol="0">
            <a:spAutoFit/>
          </a:bodyPr>
          <a:lstStyle/>
          <a:p>
            <a:r>
              <a:rPr lang="es-ES" dirty="0" smtClean="0">
                <a:solidFill>
                  <a:schemeClr val="accent2"/>
                </a:solidFill>
                <a:latin typeface="Calibri Light"/>
                <a:cs typeface="Calibri Light"/>
              </a:rPr>
              <a:t>Estado de la vía concesionada</a:t>
            </a:r>
            <a:endParaRPr lang="es-ES" dirty="0">
              <a:solidFill>
                <a:schemeClr val="accent2"/>
              </a:solidFill>
              <a:latin typeface="Calibri Light"/>
              <a:cs typeface="Calibri Light"/>
            </a:endParaRPr>
          </a:p>
        </p:txBody>
      </p:sp>
      <p:pic>
        <p:nvPicPr>
          <p:cNvPr id="8" name="Imagen 3"/>
          <p:cNvPicPr>
            <a:picLocks/>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2520" y="3574608"/>
            <a:ext cx="3566245" cy="27839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6160" y="6383753"/>
            <a:ext cx="1985039" cy="246221"/>
          </a:xfrm>
          <a:prstGeom prst="rect">
            <a:avLst/>
          </a:prstGeom>
          <a:noFill/>
          <a:ln>
            <a:noFill/>
          </a:ln>
        </p:spPr>
        <p:txBody>
          <a:bodyPr wrap="none" rtlCol="0">
            <a:spAutoFit/>
          </a:bodyPr>
          <a:lstStyle/>
          <a:p>
            <a:r>
              <a:rPr lang="es-ES" sz="1000" dirty="0" smtClean="0">
                <a:latin typeface="Calibri Light"/>
                <a:cs typeface="Calibri Light"/>
              </a:rPr>
              <a:t>Baches de más de 5 </a:t>
            </a:r>
            <a:r>
              <a:rPr lang="es-ES" sz="1000" dirty="0" err="1" smtClean="0">
                <a:latin typeface="Calibri Light"/>
                <a:cs typeface="Calibri Light"/>
              </a:rPr>
              <a:t>mt</a:t>
            </a:r>
            <a:r>
              <a:rPr lang="es-ES" sz="1000" dirty="0" smtClean="0">
                <a:latin typeface="Calibri Light"/>
                <a:cs typeface="Calibri Light"/>
              </a:rPr>
              <a:t> de longitud</a:t>
            </a:r>
            <a:endParaRPr lang="es-ES" sz="1000" dirty="0">
              <a:latin typeface="Calibri Light"/>
              <a:cs typeface="Calibri Light"/>
            </a:endParaRPr>
          </a:p>
        </p:txBody>
      </p:sp>
      <p:pic>
        <p:nvPicPr>
          <p:cNvPr id="9" name="7 Imagen" descr="C:\Users\USER\Desktop\foticos\2 octubre\angy\20161027_124258.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39011" y="3676256"/>
            <a:ext cx="2879725" cy="2232000"/>
          </a:xfrm>
          <a:prstGeom prst="rect">
            <a:avLst/>
          </a:prstGeom>
          <a:noFill/>
          <a:ln>
            <a:noFill/>
          </a:ln>
        </p:spPr>
      </p:pic>
      <p:pic>
        <p:nvPicPr>
          <p:cNvPr id="10" name="11 Imagen" descr="C:\Users\INARCO PERU SAC\AppData\Local\Microsoft\Windows\INetCacheContent.Word\20161013_150331.jpg"/>
          <p:cNvPicPr>
            <a:picLocks noChangeAspect="1"/>
          </p:cNvPicPr>
          <p:nvPr/>
        </p:nvPicPr>
        <p:blipFill>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808123" y="3676256"/>
            <a:ext cx="3000953" cy="2232000"/>
          </a:xfrm>
          <a:prstGeom prst="rect">
            <a:avLst/>
          </a:prstGeom>
          <a:noFill/>
          <a:ln>
            <a:noFill/>
          </a:ln>
        </p:spPr>
      </p:pic>
      <p:sp>
        <p:nvSpPr>
          <p:cNvPr id="11" name="CuadroTexto 10"/>
          <p:cNvSpPr txBox="1"/>
          <p:nvPr/>
        </p:nvSpPr>
        <p:spPr>
          <a:xfrm>
            <a:off x="1337343" y="3113013"/>
            <a:ext cx="652643" cy="369332"/>
          </a:xfrm>
          <a:prstGeom prst="rect">
            <a:avLst/>
          </a:prstGeom>
          <a:noFill/>
        </p:spPr>
        <p:txBody>
          <a:bodyPr wrap="none" rtlCol="0">
            <a:spAutoFit/>
          </a:bodyPr>
          <a:lstStyle/>
          <a:p>
            <a:pPr algn="ctr"/>
            <a:r>
              <a:rPr lang="es-ES" dirty="0" smtClean="0">
                <a:solidFill>
                  <a:schemeClr val="accent2"/>
                </a:solidFill>
                <a:latin typeface="Calibri Light"/>
                <a:cs typeface="Calibri Light"/>
              </a:rPr>
              <a:t>2013</a:t>
            </a:r>
            <a:endParaRPr lang="es-ES" dirty="0">
              <a:solidFill>
                <a:schemeClr val="accent2"/>
              </a:solidFill>
              <a:latin typeface="Calibri Light"/>
              <a:cs typeface="Calibri Light"/>
            </a:endParaRPr>
          </a:p>
        </p:txBody>
      </p:sp>
      <p:sp>
        <p:nvSpPr>
          <p:cNvPr id="12" name="CuadroTexto 11"/>
          <p:cNvSpPr txBox="1"/>
          <p:nvPr/>
        </p:nvSpPr>
        <p:spPr>
          <a:xfrm>
            <a:off x="5941051" y="3054136"/>
            <a:ext cx="1254407" cy="369332"/>
          </a:xfrm>
          <a:prstGeom prst="rect">
            <a:avLst/>
          </a:prstGeom>
          <a:noFill/>
        </p:spPr>
        <p:txBody>
          <a:bodyPr wrap="none" rtlCol="0">
            <a:spAutoFit/>
          </a:bodyPr>
          <a:lstStyle/>
          <a:p>
            <a:pPr algn="ctr"/>
            <a:r>
              <a:rPr lang="es-ES" dirty="0" smtClean="0">
                <a:solidFill>
                  <a:schemeClr val="accent2"/>
                </a:solidFill>
                <a:latin typeface="Calibri Light"/>
                <a:cs typeface="Calibri Light"/>
              </a:rPr>
              <a:t>DEVIANDES</a:t>
            </a:r>
            <a:endParaRPr lang="es-ES" dirty="0">
              <a:solidFill>
                <a:schemeClr val="accent2"/>
              </a:solidFill>
              <a:latin typeface="Calibri Light"/>
              <a:cs typeface="Calibri Light"/>
            </a:endParaRPr>
          </a:p>
        </p:txBody>
      </p:sp>
      <p:sp>
        <p:nvSpPr>
          <p:cNvPr id="13" name="CuadroTexto 12"/>
          <p:cNvSpPr txBox="1"/>
          <p:nvPr/>
        </p:nvSpPr>
        <p:spPr>
          <a:xfrm>
            <a:off x="5210782" y="2759936"/>
            <a:ext cx="3549883" cy="369332"/>
          </a:xfrm>
          <a:prstGeom prst="rect">
            <a:avLst/>
          </a:prstGeom>
          <a:noFill/>
        </p:spPr>
        <p:txBody>
          <a:bodyPr wrap="none" rtlCol="0">
            <a:spAutoFit/>
          </a:bodyPr>
          <a:lstStyle/>
          <a:p>
            <a:r>
              <a:rPr lang="es-ES" dirty="0" smtClean="0">
                <a:solidFill>
                  <a:schemeClr val="accent2"/>
                </a:solidFill>
                <a:latin typeface="Calibri Light"/>
                <a:cs typeface="Calibri Light"/>
              </a:rPr>
              <a:t>Estado actual de la vía concesionada</a:t>
            </a:r>
            <a:endParaRPr lang="es-ES" dirty="0">
              <a:solidFill>
                <a:schemeClr val="accent2"/>
              </a:solidFill>
              <a:latin typeface="Calibri Light"/>
              <a:cs typeface="Calibri Light"/>
            </a:endParaRPr>
          </a:p>
        </p:txBody>
      </p:sp>
    </p:spTree>
    <p:extLst>
      <p:ext uri="{BB962C8B-B14F-4D97-AF65-F5344CB8AC3E}">
        <p14:creationId xmlns:p14="http://schemas.microsoft.com/office/powerpoint/2010/main" val="33445277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41669</TotalTime>
  <Words>3643</Words>
  <Application>Microsoft Macintosh PowerPoint</Application>
  <PresentationFormat>A4 (210x297 mm)</PresentationFormat>
  <Paragraphs>502</Paragraphs>
  <Slides>65</Slides>
  <Notes>0</Notes>
  <HiddenSlides>0</HiddenSlides>
  <MMClips>0</MMClips>
  <ScaleCrop>false</ScaleCrop>
  <HeadingPairs>
    <vt:vector size="4" baseType="variant">
      <vt:variant>
        <vt:lpstr>Tema</vt:lpstr>
      </vt:variant>
      <vt:variant>
        <vt:i4>1</vt:i4>
      </vt:variant>
      <vt:variant>
        <vt:lpstr>Títulos de diapositiva</vt:lpstr>
      </vt:variant>
      <vt:variant>
        <vt:i4>65</vt:i4>
      </vt:variant>
    </vt:vector>
  </HeadingPairs>
  <TitlesOfParts>
    <vt:vector size="66" baseType="lpstr">
      <vt:lpstr>Tema de Office</vt:lpstr>
      <vt:lpstr>Plan de Negocios 2018  21 de marzo de 2018</vt:lpstr>
      <vt:lpstr>Agenda</vt:lpstr>
      <vt:lpstr>Introducción</vt:lpstr>
      <vt:lpstr>Introducción</vt:lpstr>
      <vt:lpstr>Introducción</vt:lpstr>
      <vt:lpstr>Agenda</vt:lpstr>
      <vt:lpstr>Aspectos Generales de la Infraestructura concesionada </vt:lpstr>
      <vt:lpstr>Aspectos Generales de la Infraestructura concesionada </vt:lpstr>
      <vt:lpstr>Aspectos Generales de la Infraestructura concesionada </vt:lpstr>
      <vt:lpstr>Agenda</vt:lpstr>
      <vt:lpstr>Inversiones Ejecutadas</vt:lpstr>
      <vt:lpstr>Inversiones Ejecutadas - OPA</vt:lpstr>
      <vt:lpstr>Inversiones Ejecutadas - ONPA</vt:lpstr>
      <vt:lpstr>Inversiones Ejecutadas - ONPA</vt:lpstr>
      <vt:lpstr>Inversiones Ejecutadas - FEN</vt:lpstr>
      <vt:lpstr>Inversiones Ejecutadas - FEN</vt:lpstr>
      <vt:lpstr>Inversiones Ejecutadas - FEN</vt:lpstr>
      <vt:lpstr>Agenda</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Aspectos Operativos</vt:lpstr>
      <vt:lpstr>Agenda</vt:lpstr>
      <vt:lpstr>Aspectos Económicos y Comerciales</vt:lpstr>
      <vt:lpstr>Aspectos Económicos y Comerciales</vt:lpstr>
      <vt:lpstr>Aspectos Económicos y Comerciales</vt:lpstr>
      <vt:lpstr>Agenda</vt:lpstr>
      <vt:lpstr>Aspectos Administrativos y Financieros</vt:lpstr>
      <vt:lpstr>Aspectos Administrativos y Financieros</vt:lpstr>
      <vt:lpstr>Aspectos Administrativos y Financieros</vt:lpstr>
      <vt:lpstr>Agenda</vt:lpstr>
      <vt:lpstr>Lecciones Aprendidas</vt:lpstr>
      <vt:lpstr>Agenda</vt:lpstr>
      <vt:lpstr>Programación de Inversiones</vt:lpstr>
      <vt:lpstr>Agenda</vt:lpstr>
      <vt:lpstr>Aspecto Operativos</vt:lpstr>
      <vt:lpstr>Aspecto Operativos</vt:lpstr>
      <vt:lpstr>Agenda</vt:lpstr>
      <vt:lpstr>Aspectos Económicos y Comerciales</vt:lpstr>
      <vt:lpstr>Aspectos Económicos y Comerciales</vt:lpstr>
      <vt:lpstr>Agenda</vt:lpstr>
      <vt:lpstr>Aspectos Administrativos y Financieros</vt:lpstr>
      <vt:lpstr>Agenda</vt:lpstr>
      <vt:lpstr>Problemas que pueden afectar la carretera</vt:lpstr>
      <vt:lpstr>Agenda</vt:lpstr>
      <vt:lpstr>Aspecto o puntos críticos que existen por resolver con el concedente o con OSITRAN</vt:lpstr>
      <vt:lpstr>Aspectos en los cuales y a criterio del Concesionario la articulación con OSITRAN será clave en el 2018 </vt:lpstr>
      <vt:lpstr>Relación Personal</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Cierre Financiero</dc:title>
  <dc:creator>Magno H. Garzon</dc:creator>
  <cp:lastModifiedBy>Luis Felipe Manrique Diaz</cp:lastModifiedBy>
  <cp:revision>853</cp:revision>
  <cp:lastPrinted>2018-03-13T18:12:08Z</cp:lastPrinted>
  <dcterms:created xsi:type="dcterms:W3CDTF">2015-08-05T15:59:19Z</dcterms:created>
  <dcterms:modified xsi:type="dcterms:W3CDTF">2018-03-19T20:12:41Z</dcterms:modified>
</cp:coreProperties>
</file>