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65.jpg" ContentType="image/jpeg"/>
  <Override PartName="/ppt/media/image66.jpg" ContentType="image/jpeg"/>
  <Override PartName="/ppt/media/image71.jpg" ContentType="image/jpeg"/>
  <Override PartName="/ppt/media/image72.jpg" ContentType="image/jpeg"/>
  <Override PartName="/ppt/media/image79.jpg" ContentType="image/jpeg"/>
  <Override PartName="/ppt/media/image92.jpg" ContentType="image/jpeg"/>
  <Override PartName="/ppt/media/image100.JPG" ContentType="image/jpeg"/>
  <Override PartName="/ppt/media/image107.JPG" ContentType="image/jpeg"/>
  <Override PartName="/ppt/media/image109.JPG" ContentType="image/jpeg"/>
  <Override PartName="/ppt/media/image110.jpg" ContentType="image/jpeg"/>
  <Override PartName="/ppt/media/image126.jpg" ContentType="image/jpeg"/>
  <Override PartName="/ppt/media/image131.jpg" ContentType="image/jpeg"/>
  <Override PartName="/ppt/media/image136.jpg" ContentType="image/jpeg"/>
  <Override PartName="/ppt/media/image138.jpg" ContentType="image/jpeg"/>
  <Override PartName="/ppt/media/image139.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67"/>
  </p:notesMasterIdLst>
  <p:handoutMasterIdLst>
    <p:handoutMasterId r:id="rId68"/>
  </p:handoutMasterIdLst>
  <p:sldIdLst>
    <p:sldId id="256" r:id="rId5"/>
    <p:sldId id="257" r:id="rId6"/>
    <p:sldId id="259" r:id="rId7"/>
    <p:sldId id="261" r:id="rId8"/>
    <p:sldId id="279" r:id="rId9"/>
    <p:sldId id="264" r:id="rId10"/>
    <p:sldId id="265" r:id="rId11"/>
    <p:sldId id="284" r:id="rId12"/>
    <p:sldId id="268" r:id="rId13"/>
    <p:sldId id="270" r:id="rId14"/>
    <p:sldId id="271" r:id="rId15"/>
    <p:sldId id="282" r:id="rId16"/>
    <p:sldId id="283" r:id="rId17"/>
    <p:sldId id="285" r:id="rId18"/>
    <p:sldId id="277" r:id="rId19"/>
    <p:sldId id="278" r:id="rId20"/>
    <p:sldId id="357" r:id="rId21"/>
    <p:sldId id="358" r:id="rId22"/>
    <p:sldId id="351" r:id="rId23"/>
    <p:sldId id="327" r:id="rId24"/>
    <p:sldId id="394" r:id="rId25"/>
    <p:sldId id="328" r:id="rId26"/>
    <p:sldId id="329" r:id="rId27"/>
    <p:sldId id="341" r:id="rId28"/>
    <p:sldId id="344" r:id="rId29"/>
    <p:sldId id="345" r:id="rId30"/>
    <p:sldId id="346" r:id="rId31"/>
    <p:sldId id="348" r:id="rId32"/>
    <p:sldId id="374" r:id="rId33"/>
    <p:sldId id="393" r:id="rId34"/>
    <p:sldId id="368" r:id="rId35"/>
    <p:sldId id="349" r:id="rId36"/>
    <p:sldId id="347" r:id="rId37"/>
    <p:sldId id="350" r:id="rId38"/>
    <p:sldId id="354" r:id="rId39"/>
    <p:sldId id="365" r:id="rId40"/>
    <p:sldId id="355" r:id="rId41"/>
    <p:sldId id="369" r:id="rId42"/>
    <p:sldId id="375" r:id="rId43"/>
    <p:sldId id="377" r:id="rId44"/>
    <p:sldId id="373" r:id="rId45"/>
    <p:sldId id="363" r:id="rId46"/>
    <p:sldId id="376" r:id="rId47"/>
    <p:sldId id="370" r:id="rId48"/>
    <p:sldId id="337" r:id="rId49"/>
    <p:sldId id="339" r:id="rId50"/>
    <p:sldId id="360" r:id="rId51"/>
    <p:sldId id="356" r:id="rId52"/>
    <p:sldId id="362" r:id="rId53"/>
    <p:sldId id="353" r:id="rId54"/>
    <p:sldId id="395" r:id="rId55"/>
    <p:sldId id="359" r:id="rId56"/>
    <p:sldId id="361" r:id="rId57"/>
    <p:sldId id="383" r:id="rId58"/>
    <p:sldId id="384" r:id="rId59"/>
    <p:sldId id="386" r:id="rId60"/>
    <p:sldId id="387" r:id="rId61"/>
    <p:sldId id="389" r:id="rId62"/>
    <p:sldId id="390" r:id="rId63"/>
    <p:sldId id="391" r:id="rId64"/>
    <p:sldId id="392" r:id="rId65"/>
    <p:sldId id="342" r:id="rId66"/>
  </p:sldIdLst>
  <p:sldSz cx="13003213" cy="9756775"/>
  <p:notesSz cx="9928225" cy="6797675"/>
  <p:embeddedFontLst>
    <p:embeddedFont>
      <p:font typeface="ApexNew-BoldItalic" panose="02010600040501010103" charset="0"/>
      <p:bold r:id="rId69"/>
    </p:embeddedFont>
    <p:embeddedFont>
      <p:font typeface="ApexNew-BoldItalic" panose="02010600040501010103" charset="0"/>
      <p:bold r:id="rId69"/>
    </p:embeddedFont>
    <p:embeddedFont>
      <p:font typeface="Apex New PS Bold Italic Proport" charset="0"/>
      <p:italic r:id="rId70"/>
    </p:embeddedFont>
    <p:embeddedFont>
      <p:font typeface="ApexNew-Heavy" panose="02010600040501010103" charset="0"/>
      <p:bold r:id="rId71"/>
    </p:embeddedFont>
    <p:embeddedFont>
      <p:font typeface="Apex New PS Heavy Proportional" charset="0"/>
      <p:regular r:id="rId72"/>
    </p:embeddedFont>
    <p:embeddedFont>
      <p:font typeface="Helvetica75-Bold" panose="020B0604020202020204"/>
      <p:bold r:id="rId73"/>
    </p:embeddedFont>
    <p:embeddedFont>
      <p:font typeface="Helvetica65-Medium" panose="020B0604020202020204"/>
      <p:regular r:id="rId74"/>
    </p:embeddedFont>
    <p:embeddedFont>
      <p:font typeface="ApexNew-Bold" panose="02010600040501010103" charset="0"/>
      <p:bold r:id="rId75"/>
    </p:embeddedFont>
    <p:embeddedFont>
      <p:font typeface="Apex New Medium" panose="02010600040501010103" charset="0"/>
      <p:bold r:id="rId76"/>
    </p:embeddedFont>
    <p:embeddedFont>
      <p:font typeface="Apex New PS Bold Proportional" charset="0"/>
      <p:regular r:id="rId77"/>
    </p:embeddedFont>
    <p:embeddedFont>
      <p:font typeface="ApexNew-Book" panose="02010600040501010103" charset="0"/>
      <p:regular r:id="rId78"/>
    </p:embeddedFont>
    <p:embeddedFont>
      <p:font typeface="Calibri" panose="020F0502020204030204" pitchFamily="34" charset="0"/>
      <p:regular r:id="rId79"/>
      <p:bold r:id="rId80"/>
      <p:italic r:id="rId81"/>
      <p:boldItalic r:id="rId82"/>
    </p:embeddedFont>
    <p:embeddedFont>
      <p:font typeface="Apex New Book" panose="02010600040501010103" charset="0"/>
      <p:regular r:id="rId83"/>
    </p:embeddedFont>
    <p:embeddedFont>
      <p:font typeface="ApexNew-HeavyItalic" panose="02010600040501010103" charset="0"/>
      <p:bold r:id="rId84"/>
    </p:embeddedFont>
    <p:embeddedFont>
      <p:font typeface="Apex New PS Medium Proportional" charset="0"/>
      <p:regular r:id="rId85"/>
    </p:embeddedFont>
    <p:embeddedFont>
      <p:font typeface="Apex New Heavy Italic" panose="02010600040501010103" charset="0"/>
      <p:bold r:id="rId86"/>
    </p:embeddedFont>
    <p:embeddedFont>
      <p:font typeface="ApexNew-BoldItalic" panose="02010600040501010103" charset="0"/>
      <p:bold r:id="rId69"/>
    </p:embeddedFont>
    <p:embeddedFont>
      <p:font typeface="ApexNew-Medium" panose="02010600040501010103" charset="0"/>
      <p:bold r:id="rId87"/>
    </p:embeddedFont>
  </p:embeddedFontLst>
  <p:defaultTextStyle>
    <a:defPPr>
      <a:defRPr lang="es-ES"/>
    </a:defPPr>
    <a:lvl1pPr marL="0" algn="l" defTabSz="728320" rtl="0" eaLnBrk="1" latinLnBrk="0" hangingPunct="1">
      <a:defRPr sz="2900" kern="1200">
        <a:solidFill>
          <a:schemeClr val="tx1"/>
        </a:solidFill>
        <a:latin typeface="+mn-lt"/>
        <a:ea typeface="+mn-ea"/>
        <a:cs typeface="+mn-cs"/>
      </a:defRPr>
    </a:lvl1pPr>
    <a:lvl2pPr marL="728320" algn="l" defTabSz="728320" rtl="0" eaLnBrk="1" latinLnBrk="0" hangingPunct="1">
      <a:defRPr sz="2900" kern="1200">
        <a:solidFill>
          <a:schemeClr val="tx1"/>
        </a:solidFill>
        <a:latin typeface="+mn-lt"/>
        <a:ea typeface="+mn-ea"/>
        <a:cs typeface="+mn-cs"/>
      </a:defRPr>
    </a:lvl2pPr>
    <a:lvl3pPr marL="1456639" algn="l" defTabSz="728320" rtl="0" eaLnBrk="1" latinLnBrk="0" hangingPunct="1">
      <a:defRPr sz="2900" kern="1200">
        <a:solidFill>
          <a:schemeClr val="tx1"/>
        </a:solidFill>
        <a:latin typeface="+mn-lt"/>
        <a:ea typeface="+mn-ea"/>
        <a:cs typeface="+mn-cs"/>
      </a:defRPr>
    </a:lvl3pPr>
    <a:lvl4pPr marL="2184959" algn="l" defTabSz="728320" rtl="0" eaLnBrk="1" latinLnBrk="0" hangingPunct="1">
      <a:defRPr sz="2900" kern="1200">
        <a:solidFill>
          <a:schemeClr val="tx1"/>
        </a:solidFill>
        <a:latin typeface="+mn-lt"/>
        <a:ea typeface="+mn-ea"/>
        <a:cs typeface="+mn-cs"/>
      </a:defRPr>
    </a:lvl4pPr>
    <a:lvl5pPr marL="2913278" algn="l" defTabSz="728320" rtl="0" eaLnBrk="1" latinLnBrk="0" hangingPunct="1">
      <a:defRPr sz="2900" kern="1200">
        <a:solidFill>
          <a:schemeClr val="tx1"/>
        </a:solidFill>
        <a:latin typeface="+mn-lt"/>
        <a:ea typeface="+mn-ea"/>
        <a:cs typeface="+mn-cs"/>
      </a:defRPr>
    </a:lvl5pPr>
    <a:lvl6pPr marL="3641598" algn="l" defTabSz="728320" rtl="0" eaLnBrk="1" latinLnBrk="0" hangingPunct="1">
      <a:defRPr sz="2900" kern="1200">
        <a:solidFill>
          <a:schemeClr val="tx1"/>
        </a:solidFill>
        <a:latin typeface="+mn-lt"/>
        <a:ea typeface="+mn-ea"/>
        <a:cs typeface="+mn-cs"/>
      </a:defRPr>
    </a:lvl6pPr>
    <a:lvl7pPr marL="4369918" algn="l" defTabSz="728320" rtl="0" eaLnBrk="1" latinLnBrk="0" hangingPunct="1">
      <a:defRPr sz="2900" kern="1200">
        <a:solidFill>
          <a:schemeClr val="tx1"/>
        </a:solidFill>
        <a:latin typeface="+mn-lt"/>
        <a:ea typeface="+mn-ea"/>
        <a:cs typeface="+mn-cs"/>
      </a:defRPr>
    </a:lvl7pPr>
    <a:lvl8pPr marL="5098237" algn="l" defTabSz="728320" rtl="0" eaLnBrk="1" latinLnBrk="0" hangingPunct="1">
      <a:defRPr sz="2900" kern="1200">
        <a:solidFill>
          <a:schemeClr val="tx1"/>
        </a:solidFill>
        <a:latin typeface="+mn-lt"/>
        <a:ea typeface="+mn-ea"/>
        <a:cs typeface="+mn-cs"/>
      </a:defRPr>
    </a:lvl8pPr>
    <a:lvl9pPr marL="5826557" algn="l" defTabSz="728320"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3">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F497D"/>
    <a:srgbClr val="595959"/>
    <a:srgbClr val="556A84"/>
    <a:srgbClr val="335B8A"/>
    <a:srgbClr val="5C7AA0"/>
    <a:srgbClr val="436692"/>
    <a:srgbClr val="50719A"/>
    <a:srgbClr val="D3E9F3"/>
    <a:srgbClr val="3B4144"/>
    <a:srgbClr val="8198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03" autoAdjust="0"/>
    <p:restoredTop sz="94438" autoAdjust="0"/>
  </p:normalViewPr>
  <p:slideViewPr>
    <p:cSldViewPr snapToGrid="0" snapToObjects="1">
      <p:cViewPr varScale="1">
        <p:scale>
          <a:sx n="50" d="100"/>
          <a:sy n="50" d="100"/>
        </p:scale>
        <p:origin x="1392" y="32"/>
      </p:cViewPr>
      <p:guideLst>
        <p:guide orient="horz" pos="3073"/>
        <p:guide pos="4096"/>
      </p:guideLst>
    </p:cSldViewPr>
  </p:slideViewPr>
  <p:outlineViewPr>
    <p:cViewPr>
      <p:scale>
        <a:sx n="33" d="100"/>
        <a:sy n="33" d="100"/>
      </p:scale>
      <p:origin x="0" y="1861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handoutMaster" Target="handoutMasters/handoutMaster1.xml"/><Relationship Id="rId76" Type="http://schemas.openxmlformats.org/officeDocument/2006/relationships/font" Target="fonts/font8.fntdata"/><Relationship Id="rId84" Type="http://schemas.openxmlformats.org/officeDocument/2006/relationships/font" Target="fonts/font16.fntdata"/><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font" Target="fonts/font19.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14.fntdata"/><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font" Target="fonts/font1.fntdata"/><Relationship Id="rId77"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41297"/>
          </a:xfrm>
          <a:prstGeom prst="rect">
            <a:avLst/>
          </a:prstGeom>
        </p:spPr>
        <p:txBody>
          <a:bodyPr vert="horz" lIns="91440" tIns="45720" rIns="91440" bIns="45720" rtlCol="0"/>
          <a:lstStyle>
            <a:lvl1pPr algn="l">
              <a:defRPr sz="1200"/>
            </a:lvl1pPr>
          </a:lstStyle>
          <a:p>
            <a:endParaRPr lang="es-PE"/>
          </a:p>
        </p:txBody>
      </p:sp>
      <p:sp>
        <p:nvSpPr>
          <p:cNvPr id="3" name="Date Placeholder 2"/>
          <p:cNvSpPr>
            <a:spLocks noGrp="1"/>
          </p:cNvSpPr>
          <p:nvPr>
            <p:ph type="dt" sz="quarter" idx="1"/>
          </p:nvPr>
        </p:nvSpPr>
        <p:spPr>
          <a:xfrm>
            <a:off x="5622594" y="0"/>
            <a:ext cx="4303313" cy="341297"/>
          </a:xfrm>
          <a:prstGeom prst="rect">
            <a:avLst/>
          </a:prstGeom>
        </p:spPr>
        <p:txBody>
          <a:bodyPr vert="horz" lIns="91440" tIns="45720" rIns="91440" bIns="45720" rtlCol="0"/>
          <a:lstStyle>
            <a:lvl1pPr algn="r">
              <a:defRPr sz="1200"/>
            </a:lvl1pPr>
          </a:lstStyle>
          <a:p>
            <a:fld id="{8262B2A5-8BE6-4AE7-9BD7-AB6A0CFF5EB6}" type="datetimeFigureOut">
              <a:rPr lang="es-PE" smtClean="0"/>
              <a:t>21/03/2018</a:t>
            </a:fld>
            <a:endParaRPr lang="es-PE"/>
          </a:p>
        </p:txBody>
      </p:sp>
      <p:sp>
        <p:nvSpPr>
          <p:cNvPr id="4" name="Footer Placeholder 3"/>
          <p:cNvSpPr>
            <a:spLocks noGrp="1"/>
          </p:cNvSpPr>
          <p:nvPr>
            <p:ph type="ftr" sz="quarter" idx="2"/>
          </p:nvPr>
        </p:nvSpPr>
        <p:spPr>
          <a:xfrm>
            <a:off x="0" y="6456378"/>
            <a:ext cx="4303313" cy="341297"/>
          </a:xfrm>
          <a:prstGeom prst="rect">
            <a:avLst/>
          </a:prstGeom>
        </p:spPr>
        <p:txBody>
          <a:bodyPr vert="horz" lIns="91440" tIns="45720" rIns="91440" bIns="45720" rtlCol="0" anchor="b"/>
          <a:lstStyle>
            <a:lvl1pPr algn="l">
              <a:defRPr sz="1200"/>
            </a:lvl1pPr>
          </a:lstStyle>
          <a:p>
            <a:endParaRPr lang="es-PE"/>
          </a:p>
        </p:txBody>
      </p:sp>
      <p:sp>
        <p:nvSpPr>
          <p:cNvPr id="5" name="Slide Number Placeholder 4"/>
          <p:cNvSpPr>
            <a:spLocks noGrp="1"/>
          </p:cNvSpPr>
          <p:nvPr>
            <p:ph type="sldNum" sz="quarter" idx="3"/>
          </p:nvPr>
        </p:nvSpPr>
        <p:spPr>
          <a:xfrm>
            <a:off x="5622594" y="6456378"/>
            <a:ext cx="4303313" cy="341297"/>
          </a:xfrm>
          <a:prstGeom prst="rect">
            <a:avLst/>
          </a:prstGeom>
        </p:spPr>
        <p:txBody>
          <a:bodyPr vert="horz" lIns="91440" tIns="45720" rIns="91440" bIns="45720" rtlCol="0" anchor="b"/>
          <a:lstStyle>
            <a:lvl1pPr algn="r">
              <a:defRPr sz="1200"/>
            </a:lvl1pPr>
          </a:lstStyle>
          <a:p>
            <a:fld id="{753F252A-51EF-40E8-AF55-6C9C2E48F802}" type="slidenum">
              <a:rPr lang="es-PE" smtClean="0"/>
              <a:t>‹#›</a:t>
            </a:fld>
            <a:endParaRPr lang="es-PE"/>
          </a:p>
        </p:txBody>
      </p:sp>
    </p:spTree>
    <p:extLst>
      <p:ext uri="{BB962C8B-B14F-4D97-AF65-F5344CB8AC3E}">
        <p14:creationId xmlns:p14="http://schemas.microsoft.com/office/powerpoint/2010/main" val="834406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2231" cy="341064"/>
          </a:xfrm>
          <a:prstGeom prst="rect">
            <a:avLst/>
          </a:prstGeom>
        </p:spPr>
        <p:txBody>
          <a:bodyPr vert="horz" lIns="91440" tIns="45720" rIns="91440" bIns="45720" rtlCol="0"/>
          <a:lstStyle>
            <a:lvl1pPr algn="l">
              <a:defRPr sz="1200"/>
            </a:lvl1pPr>
          </a:lstStyle>
          <a:p>
            <a:endParaRPr lang="es-PE"/>
          </a:p>
        </p:txBody>
      </p:sp>
      <p:sp>
        <p:nvSpPr>
          <p:cNvPr id="3" name="Date Placeholder 2"/>
          <p:cNvSpPr>
            <a:spLocks noGrp="1"/>
          </p:cNvSpPr>
          <p:nvPr>
            <p:ph type="dt" idx="1"/>
          </p:nvPr>
        </p:nvSpPr>
        <p:spPr>
          <a:xfrm>
            <a:off x="5623698" y="0"/>
            <a:ext cx="4302231" cy="341064"/>
          </a:xfrm>
          <a:prstGeom prst="rect">
            <a:avLst/>
          </a:prstGeom>
        </p:spPr>
        <p:txBody>
          <a:bodyPr vert="horz" lIns="91440" tIns="45720" rIns="91440" bIns="45720" rtlCol="0"/>
          <a:lstStyle>
            <a:lvl1pPr algn="r">
              <a:defRPr sz="1200"/>
            </a:lvl1pPr>
          </a:lstStyle>
          <a:p>
            <a:fld id="{167B4442-E7F9-42B4-A4DB-32800260A698}" type="datetimeFigureOut">
              <a:rPr lang="es-PE" smtClean="0"/>
              <a:t>21/03/2018</a:t>
            </a:fld>
            <a:endParaRPr lang="es-PE"/>
          </a:p>
        </p:txBody>
      </p:sp>
      <p:sp>
        <p:nvSpPr>
          <p:cNvPr id="4" name="Slide Image Placeholder 3"/>
          <p:cNvSpPr>
            <a:spLocks noGrp="1" noRot="1" noChangeAspect="1"/>
          </p:cNvSpPr>
          <p:nvPr>
            <p:ph type="sldImg" idx="2"/>
          </p:nvPr>
        </p:nvSpPr>
        <p:spPr>
          <a:xfrm>
            <a:off x="3435350" y="849313"/>
            <a:ext cx="3057525" cy="2293937"/>
          </a:xfrm>
          <a:prstGeom prst="rect">
            <a:avLst/>
          </a:prstGeom>
          <a:noFill/>
          <a:ln w="12700">
            <a:solidFill>
              <a:prstClr val="black"/>
            </a:solidFill>
          </a:ln>
        </p:spPr>
        <p:txBody>
          <a:bodyPr vert="horz" lIns="91440" tIns="45720" rIns="91440" bIns="45720" rtlCol="0" anchor="ctr"/>
          <a:lstStyle/>
          <a:p>
            <a:endParaRPr lang="es-PE"/>
          </a:p>
        </p:txBody>
      </p:sp>
      <p:sp>
        <p:nvSpPr>
          <p:cNvPr id="5" name="Notes Placeholder 4"/>
          <p:cNvSpPr>
            <a:spLocks noGrp="1"/>
          </p:cNvSpPr>
          <p:nvPr>
            <p:ph type="body" sz="quarter" idx="3"/>
          </p:nvPr>
        </p:nvSpPr>
        <p:spPr>
          <a:xfrm>
            <a:off x="992823" y="3271381"/>
            <a:ext cx="794258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PE"/>
          </a:p>
        </p:txBody>
      </p:sp>
      <p:sp>
        <p:nvSpPr>
          <p:cNvPr id="6" name="Footer Placeholder 5"/>
          <p:cNvSpPr>
            <a:spLocks noGrp="1"/>
          </p:cNvSpPr>
          <p:nvPr>
            <p:ph type="ftr" sz="quarter" idx="4"/>
          </p:nvPr>
        </p:nvSpPr>
        <p:spPr>
          <a:xfrm>
            <a:off x="1" y="6456612"/>
            <a:ext cx="4302231" cy="341063"/>
          </a:xfrm>
          <a:prstGeom prst="rect">
            <a:avLst/>
          </a:prstGeom>
        </p:spPr>
        <p:txBody>
          <a:bodyPr vert="horz" lIns="91440" tIns="45720" rIns="91440" bIns="45720" rtlCol="0" anchor="b"/>
          <a:lstStyle>
            <a:lvl1pPr algn="l">
              <a:defRPr sz="1200"/>
            </a:lvl1pPr>
          </a:lstStyle>
          <a:p>
            <a:endParaRPr lang="es-PE"/>
          </a:p>
        </p:txBody>
      </p:sp>
      <p:sp>
        <p:nvSpPr>
          <p:cNvPr id="7" name="Slide Number Placeholder 6"/>
          <p:cNvSpPr>
            <a:spLocks noGrp="1"/>
          </p:cNvSpPr>
          <p:nvPr>
            <p:ph type="sldNum" sz="quarter" idx="5"/>
          </p:nvPr>
        </p:nvSpPr>
        <p:spPr>
          <a:xfrm>
            <a:off x="5623698" y="6456612"/>
            <a:ext cx="4302231" cy="341063"/>
          </a:xfrm>
          <a:prstGeom prst="rect">
            <a:avLst/>
          </a:prstGeom>
        </p:spPr>
        <p:txBody>
          <a:bodyPr vert="horz" lIns="91440" tIns="45720" rIns="91440" bIns="45720" rtlCol="0" anchor="b"/>
          <a:lstStyle>
            <a:lvl1pPr algn="r">
              <a:defRPr sz="1200"/>
            </a:lvl1pPr>
          </a:lstStyle>
          <a:p>
            <a:fld id="{427C5324-11E9-4B39-B59A-DE8082519628}" type="slidenum">
              <a:rPr lang="es-PE" smtClean="0"/>
              <a:t>‹#›</a:t>
            </a:fld>
            <a:endParaRPr lang="es-PE"/>
          </a:p>
        </p:txBody>
      </p:sp>
    </p:spTree>
    <p:extLst>
      <p:ext uri="{BB962C8B-B14F-4D97-AF65-F5344CB8AC3E}">
        <p14:creationId xmlns:p14="http://schemas.microsoft.com/office/powerpoint/2010/main" val="682165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27C5324-11E9-4B39-B59A-DE8082519628}" type="slidenum">
              <a:rPr lang="es-PE" smtClean="0"/>
              <a:t>17</a:t>
            </a:fld>
            <a:endParaRPr lang="es-PE"/>
          </a:p>
        </p:txBody>
      </p:sp>
    </p:spTree>
    <p:extLst>
      <p:ext uri="{BB962C8B-B14F-4D97-AF65-F5344CB8AC3E}">
        <p14:creationId xmlns:p14="http://schemas.microsoft.com/office/powerpoint/2010/main" val="4014848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75241" y="3030928"/>
            <a:ext cx="11052731" cy="2091383"/>
          </a:xfrm>
        </p:spPr>
        <p:txBody>
          <a:bodyPr/>
          <a:lstStyle/>
          <a:p>
            <a:r>
              <a:rPr lang="es-ES_tradnl"/>
              <a:t>Clic para editar título</a:t>
            </a:r>
            <a:endParaRPr lang="es-ES"/>
          </a:p>
        </p:txBody>
      </p:sp>
      <p:sp>
        <p:nvSpPr>
          <p:cNvPr id="3" name="Subtítulo 2"/>
          <p:cNvSpPr>
            <a:spLocks noGrp="1"/>
          </p:cNvSpPr>
          <p:nvPr>
            <p:ph type="subTitle" idx="1"/>
          </p:nvPr>
        </p:nvSpPr>
        <p:spPr>
          <a:xfrm>
            <a:off x="1950482" y="5528839"/>
            <a:ext cx="9102249" cy="2493398"/>
          </a:xfrm>
        </p:spPr>
        <p:txBody>
          <a:bodyPr/>
          <a:lstStyle>
            <a:lvl1pPr marL="0" indent="0" algn="ctr">
              <a:buNone/>
              <a:defRPr>
                <a:solidFill>
                  <a:schemeClr val="tx1">
                    <a:tint val="75000"/>
                  </a:schemeClr>
                </a:solidFill>
              </a:defRPr>
            </a:lvl1pPr>
            <a:lvl2pPr marL="728320" indent="0" algn="ctr">
              <a:buNone/>
              <a:defRPr>
                <a:solidFill>
                  <a:schemeClr val="tx1">
                    <a:tint val="75000"/>
                  </a:schemeClr>
                </a:solidFill>
              </a:defRPr>
            </a:lvl2pPr>
            <a:lvl3pPr marL="1456639" indent="0" algn="ctr">
              <a:buNone/>
              <a:defRPr>
                <a:solidFill>
                  <a:schemeClr val="tx1">
                    <a:tint val="75000"/>
                  </a:schemeClr>
                </a:solidFill>
              </a:defRPr>
            </a:lvl3pPr>
            <a:lvl4pPr marL="2184959" indent="0" algn="ctr">
              <a:buNone/>
              <a:defRPr>
                <a:solidFill>
                  <a:schemeClr val="tx1">
                    <a:tint val="75000"/>
                  </a:schemeClr>
                </a:solidFill>
              </a:defRPr>
            </a:lvl4pPr>
            <a:lvl5pPr marL="2913278" indent="0" algn="ctr">
              <a:buNone/>
              <a:defRPr>
                <a:solidFill>
                  <a:schemeClr val="tx1">
                    <a:tint val="75000"/>
                  </a:schemeClr>
                </a:solidFill>
              </a:defRPr>
            </a:lvl5pPr>
            <a:lvl6pPr marL="3641598" indent="0" algn="ctr">
              <a:buNone/>
              <a:defRPr>
                <a:solidFill>
                  <a:schemeClr val="tx1">
                    <a:tint val="75000"/>
                  </a:schemeClr>
                </a:solidFill>
              </a:defRPr>
            </a:lvl6pPr>
            <a:lvl7pPr marL="4369918" indent="0" algn="ctr">
              <a:buNone/>
              <a:defRPr>
                <a:solidFill>
                  <a:schemeClr val="tx1">
                    <a:tint val="75000"/>
                  </a:schemeClr>
                </a:solidFill>
              </a:defRPr>
            </a:lvl7pPr>
            <a:lvl8pPr marL="5098237" indent="0" algn="ctr">
              <a:buNone/>
              <a:defRPr>
                <a:solidFill>
                  <a:schemeClr val="tx1">
                    <a:tint val="75000"/>
                  </a:schemeClr>
                </a:solidFill>
              </a:defRPr>
            </a:lvl8pPr>
            <a:lvl9pPr marL="5826557"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1719B9EE-FD6F-6740-AA87-6A94FDF881CA}" type="datetimeFigureOut">
              <a:rPr lang="es-ES" smtClean="0"/>
              <a:t>21/03/2018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DCF6514-E1CE-A94A-A110-21F0115759CE}" type="slidenum">
              <a:rPr lang="es-ES" smtClean="0"/>
              <a:t>‹#›</a:t>
            </a:fld>
            <a:endParaRPr lang="es-ES"/>
          </a:p>
        </p:txBody>
      </p:sp>
    </p:spTree>
    <p:extLst>
      <p:ext uri="{BB962C8B-B14F-4D97-AF65-F5344CB8AC3E}">
        <p14:creationId xmlns:p14="http://schemas.microsoft.com/office/powerpoint/2010/main" val="1432174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719B9EE-FD6F-6740-AA87-6A94FDF881CA}" type="datetimeFigureOut">
              <a:rPr lang="es-ES" smtClean="0"/>
              <a:t>21/03/2018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DCF6514-E1CE-A94A-A110-21F0115759CE}" type="slidenum">
              <a:rPr lang="es-ES" smtClean="0"/>
              <a:t>‹#›</a:t>
            </a:fld>
            <a:endParaRPr lang="es-ES"/>
          </a:p>
        </p:txBody>
      </p:sp>
    </p:spTree>
    <p:extLst>
      <p:ext uri="{BB962C8B-B14F-4D97-AF65-F5344CB8AC3E}">
        <p14:creationId xmlns:p14="http://schemas.microsoft.com/office/powerpoint/2010/main" val="504094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427329" y="390725"/>
            <a:ext cx="2925723" cy="8324878"/>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50160" y="390725"/>
            <a:ext cx="8560449" cy="8324878"/>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719B9EE-FD6F-6740-AA87-6A94FDF881CA}" type="datetimeFigureOut">
              <a:rPr lang="es-ES" smtClean="0"/>
              <a:t>21/03/2018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DCF6514-E1CE-A94A-A110-21F0115759CE}" type="slidenum">
              <a:rPr lang="es-ES" smtClean="0"/>
              <a:t>‹#›</a:t>
            </a:fld>
            <a:endParaRPr lang="es-ES"/>
          </a:p>
        </p:txBody>
      </p:sp>
    </p:spTree>
    <p:extLst>
      <p:ext uri="{BB962C8B-B14F-4D97-AF65-F5344CB8AC3E}">
        <p14:creationId xmlns:p14="http://schemas.microsoft.com/office/powerpoint/2010/main" val="3351531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719B9EE-FD6F-6740-AA87-6A94FDF881CA}" type="datetimeFigureOut">
              <a:rPr lang="es-ES" smtClean="0"/>
              <a:t>21/03/2018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DCF6514-E1CE-A94A-A110-21F0115759CE}" type="slidenum">
              <a:rPr lang="es-ES" smtClean="0"/>
              <a:t>‹#›</a:t>
            </a:fld>
            <a:endParaRPr lang="es-ES"/>
          </a:p>
        </p:txBody>
      </p:sp>
    </p:spTree>
    <p:extLst>
      <p:ext uri="{BB962C8B-B14F-4D97-AF65-F5344CB8AC3E}">
        <p14:creationId xmlns:p14="http://schemas.microsoft.com/office/powerpoint/2010/main" val="2873420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027164" y="6269634"/>
            <a:ext cx="11052731" cy="1937805"/>
          </a:xfrm>
        </p:spPr>
        <p:txBody>
          <a:bodyPr anchor="t"/>
          <a:lstStyle>
            <a:lvl1pPr algn="l">
              <a:defRPr sz="6400" b="1" cap="all"/>
            </a:lvl1pPr>
          </a:lstStyle>
          <a:p>
            <a:r>
              <a:rPr lang="es-ES_tradnl"/>
              <a:t>Clic para editar título</a:t>
            </a:r>
            <a:endParaRPr lang="es-ES"/>
          </a:p>
        </p:txBody>
      </p:sp>
      <p:sp>
        <p:nvSpPr>
          <p:cNvPr id="3" name="Marcador de texto 2"/>
          <p:cNvSpPr>
            <a:spLocks noGrp="1"/>
          </p:cNvSpPr>
          <p:nvPr>
            <p:ph type="body" idx="1"/>
          </p:nvPr>
        </p:nvSpPr>
        <p:spPr>
          <a:xfrm>
            <a:off x="1027164" y="4135338"/>
            <a:ext cx="11052731" cy="2134293"/>
          </a:xfrm>
        </p:spPr>
        <p:txBody>
          <a:bodyPr anchor="b"/>
          <a:lstStyle>
            <a:lvl1pPr marL="0" indent="0">
              <a:buNone/>
              <a:defRPr sz="3200">
                <a:solidFill>
                  <a:schemeClr val="tx1">
                    <a:tint val="75000"/>
                  </a:schemeClr>
                </a:solidFill>
              </a:defRPr>
            </a:lvl1pPr>
            <a:lvl2pPr marL="728320" indent="0">
              <a:buNone/>
              <a:defRPr sz="2900">
                <a:solidFill>
                  <a:schemeClr val="tx1">
                    <a:tint val="75000"/>
                  </a:schemeClr>
                </a:solidFill>
              </a:defRPr>
            </a:lvl2pPr>
            <a:lvl3pPr marL="1456639" indent="0">
              <a:buNone/>
              <a:defRPr sz="2500">
                <a:solidFill>
                  <a:schemeClr val="tx1">
                    <a:tint val="75000"/>
                  </a:schemeClr>
                </a:solidFill>
              </a:defRPr>
            </a:lvl3pPr>
            <a:lvl4pPr marL="2184959" indent="0">
              <a:buNone/>
              <a:defRPr sz="2200">
                <a:solidFill>
                  <a:schemeClr val="tx1">
                    <a:tint val="75000"/>
                  </a:schemeClr>
                </a:solidFill>
              </a:defRPr>
            </a:lvl4pPr>
            <a:lvl5pPr marL="2913278" indent="0">
              <a:buNone/>
              <a:defRPr sz="2200">
                <a:solidFill>
                  <a:schemeClr val="tx1">
                    <a:tint val="75000"/>
                  </a:schemeClr>
                </a:solidFill>
              </a:defRPr>
            </a:lvl5pPr>
            <a:lvl6pPr marL="3641598" indent="0">
              <a:buNone/>
              <a:defRPr sz="2200">
                <a:solidFill>
                  <a:schemeClr val="tx1">
                    <a:tint val="75000"/>
                  </a:schemeClr>
                </a:solidFill>
              </a:defRPr>
            </a:lvl6pPr>
            <a:lvl7pPr marL="4369918" indent="0">
              <a:buNone/>
              <a:defRPr sz="2200">
                <a:solidFill>
                  <a:schemeClr val="tx1">
                    <a:tint val="75000"/>
                  </a:schemeClr>
                </a:solidFill>
              </a:defRPr>
            </a:lvl7pPr>
            <a:lvl8pPr marL="5098237" indent="0">
              <a:buNone/>
              <a:defRPr sz="2200">
                <a:solidFill>
                  <a:schemeClr val="tx1">
                    <a:tint val="75000"/>
                  </a:schemeClr>
                </a:solidFill>
              </a:defRPr>
            </a:lvl8pPr>
            <a:lvl9pPr marL="5826557" indent="0">
              <a:buNone/>
              <a:defRPr sz="22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1719B9EE-FD6F-6740-AA87-6A94FDF881CA}" type="datetimeFigureOut">
              <a:rPr lang="es-ES" smtClean="0"/>
              <a:t>21/03/2018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DCF6514-E1CE-A94A-A110-21F0115759CE}" type="slidenum">
              <a:rPr lang="es-ES" smtClean="0"/>
              <a:t>‹#›</a:t>
            </a:fld>
            <a:endParaRPr lang="es-ES"/>
          </a:p>
        </p:txBody>
      </p:sp>
    </p:spTree>
    <p:extLst>
      <p:ext uri="{BB962C8B-B14F-4D97-AF65-F5344CB8AC3E}">
        <p14:creationId xmlns:p14="http://schemas.microsoft.com/office/powerpoint/2010/main" val="2403505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50161" y="2276581"/>
            <a:ext cx="5743086" cy="6439020"/>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609966" y="2276581"/>
            <a:ext cx="5743086" cy="6439020"/>
          </a:xfrm>
        </p:spPr>
        <p:txBody>
          <a:bodyPr/>
          <a:lstStyle>
            <a:lvl1pPr>
              <a:defRPr sz="45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1719B9EE-FD6F-6740-AA87-6A94FDF881CA}" type="datetimeFigureOut">
              <a:rPr lang="es-ES" smtClean="0"/>
              <a:t>21/03/2018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DCF6514-E1CE-A94A-A110-21F0115759CE}" type="slidenum">
              <a:rPr lang="es-ES" smtClean="0"/>
              <a:t>‹#›</a:t>
            </a:fld>
            <a:endParaRPr lang="es-ES"/>
          </a:p>
        </p:txBody>
      </p:sp>
    </p:spTree>
    <p:extLst>
      <p:ext uri="{BB962C8B-B14F-4D97-AF65-F5344CB8AC3E}">
        <p14:creationId xmlns:p14="http://schemas.microsoft.com/office/powerpoint/2010/main" val="3228547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50161" y="2183983"/>
            <a:ext cx="5745344" cy="910181"/>
          </a:xfrm>
        </p:spPr>
        <p:txBody>
          <a:bodyPr anchor="b"/>
          <a:lstStyle>
            <a:lvl1pPr marL="0" indent="0">
              <a:buNone/>
              <a:defRPr sz="3800" b="1"/>
            </a:lvl1pPr>
            <a:lvl2pPr marL="728320" indent="0">
              <a:buNone/>
              <a:defRPr sz="3200" b="1"/>
            </a:lvl2pPr>
            <a:lvl3pPr marL="1456639" indent="0">
              <a:buNone/>
              <a:defRPr sz="2900" b="1"/>
            </a:lvl3pPr>
            <a:lvl4pPr marL="2184959" indent="0">
              <a:buNone/>
              <a:defRPr sz="2500" b="1"/>
            </a:lvl4pPr>
            <a:lvl5pPr marL="2913278" indent="0">
              <a:buNone/>
              <a:defRPr sz="2500" b="1"/>
            </a:lvl5pPr>
            <a:lvl6pPr marL="3641598" indent="0">
              <a:buNone/>
              <a:defRPr sz="2500" b="1"/>
            </a:lvl6pPr>
            <a:lvl7pPr marL="4369918" indent="0">
              <a:buNone/>
              <a:defRPr sz="2500" b="1"/>
            </a:lvl7pPr>
            <a:lvl8pPr marL="5098237" indent="0">
              <a:buNone/>
              <a:defRPr sz="2500" b="1"/>
            </a:lvl8pPr>
            <a:lvl9pPr marL="5826557" indent="0">
              <a:buNone/>
              <a:defRPr sz="25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50161" y="3094162"/>
            <a:ext cx="5745344" cy="5621439"/>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605455" y="2183983"/>
            <a:ext cx="5747601" cy="910181"/>
          </a:xfrm>
        </p:spPr>
        <p:txBody>
          <a:bodyPr anchor="b"/>
          <a:lstStyle>
            <a:lvl1pPr marL="0" indent="0">
              <a:buNone/>
              <a:defRPr sz="3800" b="1"/>
            </a:lvl1pPr>
            <a:lvl2pPr marL="728320" indent="0">
              <a:buNone/>
              <a:defRPr sz="3200" b="1"/>
            </a:lvl2pPr>
            <a:lvl3pPr marL="1456639" indent="0">
              <a:buNone/>
              <a:defRPr sz="2900" b="1"/>
            </a:lvl3pPr>
            <a:lvl4pPr marL="2184959" indent="0">
              <a:buNone/>
              <a:defRPr sz="2500" b="1"/>
            </a:lvl4pPr>
            <a:lvl5pPr marL="2913278" indent="0">
              <a:buNone/>
              <a:defRPr sz="2500" b="1"/>
            </a:lvl5pPr>
            <a:lvl6pPr marL="3641598" indent="0">
              <a:buNone/>
              <a:defRPr sz="2500" b="1"/>
            </a:lvl6pPr>
            <a:lvl7pPr marL="4369918" indent="0">
              <a:buNone/>
              <a:defRPr sz="2500" b="1"/>
            </a:lvl7pPr>
            <a:lvl8pPr marL="5098237" indent="0">
              <a:buNone/>
              <a:defRPr sz="2500" b="1"/>
            </a:lvl8pPr>
            <a:lvl9pPr marL="5826557" indent="0">
              <a:buNone/>
              <a:defRPr sz="25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605455" y="3094162"/>
            <a:ext cx="5747601" cy="5621439"/>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1719B9EE-FD6F-6740-AA87-6A94FDF881CA}" type="datetimeFigureOut">
              <a:rPr lang="es-ES" smtClean="0"/>
              <a:t>21/03/2018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EDCF6514-E1CE-A94A-A110-21F0115759CE}" type="slidenum">
              <a:rPr lang="es-ES" smtClean="0"/>
              <a:t>‹#›</a:t>
            </a:fld>
            <a:endParaRPr lang="es-ES"/>
          </a:p>
        </p:txBody>
      </p:sp>
    </p:spTree>
    <p:extLst>
      <p:ext uri="{BB962C8B-B14F-4D97-AF65-F5344CB8AC3E}">
        <p14:creationId xmlns:p14="http://schemas.microsoft.com/office/powerpoint/2010/main" val="507897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1719B9EE-FD6F-6740-AA87-6A94FDF881CA}" type="datetimeFigureOut">
              <a:rPr lang="es-ES" smtClean="0"/>
              <a:t>21/03/2018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EDCF6514-E1CE-A94A-A110-21F0115759CE}" type="slidenum">
              <a:rPr lang="es-ES" smtClean="0"/>
              <a:t>‹#›</a:t>
            </a:fld>
            <a:endParaRPr lang="es-ES"/>
          </a:p>
        </p:txBody>
      </p:sp>
    </p:spTree>
    <p:extLst>
      <p:ext uri="{BB962C8B-B14F-4D97-AF65-F5344CB8AC3E}">
        <p14:creationId xmlns:p14="http://schemas.microsoft.com/office/powerpoint/2010/main" val="636341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719B9EE-FD6F-6740-AA87-6A94FDF881CA}" type="datetimeFigureOut">
              <a:rPr lang="es-ES" smtClean="0"/>
              <a:t>21/03/2018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EDCF6514-E1CE-A94A-A110-21F0115759CE}" type="slidenum">
              <a:rPr lang="es-ES" smtClean="0"/>
              <a:t>‹#›</a:t>
            </a:fld>
            <a:endParaRPr lang="es-ES"/>
          </a:p>
        </p:txBody>
      </p:sp>
    </p:spTree>
    <p:extLst>
      <p:ext uri="{BB962C8B-B14F-4D97-AF65-F5344CB8AC3E}">
        <p14:creationId xmlns:p14="http://schemas.microsoft.com/office/powerpoint/2010/main" val="258363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50164" y="388465"/>
            <a:ext cx="4277967" cy="1653232"/>
          </a:xfrm>
        </p:spPr>
        <p:txBody>
          <a:bodyPr anchor="b"/>
          <a:lstStyle>
            <a:lvl1pPr algn="l">
              <a:defRPr sz="3200" b="1"/>
            </a:lvl1pPr>
          </a:lstStyle>
          <a:p>
            <a:r>
              <a:rPr lang="es-ES_tradnl"/>
              <a:t>Clic para editar título</a:t>
            </a:r>
            <a:endParaRPr lang="es-ES"/>
          </a:p>
        </p:txBody>
      </p:sp>
      <p:sp>
        <p:nvSpPr>
          <p:cNvPr id="3" name="Marcador de contenido 2"/>
          <p:cNvSpPr>
            <a:spLocks noGrp="1"/>
          </p:cNvSpPr>
          <p:nvPr>
            <p:ph idx="1"/>
          </p:nvPr>
        </p:nvSpPr>
        <p:spPr>
          <a:xfrm>
            <a:off x="5083895" y="388466"/>
            <a:ext cx="7269157" cy="8327138"/>
          </a:xfrm>
        </p:spPr>
        <p:txBody>
          <a:bodyPr/>
          <a:lstStyle>
            <a:lvl1pPr>
              <a:defRPr sz="5100"/>
            </a:lvl1pPr>
            <a:lvl2pPr>
              <a:defRPr sz="4500"/>
            </a:lvl2pPr>
            <a:lvl3pPr>
              <a:defRPr sz="3800"/>
            </a:lvl3pPr>
            <a:lvl4pPr>
              <a:defRPr sz="3200"/>
            </a:lvl4pPr>
            <a:lvl5pPr>
              <a:defRPr sz="3200"/>
            </a:lvl5pPr>
            <a:lvl6pPr>
              <a:defRPr sz="3200"/>
            </a:lvl6pPr>
            <a:lvl7pPr>
              <a:defRPr sz="3200"/>
            </a:lvl7pPr>
            <a:lvl8pPr>
              <a:defRPr sz="3200"/>
            </a:lvl8pPr>
            <a:lvl9pPr>
              <a:defRPr sz="3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50164" y="2041699"/>
            <a:ext cx="4277967" cy="6673905"/>
          </a:xfrm>
        </p:spPr>
        <p:txBody>
          <a:bodyPr/>
          <a:lstStyle>
            <a:lvl1pPr marL="0" indent="0">
              <a:buNone/>
              <a:defRPr sz="2200"/>
            </a:lvl1pPr>
            <a:lvl2pPr marL="728320" indent="0">
              <a:buNone/>
              <a:defRPr sz="1900"/>
            </a:lvl2pPr>
            <a:lvl3pPr marL="1456639" indent="0">
              <a:buNone/>
              <a:defRPr sz="1600"/>
            </a:lvl3pPr>
            <a:lvl4pPr marL="2184959" indent="0">
              <a:buNone/>
              <a:defRPr sz="1400"/>
            </a:lvl4pPr>
            <a:lvl5pPr marL="2913278" indent="0">
              <a:buNone/>
              <a:defRPr sz="1400"/>
            </a:lvl5pPr>
            <a:lvl6pPr marL="3641598" indent="0">
              <a:buNone/>
              <a:defRPr sz="1400"/>
            </a:lvl6pPr>
            <a:lvl7pPr marL="4369918" indent="0">
              <a:buNone/>
              <a:defRPr sz="1400"/>
            </a:lvl7pPr>
            <a:lvl8pPr marL="5098237" indent="0">
              <a:buNone/>
              <a:defRPr sz="1400"/>
            </a:lvl8pPr>
            <a:lvl9pPr marL="5826557" indent="0">
              <a:buNone/>
              <a:defRPr sz="14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719B9EE-FD6F-6740-AA87-6A94FDF881CA}" type="datetimeFigureOut">
              <a:rPr lang="es-ES" smtClean="0"/>
              <a:t>21/03/2018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DCF6514-E1CE-A94A-A110-21F0115759CE}" type="slidenum">
              <a:rPr lang="es-ES" smtClean="0"/>
              <a:t>‹#›</a:t>
            </a:fld>
            <a:endParaRPr lang="es-ES"/>
          </a:p>
        </p:txBody>
      </p:sp>
    </p:spTree>
    <p:extLst>
      <p:ext uri="{BB962C8B-B14F-4D97-AF65-F5344CB8AC3E}">
        <p14:creationId xmlns:p14="http://schemas.microsoft.com/office/powerpoint/2010/main" val="3898501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548721" y="6829742"/>
            <a:ext cx="7801928" cy="806291"/>
          </a:xfrm>
        </p:spPr>
        <p:txBody>
          <a:bodyPr anchor="b"/>
          <a:lstStyle>
            <a:lvl1pPr algn="l">
              <a:defRPr sz="3200" b="1"/>
            </a:lvl1pPr>
          </a:lstStyle>
          <a:p>
            <a:r>
              <a:rPr lang="es-ES_tradnl"/>
              <a:t>Clic para editar título</a:t>
            </a:r>
            <a:endParaRPr lang="es-ES"/>
          </a:p>
        </p:txBody>
      </p:sp>
      <p:sp>
        <p:nvSpPr>
          <p:cNvPr id="3" name="Marcador de posición de imagen 2"/>
          <p:cNvSpPr>
            <a:spLocks noGrp="1"/>
          </p:cNvSpPr>
          <p:nvPr>
            <p:ph type="pic" idx="1"/>
          </p:nvPr>
        </p:nvSpPr>
        <p:spPr>
          <a:xfrm>
            <a:off x="2548721" y="871785"/>
            <a:ext cx="7801928" cy="5854065"/>
          </a:xfrm>
        </p:spPr>
        <p:txBody>
          <a:bodyPr/>
          <a:lstStyle>
            <a:lvl1pPr marL="0" indent="0">
              <a:buNone/>
              <a:defRPr sz="5100"/>
            </a:lvl1pPr>
            <a:lvl2pPr marL="728320" indent="0">
              <a:buNone/>
              <a:defRPr sz="4500"/>
            </a:lvl2pPr>
            <a:lvl3pPr marL="1456639" indent="0">
              <a:buNone/>
              <a:defRPr sz="3800"/>
            </a:lvl3pPr>
            <a:lvl4pPr marL="2184959" indent="0">
              <a:buNone/>
              <a:defRPr sz="3200"/>
            </a:lvl4pPr>
            <a:lvl5pPr marL="2913278" indent="0">
              <a:buNone/>
              <a:defRPr sz="3200"/>
            </a:lvl5pPr>
            <a:lvl6pPr marL="3641598" indent="0">
              <a:buNone/>
              <a:defRPr sz="3200"/>
            </a:lvl6pPr>
            <a:lvl7pPr marL="4369918" indent="0">
              <a:buNone/>
              <a:defRPr sz="3200"/>
            </a:lvl7pPr>
            <a:lvl8pPr marL="5098237" indent="0">
              <a:buNone/>
              <a:defRPr sz="3200"/>
            </a:lvl8pPr>
            <a:lvl9pPr marL="5826557" indent="0">
              <a:buNone/>
              <a:defRPr sz="3200"/>
            </a:lvl9pPr>
          </a:lstStyle>
          <a:p>
            <a:endParaRPr lang="es-ES"/>
          </a:p>
        </p:txBody>
      </p:sp>
      <p:sp>
        <p:nvSpPr>
          <p:cNvPr id="4" name="Marcador de texto 3"/>
          <p:cNvSpPr>
            <a:spLocks noGrp="1"/>
          </p:cNvSpPr>
          <p:nvPr>
            <p:ph type="body" sz="half" idx="2"/>
          </p:nvPr>
        </p:nvSpPr>
        <p:spPr>
          <a:xfrm>
            <a:off x="2548721" y="7636033"/>
            <a:ext cx="7801928" cy="1145064"/>
          </a:xfrm>
        </p:spPr>
        <p:txBody>
          <a:bodyPr/>
          <a:lstStyle>
            <a:lvl1pPr marL="0" indent="0">
              <a:buNone/>
              <a:defRPr sz="2200"/>
            </a:lvl1pPr>
            <a:lvl2pPr marL="728320" indent="0">
              <a:buNone/>
              <a:defRPr sz="1900"/>
            </a:lvl2pPr>
            <a:lvl3pPr marL="1456639" indent="0">
              <a:buNone/>
              <a:defRPr sz="1600"/>
            </a:lvl3pPr>
            <a:lvl4pPr marL="2184959" indent="0">
              <a:buNone/>
              <a:defRPr sz="1400"/>
            </a:lvl4pPr>
            <a:lvl5pPr marL="2913278" indent="0">
              <a:buNone/>
              <a:defRPr sz="1400"/>
            </a:lvl5pPr>
            <a:lvl6pPr marL="3641598" indent="0">
              <a:buNone/>
              <a:defRPr sz="1400"/>
            </a:lvl6pPr>
            <a:lvl7pPr marL="4369918" indent="0">
              <a:buNone/>
              <a:defRPr sz="1400"/>
            </a:lvl7pPr>
            <a:lvl8pPr marL="5098237" indent="0">
              <a:buNone/>
              <a:defRPr sz="1400"/>
            </a:lvl8pPr>
            <a:lvl9pPr marL="5826557" indent="0">
              <a:buNone/>
              <a:defRPr sz="14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719B9EE-FD6F-6740-AA87-6A94FDF881CA}" type="datetimeFigureOut">
              <a:rPr lang="es-ES" smtClean="0"/>
              <a:t>21/03/2018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DCF6514-E1CE-A94A-A110-21F0115759CE}" type="slidenum">
              <a:rPr lang="es-ES" smtClean="0"/>
              <a:t>‹#›</a:t>
            </a:fld>
            <a:endParaRPr lang="es-ES"/>
          </a:p>
        </p:txBody>
      </p:sp>
    </p:spTree>
    <p:extLst>
      <p:ext uri="{BB962C8B-B14F-4D97-AF65-F5344CB8AC3E}">
        <p14:creationId xmlns:p14="http://schemas.microsoft.com/office/powerpoint/2010/main" val="3428662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50161" y="390724"/>
            <a:ext cx="11702892" cy="1626129"/>
          </a:xfrm>
          <a:prstGeom prst="rect">
            <a:avLst/>
          </a:prstGeom>
        </p:spPr>
        <p:txBody>
          <a:bodyPr vert="horz" lIns="145664" tIns="72832" rIns="145664" bIns="72832"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650161" y="2276581"/>
            <a:ext cx="11702892" cy="6439020"/>
          </a:xfrm>
          <a:prstGeom prst="rect">
            <a:avLst/>
          </a:prstGeom>
        </p:spPr>
        <p:txBody>
          <a:bodyPr vert="horz" lIns="145664" tIns="72832" rIns="145664" bIns="72832"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50161" y="9043088"/>
            <a:ext cx="3034083" cy="519458"/>
          </a:xfrm>
          <a:prstGeom prst="rect">
            <a:avLst/>
          </a:prstGeom>
        </p:spPr>
        <p:txBody>
          <a:bodyPr vert="horz" lIns="145664" tIns="72832" rIns="145664" bIns="72832" rtlCol="0" anchor="ctr"/>
          <a:lstStyle>
            <a:lvl1pPr algn="l">
              <a:defRPr sz="1900">
                <a:solidFill>
                  <a:schemeClr val="tx1">
                    <a:tint val="75000"/>
                  </a:schemeClr>
                </a:solidFill>
              </a:defRPr>
            </a:lvl1pPr>
          </a:lstStyle>
          <a:p>
            <a:fld id="{1719B9EE-FD6F-6740-AA87-6A94FDF881CA}" type="datetimeFigureOut">
              <a:rPr lang="es-ES" smtClean="0"/>
              <a:t>21/03/2018</a:t>
            </a:fld>
            <a:endParaRPr lang="es-ES"/>
          </a:p>
        </p:txBody>
      </p:sp>
      <p:sp>
        <p:nvSpPr>
          <p:cNvPr id="5" name="Marcador de pie de página 4"/>
          <p:cNvSpPr>
            <a:spLocks noGrp="1"/>
          </p:cNvSpPr>
          <p:nvPr>
            <p:ph type="ftr" sz="quarter" idx="3"/>
          </p:nvPr>
        </p:nvSpPr>
        <p:spPr>
          <a:xfrm>
            <a:off x="4442765" y="9043088"/>
            <a:ext cx="4117684" cy="519458"/>
          </a:xfrm>
          <a:prstGeom prst="rect">
            <a:avLst/>
          </a:prstGeom>
        </p:spPr>
        <p:txBody>
          <a:bodyPr vert="horz" lIns="145664" tIns="72832" rIns="145664" bIns="72832" rtlCol="0" anchor="ctr"/>
          <a:lstStyle>
            <a:lvl1pPr algn="ctr">
              <a:defRPr sz="19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9318969" y="9043088"/>
            <a:ext cx="3034083" cy="519458"/>
          </a:xfrm>
          <a:prstGeom prst="rect">
            <a:avLst/>
          </a:prstGeom>
        </p:spPr>
        <p:txBody>
          <a:bodyPr vert="horz" lIns="145664" tIns="72832" rIns="145664" bIns="72832" rtlCol="0" anchor="ctr"/>
          <a:lstStyle>
            <a:lvl1pPr algn="r">
              <a:defRPr sz="1900">
                <a:solidFill>
                  <a:schemeClr val="tx1">
                    <a:tint val="75000"/>
                  </a:schemeClr>
                </a:solidFill>
              </a:defRPr>
            </a:lvl1pPr>
          </a:lstStyle>
          <a:p>
            <a:fld id="{EDCF6514-E1CE-A94A-A110-21F0115759CE}" type="slidenum">
              <a:rPr lang="es-ES" smtClean="0"/>
              <a:t>‹#›</a:t>
            </a:fld>
            <a:endParaRPr lang="es-ES"/>
          </a:p>
        </p:txBody>
      </p:sp>
    </p:spTree>
    <p:extLst>
      <p:ext uri="{BB962C8B-B14F-4D97-AF65-F5344CB8AC3E}">
        <p14:creationId xmlns:p14="http://schemas.microsoft.com/office/powerpoint/2010/main" val="823808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28320" rtl="0" eaLnBrk="1" latinLnBrk="0" hangingPunct="1">
        <a:spcBef>
          <a:spcPct val="0"/>
        </a:spcBef>
        <a:buNone/>
        <a:defRPr sz="7000" kern="1200">
          <a:solidFill>
            <a:schemeClr val="tx1"/>
          </a:solidFill>
          <a:latin typeface="+mj-lt"/>
          <a:ea typeface="+mj-ea"/>
          <a:cs typeface="+mj-cs"/>
        </a:defRPr>
      </a:lvl1pPr>
    </p:titleStyle>
    <p:bodyStyle>
      <a:lvl1pPr marL="546240" indent="-546240" algn="l" defTabSz="728320" rtl="0" eaLnBrk="1" latinLnBrk="0" hangingPunct="1">
        <a:spcBef>
          <a:spcPct val="20000"/>
        </a:spcBef>
        <a:buFont typeface="Arial"/>
        <a:buChar char="•"/>
        <a:defRPr sz="5100" kern="1200">
          <a:solidFill>
            <a:schemeClr val="tx1"/>
          </a:solidFill>
          <a:latin typeface="+mn-lt"/>
          <a:ea typeface="+mn-ea"/>
          <a:cs typeface="+mn-cs"/>
        </a:defRPr>
      </a:lvl1pPr>
      <a:lvl2pPr marL="1183519" indent="-455200" algn="l" defTabSz="728320" rtl="0" eaLnBrk="1" latinLnBrk="0" hangingPunct="1">
        <a:spcBef>
          <a:spcPct val="20000"/>
        </a:spcBef>
        <a:buFont typeface="Arial"/>
        <a:buChar char="–"/>
        <a:defRPr sz="4500" kern="1200">
          <a:solidFill>
            <a:schemeClr val="tx1"/>
          </a:solidFill>
          <a:latin typeface="+mn-lt"/>
          <a:ea typeface="+mn-ea"/>
          <a:cs typeface="+mn-cs"/>
        </a:defRPr>
      </a:lvl2pPr>
      <a:lvl3pPr marL="1820799" indent="-364160" algn="l" defTabSz="728320" rtl="0" eaLnBrk="1" latinLnBrk="0" hangingPunct="1">
        <a:spcBef>
          <a:spcPct val="20000"/>
        </a:spcBef>
        <a:buFont typeface="Arial"/>
        <a:buChar char="•"/>
        <a:defRPr sz="3800" kern="1200">
          <a:solidFill>
            <a:schemeClr val="tx1"/>
          </a:solidFill>
          <a:latin typeface="+mn-lt"/>
          <a:ea typeface="+mn-ea"/>
          <a:cs typeface="+mn-cs"/>
        </a:defRPr>
      </a:lvl3pPr>
      <a:lvl4pPr marL="2549119" indent="-364160" algn="l" defTabSz="728320" rtl="0" eaLnBrk="1" latinLnBrk="0" hangingPunct="1">
        <a:spcBef>
          <a:spcPct val="20000"/>
        </a:spcBef>
        <a:buFont typeface="Arial"/>
        <a:buChar char="–"/>
        <a:defRPr sz="3200" kern="1200">
          <a:solidFill>
            <a:schemeClr val="tx1"/>
          </a:solidFill>
          <a:latin typeface="+mn-lt"/>
          <a:ea typeface="+mn-ea"/>
          <a:cs typeface="+mn-cs"/>
        </a:defRPr>
      </a:lvl4pPr>
      <a:lvl5pPr marL="3277438" indent="-364160" algn="l" defTabSz="728320" rtl="0" eaLnBrk="1" latinLnBrk="0" hangingPunct="1">
        <a:spcBef>
          <a:spcPct val="20000"/>
        </a:spcBef>
        <a:buFont typeface="Arial"/>
        <a:buChar char="»"/>
        <a:defRPr sz="3200" kern="1200">
          <a:solidFill>
            <a:schemeClr val="tx1"/>
          </a:solidFill>
          <a:latin typeface="+mn-lt"/>
          <a:ea typeface="+mn-ea"/>
          <a:cs typeface="+mn-cs"/>
        </a:defRPr>
      </a:lvl5pPr>
      <a:lvl6pPr marL="4005758" indent="-364160" algn="l" defTabSz="728320" rtl="0" eaLnBrk="1" latinLnBrk="0" hangingPunct="1">
        <a:spcBef>
          <a:spcPct val="20000"/>
        </a:spcBef>
        <a:buFont typeface="Arial"/>
        <a:buChar char="•"/>
        <a:defRPr sz="3200" kern="1200">
          <a:solidFill>
            <a:schemeClr val="tx1"/>
          </a:solidFill>
          <a:latin typeface="+mn-lt"/>
          <a:ea typeface="+mn-ea"/>
          <a:cs typeface="+mn-cs"/>
        </a:defRPr>
      </a:lvl6pPr>
      <a:lvl7pPr marL="4734077" indent="-364160" algn="l" defTabSz="728320" rtl="0" eaLnBrk="1" latinLnBrk="0" hangingPunct="1">
        <a:spcBef>
          <a:spcPct val="20000"/>
        </a:spcBef>
        <a:buFont typeface="Arial"/>
        <a:buChar char="•"/>
        <a:defRPr sz="3200" kern="1200">
          <a:solidFill>
            <a:schemeClr val="tx1"/>
          </a:solidFill>
          <a:latin typeface="+mn-lt"/>
          <a:ea typeface="+mn-ea"/>
          <a:cs typeface="+mn-cs"/>
        </a:defRPr>
      </a:lvl7pPr>
      <a:lvl8pPr marL="5462397" indent="-364160" algn="l" defTabSz="728320" rtl="0" eaLnBrk="1" latinLnBrk="0" hangingPunct="1">
        <a:spcBef>
          <a:spcPct val="20000"/>
        </a:spcBef>
        <a:buFont typeface="Arial"/>
        <a:buChar char="•"/>
        <a:defRPr sz="3200" kern="1200">
          <a:solidFill>
            <a:schemeClr val="tx1"/>
          </a:solidFill>
          <a:latin typeface="+mn-lt"/>
          <a:ea typeface="+mn-ea"/>
          <a:cs typeface="+mn-cs"/>
        </a:defRPr>
      </a:lvl8pPr>
      <a:lvl9pPr marL="6190717" indent="-364160" algn="l" defTabSz="7283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s-ES"/>
      </a:defPPr>
      <a:lvl1pPr marL="0" algn="l" defTabSz="728320" rtl="0" eaLnBrk="1" latinLnBrk="0" hangingPunct="1">
        <a:defRPr sz="2900" kern="1200">
          <a:solidFill>
            <a:schemeClr val="tx1"/>
          </a:solidFill>
          <a:latin typeface="+mn-lt"/>
          <a:ea typeface="+mn-ea"/>
          <a:cs typeface="+mn-cs"/>
        </a:defRPr>
      </a:lvl1pPr>
      <a:lvl2pPr marL="728320" algn="l" defTabSz="728320" rtl="0" eaLnBrk="1" latinLnBrk="0" hangingPunct="1">
        <a:defRPr sz="2900" kern="1200">
          <a:solidFill>
            <a:schemeClr val="tx1"/>
          </a:solidFill>
          <a:latin typeface="+mn-lt"/>
          <a:ea typeface="+mn-ea"/>
          <a:cs typeface="+mn-cs"/>
        </a:defRPr>
      </a:lvl2pPr>
      <a:lvl3pPr marL="1456639" algn="l" defTabSz="728320" rtl="0" eaLnBrk="1" latinLnBrk="0" hangingPunct="1">
        <a:defRPr sz="2900" kern="1200">
          <a:solidFill>
            <a:schemeClr val="tx1"/>
          </a:solidFill>
          <a:latin typeface="+mn-lt"/>
          <a:ea typeface="+mn-ea"/>
          <a:cs typeface="+mn-cs"/>
        </a:defRPr>
      </a:lvl3pPr>
      <a:lvl4pPr marL="2184959" algn="l" defTabSz="728320" rtl="0" eaLnBrk="1" latinLnBrk="0" hangingPunct="1">
        <a:defRPr sz="2900" kern="1200">
          <a:solidFill>
            <a:schemeClr val="tx1"/>
          </a:solidFill>
          <a:latin typeface="+mn-lt"/>
          <a:ea typeface="+mn-ea"/>
          <a:cs typeface="+mn-cs"/>
        </a:defRPr>
      </a:lvl4pPr>
      <a:lvl5pPr marL="2913278" algn="l" defTabSz="728320" rtl="0" eaLnBrk="1" latinLnBrk="0" hangingPunct="1">
        <a:defRPr sz="2900" kern="1200">
          <a:solidFill>
            <a:schemeClr val="tx1"/>
          </a:solidFill>
          <a:latin typeface="+mn-lt"/>
          <a:ea typeface="+mn-ea"/>
          <a:cs typeface="+mn-cs"/>
        </a:defRPr>
      </a:lvl5pPr>
      <a:lvl6pPr marL="3641598" algn="l" defTabSz="728320" rtl="0" eaLnBrk="1" latinLnBrk="0" hangingPunct="1">
        <a:defRPr sz="2900" kern="1200">
          <a:solidFill>
            <a:schemeClr val="tx1"/>
          </a:solidFill>
          <a:latin typeface="+mn-lt"/>
          <a:ea typeface="+mn-ea"/>
          <a:cs typeface="+mn-cs"/>
        </a:defRPr>
      </a:lvl6pPr>
      <a:lvl7pPr marL="4369918" algn="l" defTabSz="728320" rtl="0" eaLnBrk="1" latinLnBrk="0" hangingPunct="1">
        <a:defRPr sz="2900" kern="1200">
          <a:solidFill>
            <a:schemeClr val="tx1"/>
          </a:solidFill>
          <a:latin typeface="+mn-lt"/>
          <a:ea typeface="+mn-ea"/>
          <a:cs typeface="+mn-cs"/>
        </a:defRPr>
      </a:lvl7pPr>
      <a:lvl8pPr marL="5098237" algn="l" defTabSz="728320" rtl="0" eaLnBrk="1" latinLnBrk="0" hangingPunct="1">
        <a:defRPr sz="2900" kern="1200">
          <a:solidFill>
            <a:schemeClr val="tx1"/>
          </a:solidFill>
          <a:latin typeface="+mn-lt"/>
          <a:ea typeface="+mn-ea"/>
          <a:cs typeface="+mn-cs"/>
        </a:defRPr>
      </a:lvl8pPr>
      <a:lvl9pPr marL="5826557" algn="l" defTabSz="728320"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13.xml"/><Relationship Id="rId3" Type="http://schemas.openxmlformats.org/officeDocument/2006/relationships/image" Target="../media/image27.png"/><Relationship Id="rId7" Type="http://schemas.openxmlformats.org/officeDocument/2006/relationships/image" Target="../media/image5.png"/><Relationship Id="rId12" Type="http://schemas.openxmlformats.org/officeDocument/2006/relationships/slide" Target="slide12.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slide" Target="slide1.xml"/><Relationship Id="rId11" Type="http://schemas.openxmlformats.org/officeDocument/2006/relationships/slide" Target="slide15.xml"/><Relationship Id="rId5" Type="http://schemas.openxmlformats.org/officeDocument/2006/relationships/image" Target="../media/image7.png"/><Relationship Id="rId15" Type="http://schemas.openxmlformats.org/officeDocument/2006/relationships/slide" Target="slide11.xml"/><Relationship Id="rId10" Type="http://schemas.openxmlformats.org/officeDocument/2006/relationships/slide" Target="slide10.xml"/><Relationship Id="rId4" Type="http://schemas.openxmlformats.org/officeDocument/2006/relationships/image" Target="../media/image28.png"/><Relationship Id="rId9" Type="http://schemas.openxmlformats.org/officeDocument/2006/relationships/slide" Target="slide6.xml"/><Relationship Id="rId14" Type="http://schemas.openxmlformats.org/officeDocument/2006/relationships/slide" Target="slide14.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7.png"/><Relationship Id="rId18" Type="http://schemas.openxmlformats.org/officeDocument/2006/relationships/slide" Target="slide10.xml"/><Relationship Id="rId3" Type="http://schemas.openxmlformats.org/officeDocument/2006/relationships/image" Target="../media/image30.png"/><Relationship Id="rId21" Type="http://schemas.openxmlformats.org/officeDocument/2006/relationships/slide" Target="slide14.xml"/><Relationship Id="rId7" Type="http://schemas.openxmlformats.org/officeDocument/2006/relationships/image" Target="../media/image34.png"/><Relationship Id="rId12" Type="http://schemas.openxmlformats.org/officeDocument/2006/relationships/image" Target="../media/image38.png"/><Relationship Id="rId17" Type="http://schemas.openxmlformats.org/officeDocument/2006/relationships/slide" Target="slide6.xml"/><Relationship Id="rId2" Type="http://schemas.openxmlformats.org/officeDocument/2006/relationships/image" Target="../media/image29.png"/><Relationship Id="rId16" Type="http://schemas.openxmlformats.org/officeDocument/2006/relationships/slide" Target="slide3.xml"/><Relationship Id="rId20"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image" Target="../media/image5.png"/><Relationship Id="rId10" Type="http://schemas.openxmlformats.org/officeDocument/2006/relationships/slide" Target="slide13.xml"/><Relationship Id="rId19" Type="http://schemas.openxmlformats.org/officeDocument/2006/relationships/slide" Target="slide15.xml"/><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slide" Target="slide1.xml"/><Relationship Id="rId22"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12.xml"/><Relationship Id="rId3" Type="http://schemas.openxmlformats.org/officeDocument/2006/relationships/image" Target="../media/image39.png"/><Relationship Id="rId7" Type="http://schemas.openxmlformats.org/officeDocument/2006/relationships/slide" Target="slide1.xml"/><Relationship Id="rId12" Type="http://schemas.openxmlformats.org/officeDocument/2006/relationships/slide" Target="slide15.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10.xml"/><Relationship Id="rId5" Type="http://schemas.openxmlformats.org/officeDocument/2006/relationships/slide" Target="slide14.xml"/><Relationship Id="rId15" Type="http://schemas.openxmlformats.org/officeDocument/2006/relationships/slide" Target="slide11.xml"/><Relationship Id="rId10" Type="http://schemas.openxmlformats.org/officeDocument/2006/relationships/slide" Target="slide6.xml"/><Relationship Id="rId4" Type="http://schemas.openxmlformats.org/officeDocument/2006/relationships/image" Target="../media/image40.png"/><Relationship Id="rId9" Type="http://schemas.openxmlformats.org/officeDocument/2006/relationships/slide" Target="slide3.xml"/><Relationship Id="rId14" Type="http://schemas.openxmlformats.org/officeDocument/2006/relationships/slide" Target="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png"/><Relationship Id="rId18" Type="http://schemas.openxmlformats.org/officeDocument/2006/relationships/slide" Target="slide12.xml"/><Relationship Id="rId3" Type="http://schemas.openxmlformats.org/officeDocument/2006/relationships/image" Target="../media/image41.png"/><Relationship Id="rId7" Type="http://schemas.openxmlformats.org/officeDocument/2006/relationships/image" Target="../media/image44.png"/><Relationship Id="rId12" Type="http://schemas.openxmlformats.org/officeDocument/2006/relationships/slide" Target="slide1.xml"/><Relationship Id="rId17" Type="http://schemas.openxmlformats.org/officeDocument/2006/relationships/slide" Target="slide15.xml"/><Relationship Id="rId2" Type="http://schemas.openxmlformats.org/officeDocument/2006/relationships/image" Target="../media/image8.png"/><Relationship Id="rId16" Type="http://schemas.openxmlformats.org/officeDocument/2006/relationships/slide" Target="slide10.xml"/><Relationship Id="rId20"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7.png"/><Relationship Id="rId5" Type="http://schemas.openxmlformats.org/officeDocument/2006/relationships/image" Target="../media/image42.png"/><Relationship Id="rId15" Type="http://schemas.openxmlformats.org/officeDocument/2006/relationships/slide" Target="slide6.xml"/><Relationship Id="rId10" Type="http://schemas.openxmlformats.org/officeDocument/2006/relationships/image" Target="../media/image47.png"/><Relationship Id="rId19" Type="http://schemas.openxmlformats.org/officeDocument/2006/relationships/slide" Target="slide13.xml"/><Relationship Id="rId4" Type="http://schemas.openxmlformats.org/officeDocument/2006/relationships/slide" Target="slide14.xml"/><Relationship Id="rId9" Type="http://schemas.openxmlformats.org/officeDocument/2006/relationships/image" Target="../media/image46.png"/><Relationship Id="rId14" Type="http://schemas.openxmlformats.org/officeDocument/2006/relationships/slide" Target="slide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15.xml"/><Relationship Id="rId3" Type="http://schemas.openxmlformats.org/officeDocument/2006/relationships/image" Target="../media/image49.png"/><Relationship Id="rId7" Type="http://schemas.openxmlformats.org/officeDocument/2006/relationships/image" Target="../media/image7.png"/><Relationship Id="rId12" Type="http://schemas.openxmlformats.org/officeDocument/2006/relationships/slide" Target="slide10.xml"/><Relationship Id="rId2" Type="http://schemas.openxmlformats.org/officeDocument/2006/relationships/image" Target="../media/image48.png"/><Relationship Id="rId16"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slide" Target="slide6.xml"/><Relationship Id="rId5" Type="http://schemas.openxmlformats.org/officeDocument/2006/relationships/image" Target="../media/image51.png"/><Relationship Id="rId15" Type="http://schemas.openxmlformats.org/officeDocument/2006/relationships/slide" Target="slide16.xml"/><Relationship Id="rId10" Type="http://schemas.openxmlformats.org/officeDocument/2006/relationships/slide" Target="slide3.xml"/><Relationship Id="rId4" Type="http://schemas.openxmlformats.org/officeDocument/2006/relationships/image" Target="../media/image50.png"/><Relationship Id="rId9" Type="http://schemas.openxmlformats.org/officeDocument/2006/relationships/image" Target="../media/image5.png"/><Relationship Id="rId14" Type="http://schemas.openxmlformats.org/officeDocument/2006/relationships/slide" Target="slide17.xml"/></Relationships>
</file>

<file path=ppt/slides/_rels/slide17.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15.xml"/><Relationship Id="rId3" Type="http://schemas.openxmlformats.org/officeDocument/2006/relationships/image" Target="../media/image48.png"/><Relationship Id="rId7" Type="http://schemas.openxmlformats.org/officeDocument/2006/relationships/image" Target="../media/image7.png"/><Relationship Id="rId12" Type="http://schemas.openxmlformats.org/officeDocument/2006/relationships/slide" Target="slide10.xml"/><Relationship Id="rId2" Type="http://schemas.openxmlformats.org/officeDocument/2006/relationships/notesSlide" Target="../notesSlides/notesSlide1.xml"/><Relationship Id="rId16" Type="http://schemas.openxmlformats.org/officeDocument/2006/relationships/slide" Target="slide19.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6.xml"/><Relationship Id="rId5" Type="http://schemas.openxmlformats.org/officeDocument/2006/relationships/image" Target="../media/image54.png"/><Relationship Id="rId15" Type="http://schemas.openxmlformats.org/officeDocument/2006/relationships/slide" Target="slide16.xml"/><Relationship Id="rId10" Type="http://schemas.openxmlformats.org/officeDocument/2006/relationships/slide" Target="slide3.xml"/><Relationship Id="rId4" Type="http://schemas.openxmlformats.org/officeDocument/2006/relationships/image" Target="../media/image53.jpeg"/><Relationship Id="rId9" Type="http://schemas.openxmlformats.org/officeDocument/2006/relationships/image" Target="../media/image5.png"/><Relationship Id="rId14" Type="http://schemas.openxmlformats.org/officeDocument/2006/relationships/slide" Target="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png"/><Relationship Id="rId18" Type="http://schemas.openxmlformats.org/officeDocument/2006/relationships/slide" Target="slide16.xml"/><Relationship Id="rId3" Type="http://schemas.openxmlformats.org/officeDocument/2006/relationships/image" Target="../media/image55.png"/><Relationship Id="rId7" Type="http://schemas.openxmlformats.org/officeDocument/2006/relationships/image" Target="../media/image58.png"/><Relationship Id="rId12" Type="http://schemas.openxmlformats.org/officeDocument/2006/relationships/slide" Target="slide1.xml"/><Relationship Id="rId17" Type="http://schemas.openxmlformats.org/officeDocument/2006/relationships/slide" Target="slide15.xml"/><Relationship Id="rId2" Type="http://schemas.openxmlformats.org/officeDocument/2006/relationships/image" Target="../media/image48.png"/><Relationship Id="rId16" Type="http://schemas.openxmlformats.org/officeDocument/2006/relationships/slide" Target="slide10.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57.png"/><Relationship Id="rId15" Type="http://schemas.openxmlformats.org/officeDocument/2006/relationships/slide" Target="slide6.xml"/><Relationship Id="rId10" Type="http://schemas.openxmlformats.org/officeDocument/2006/relationships/slide" Target="slide17.xml"/><Relationship Id="rId19" Type="http://schemas.openxmlformats.org/officeDocument/2006/relationships/slide" Target="slide19.xml"/><Relationship Id="rId4" Type="http://schemas.openxmlformats.org/officeDocument/2006/relationships/image" Target="../media/image56.png"/><Relationship Id="rId9" Type="http://schemas.openxmlformats.org/officeDocument/2006/relationships/image" Target="../media/image60.png"/><Relationship Id="rId14" Type="http://schemas.openxmlformats.org/officeDocument/2006/relationships/slide" Target="slide3.xml"/></Relationships>
</file>

<file path=ppt/slides/_rels/slide19.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7.png"/><Relationship Id="rId7" Type="http://schemas.openxmlformats.org/officeDocument/2006/relationships/slide" Target="slide6.xml"/><Relationship Id="rId12" Type="http://schemas.openxmlformats.org/officeDocument/2006/relationships/slide" Target="slide16.xml"/><Relationship Id="rId2" Type="http://schemas.openxmlformats.org/officeDocument/2006/relationships/image" Target="../media/image61.jpg"/><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19.xml"/><Relationship Id="rId5" Type="http://schemas.openxmlformats.org/officeDocument/2006/relationships/image" Target="../media/image5.png"/><Relationship Id="rId10" Type="http://schemas.openxmlformats.org/officeDocument/2006/relationships/slide" Target="slide17.xml"/><Relationship Id="rId4" Type="http://schemas.openxmlformats.org/officeDocument/2006/relationships/slide" Target="slide1.xml"/><Relationship Id="rId9" Type="http://schemas.openxmlformats.org/officeDocument/2006/relationships/slide" Target="slide15.xml"/></Relationships>
</file>

<file path=ppt/slides/_rels/slide2.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slide" Target="slide1.xml"/><Relationship Id="rId7" Type="http://schemas.openxmlformats.org/officeDocument/2006/relationships/slide" Target="slide10.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slide" Target="slide3.xml"/><Relationship Id="rId4" Type="http://schemas.openxmlformats.org/officeDocument/2006/relationships/image" Target="../media/image5.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slide" Target="slide23.xml"/><Relationship Id="rId3" Type="http://schemas.openxmlformats.org/officeDocument/2006/relationships/image" Target="../media/image28.png"/><Relationship Id="rId21" Type="http://schemas.openxmlformats.org/officeDocument/2006/relationships/image" Target="../media/image72.jpg"/><Relationship Id="rId7" Type="http://schemas.openxmlformats.org/officeDocument/2006/relationships/slide" Target="slide3.xml"/><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slide" Target="slide34.xml"/><Relationship Id="rId2" Type="http://schemas.openxmlformats.org/officeDocument/2006/relationships/image" Target="../media/image27.png"/><Relationship Id="rId16" Type="http://schemas.openxmlformats.org/officeDocument/2006/relationships/image" Target="../media/image67.png"/><Relationship Id="rId20"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2.png"/><Relationship Id="rId24" Type="http://schemas.openxmlformats.org/officeDocument/2006/relationships/slide" Target="slide22.xml"/><Relationship Id="rId5" Type="http://schemas.openxmlformats.org/officeDocument/2006/relationships/slide" Target="slide1.xml"/><Relationship Id="rId15" Type="http://schemas.openxmlformats.org/officeDocument/2006/relationships/image" Target="../media/image66.jpg"/><Relationship Id="rId23" Type="http://schemas.openxmlformats.org/officeDocument/2006/relationships/slide" Target="slide35.xml"/><Relationship Id="rId28" Type="http://schemas.openxmlformats.org/officeDocument/2006/relationships/slide" Target="slide29.xml"/><Relationship Id="rId10" Type="http://schemas.openxmlformats.org/officeDocument/2006/relationships/slide" Target="slide15.xml"/><Relationship Id="rId19" Type="http://schemas.openxmlformats.org/officeDocument/2006/relationships/image" Target="../media/image70.png"/><Relationship Id="rId4" Type="http://schemas.openxmlformats.org/officeDocument/2006/relationships/image" Target="../media/image7.png"/><Relationship Id="rId9" Type="http://schemas.openxmlformats.org/officeDocument/2006/relationships/slide" Target="slide10.xml"/><Relationship Id="rId14" Type="http://schemas.openxmlformats.org/officeDocument/2006/relationships/image" Target="../media/image65.jpg"/><Relationship Id="rId22" Type="http://schemas.openxmlformats.org/officeDocument/2006/relationships/slide" Target="slide42.xml"/><Relationship Id="rId27" Type="http://schemas.openxmlformats.org/officeDocument/2006/relationships/slide" Target="slide44.xml"/></Relationships>
</file>

<file path=ppt/slides/_rels/slide2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22.xml"/><Relationship Id="rId3" Type="http://schemas.openxmlformats.org/officeDocument/2006/relationships/image" Target="../media/image25.png"/><Relationship Id="rId7" Type="http://schemas.openxmlformats.org/officeDocument/2006/relationships/slide" Target="slide3.xml"/><Relationship Id="rId12" Type="http://schemas.openxmlformats.org/officeDocument/2006/relationships/slide" Target="slide35.xml"/><Relationship Id="rId17" Type="http://schemas.openxmlformats.org/officeDocument/2006/relationships/slide" Target="slide29.xml"/><Relationship Id="rId2" Type="http://schemas.openxmlformats.org/officeDocument/2006/relationships/image" Target="../media/image73.PNG"/><Relationship Id="rId16" Type="http://schemas.openxmlformats.org/officeDocument/2006/relationships/slide" Target="slide4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2.xml"/><Relationship Id="rId5" Type="http://schemas.openxmlformats.org/officeDocument/2006/relationships/slide" Target="slide1.xml"/><Relationship Id="rId15" Type="http://schemas.openxmlformats.org/officeDocument/2006/relationships/slide" Target="slide23.xml"/><Relationship Id="rId10" Type="http://schemas.openxmlformats.org/officeDocument/2006/relationships/slide" Target="slide15.xml"/><Relationship Id="rId4" Type="http://schemas.openxmlformats.org/officeDocument/2006/relationships/image" Target="../media/image7.png"/><Relationship Id="rId9" Type="http://schemas.openxmlformats.org/officeDocument/2006/relationships/slide" Target="slide10.xml"/><Relationship Id="rId14" Type="http://schemas.openxmlformats.org/officeDocument/2006/relationships/slide" Target="slide34.xml"/></Relationships>
</file>

<file path=ppt/slides/_rels/slide2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22.xml"/><Relationship Id="rId3" Type="http://schemas.openxmlformats.org/officeDocument/2006/relationships/image" Target="../media/image74.jpg"/><Relationship Id="rId7" Type="http://schemas.openxmlformats.org/officeDocument/2006/relationships/slide" Target="slide3.xml"/><Relationship Id="rId12" Type="http://schemas.openxmlformats.org/officeDocument/2006/relationships/slide" Target="slide35.xml"/><Relationship Id="rId17" Type="http://schemas.openxmlformats.org/officeDocument/2006/relationships/slide" Target="slide29.xml"/><Relationship Id="rId2" Type="http://schemas.openxmlformats.org/officeDocument/2006/relationships/image" Target="../media/image61.jpg"/><Relationship Id="rId16" Type="http://schemas.openxmlformats.org/officeDocument/2006/relationships/slide" Target="slide4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2.xml"/><Relationship Id="rId5" Type="http://schemas.openxmlformats.org/officeDocument/2006/relationships/slide" Target="slide1.xml"/><Relationship Id="rId15" Type="http://schemas.openxmlformats.org/officeDocument/2006/relationships/slide" Target="slide23.xml"/><Relationship Id="rId10" Type="http://schemas.openxmlformats.org/officeDocument/2006/relationships/slide" Target="slide15.xml"/><Relationship Id="rId4" Type="http://schemas.openxmlformats.org/officeDocument/2006/relationships/image" Target="../media/image7.png"/><Relationship Id="rId9" Type="http://schemas.openxmlformats.org/officeDocument/2006/relationships/slide" Target="slide10.xml"/><Relationship Id="rId14" Type="http://schemas.openxmlformats.org/officeDocument/2006/relationships/slide" Target="slide34.xml"/></Relationships>
</file>

<file path=ppt/slides/_rels/slide2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22.xml"/><Relationship Id="rId3" Type="http://schemas.openxmlformats.org/officeDocument/2006/relationships/image" Target="../media/image75.jpg"/><Relationship Id="rId7" Type="http://schemas.openxmlformats.org/officeDocument/2006/relationships/slide" Target="slide3.xml"/><Relationship Id="rId12" Type="http://schemas.openxmlformats.org/officeDocument/2006/relationships/slide" Target="slide35.xml"/><Relationship Id="rId17" Type="http://schemas.openxmlformats.org/officeDocument/2006/relationships/slide" Target="slide29.xml"/><Relationship Id="rId2" Type="http://schemas.openxmlformats.org/officeDocument/2006/relationships/image" Target="../media/image61.jpg"/><Relationship Id="rId16" Type="http://schemas.openxmlformats.org/officeDocument/2006/relationships/slide" Target="slide4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2.xml"/><Relationship Id="rId5" Type="http://schemas.openxmlformats.org/officeDocument/2006/relationships/slide" Target="slide1.xml"/><Relationship Id="rId15" Type="http://schemas.openxmlformats.org/officeDocument/2006/relationships/slide" Target="slide23.xml"/><Relationship Id="rId10" Type="http://schemas.openxmlformats.org/officeDocument/2006/relationships/slide" Target="slide15.xml"/><Relationship Id="rId4" Type="http://schemas.openxmlformats.org/officeDocument/2006/relationships/image" Target="../media/image7.png"/><Relationship Id="rId9" Type="http://schemas.openxmlformats.org/officeDocument/2006/relationships/slide" Target="slide10.xml"/><Relationship Id="rId14" Type="http://schemas.openxmlformats.org/officeDocument/2006/relationships/slide" Target="slide34.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42.xml"/><Relationship Id="rId18" Type="http://schemas.openxmlformats.org/officeDocument/2006/relationships/slide" Target="slide44.xml"/><Relationship Id="rId3" Type="http://schemas.openxmlformats.org/officeDocument/2006/relationships/image" Target="../media/image76.png"/><Relationship Id="rId7" Type="http://schemas.openxmlformats.org/officeDocument/2006/relationships/slide" Target="slide1.xml"/><Relationship Id="rId12" Type="http://schemas.openxmlformats.org/officeDocument/2006/relationships/slide" Target="slide15.xml"/><Relationship Id="rId17" Type="http://schemas.openxmlformats.org/officeDocument/2006/relationships/slide" Target="slide23.xml"/><Relationship Id="rId2" Type="http://schemas.openxmlformats.org/officeDocument/2006/relationships/image" Target="../media/image61.jpg"/><Relationship Id="rId16"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10.xml"/><Relationship Id="rId5" Type="http://schemas.openxmlformats.org/officeDocument/2006/relationships/image" Target="../media/image78.png"/><Relationship Id="rId15" Type="http://schemas.openxmlformats.org/officeDocument/2006/relationships/slide" Target="slide22.xml"/><Relationship Id="rId10" Type="http://schemas.openxmlformats.org/officeDocument/2006/relationships/slide" Target="slide6.xml"/><Relationship Id="rId19" Type="http://schemas.openxmlformats.org/officeDocument/2006/relationships/slide" Target="slide29.xml"/><Relationship Id="rId4" Type="http://schemas.openxmlformats.org/officeDocument/2006/relationships/image" Target="../media/image77.png"/><Relationship Id="rId9" Type="http://schemas.openxmlformats.org/officeDocument/2006/relationships/slide" Target="slide3.xml"/><Relationship Id="rId14" Type="http://schemas.openxmlformats.org/officeDocument/2006/relationships/slide" Target="slide35.xml"/></Relationships>
</file>

<file path=ppt/slides/_rels/slide26.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34.xml"/><Relationship Id="rId3" Type="http://schemas.openxmlformats.org/officeDocument/2006/relationships/image" Target="../media/image7.png"/><Relationship Id="rId7" Type="http://schemas.openxmlformats.org/officeDocument/2006/relationships/slide" Target="slide6.xml"/><Relationship Id="rId12" Type="http://schemas.openxmlformats.org/officeDocument/2006/relationships/slide" Target="slide22.xml"/><Relationship Id="rId17" Type="http://schemas.openxmlformats.org/officeDocument/2006/relationships/image" Target="../media/image79.jpg"/><Relationship Id="rId2" Type="http://schemas.openxmlformats.org/officeDocument/2006/relationships/image" Target="../media/image61.jpg"/><Relationship Id="rId16" Type="http://schemas.openxmlformats.org/officeDocument/2006/relationships/slide" Target="slide29.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35.xml"/><Relationship Id="rId5" Type="http://schemas.openxmlformats.org/officeDocument/2006/relationships/image" Target="../media/image5.png"/><Relationship Id="rId15" Type="http://schemas.openxmlformats.org/officeDocument/2006/relationships/slide" Target="slide44.xml"/><Relationship Id="rId10" Type="http://schemas.openxmlformats.org/officeDocument/2006/relationships/slide" Target="slide42.xml"/><Relationship Id="rId4" Type="http://schemas.openxmlformats.org/officeDocument/2006/relationships/slide" Target="slide1.xml"/><Relationship Id="rId9" Type="http://schemas.openxmlformats.org/officeDocument/2006/relationships/slide" Target="slide15.xml"/><Relationship Id="rId14" Type="http://schemas.openxmlformats.org/officeDocument/2006/relationships/slide" Target="slide23.xml"/></Relationships>
</file>

<file path=ppt/slides/_rels/slide27.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34.xml"/><Relationship Id="rId3" Type="http://schemas.openxmlformats.org/officeDocument/2006/relationships/image" Target="../media/image7.png"/><Relationship Id="rId7" Type="http://schemas.openxmlformats.org/officeDocument/2006/relationships/slide" Target="slide6.xml"/><Relationship Id="rId12" Type="http://schemas.openxmlformats.org/officeDocument/2006/relationships/slide" Target="slide22.xml"/><Relationship Id="rId2" Type="http://schemas.openxmlformats.org/officeDocument/2006/relationships/image" Target="../media/image61.jpg"/><Relationship Id="rId16" Type="http://schemas.openxmlformats.org/officeDocument/2006/relationships/slide" Target="slide29.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35.xml"/><Relationship Id="rId5" Type="http://schemas.openxmlformats.org/officeDocument/2006/relationships/image" Target="../media/image5.png"/><Relationship Id="rId15" Type="http://schemas.openxmlformats.org/officeDocument/2006/relationships/slide" Target="slide44.xml"/><Relationship Id="rId10" Type="http://schemas.openxmlformats.org/officeDocument/2006/relationships/slide" Target="slide42.xml"/><Relationship Id="rId4" Type="http://schemas.openxmlformats.org/officeDocument/2006/relationships/slide" Target="slide1.xml"/><Relationship Id="rId9" Type="http://schemas.openxmlformats.org/officeDocument/2006/relationships/slide" Target="slide15.xml"/><Relationship Id="rId14" Type="http://schemas.openxmlformats.org/officeDocument/2006/relationships/slide" Target="slide23.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42.xml"/><Relationship Id="rId18" Type="http://schemas.openxmlformats.org/officeDocument/2006/relationships/slide" Target="slide44.xml"/><Relationship Id="rId3" Type="http://schemas.openxmlformats.org/officeDocument/2006/relationships/image" Target="../media/image80.jpg"/><Relationship Id="rId7" Type="http://schemas.openxmlformats.org/officeDocument/2006/relationships/slide" Target="slide1.xml"/><Relationship Id="rId12" Type="http://schemas.openxmlformats.org/officeDocument/2006/relationships/slide" Target="slide15.xml"/><Relationship Id="rId17" Type="http://schemas.openxmlformats.org/officeDocument/2006/relationships/slide" Target="slide23.xml"/><Relationship Id="rId2" Type="http://schemas.openxmlformats.org/officeDocument/2006/relationships/image" Target="../media/image61.jpg"/><Relationship Id="rId16"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10.xml"/><Relationship Id="rId5" Type="http://schemas.openxmlformats.org/officeDocument/2006/relationships/image" Target="../media/image82.jpg"/><Relationship Id="rId15" Type="http://schemas.openxmlformats.org/officeDocument/2006/relationships/slide" Target="slide22.xml"/><Relationship Id="rId10" Type="http://schemas.openxmlformats.org/officeDocument/2006/relationships/slide" Target="slide6.xml"/><Relationship Id="rId19" Type="http://schemas.openxmlformats.org/officeDocument/2006/relationships/slide" Target="slide29.xml"/><Relationship Id="rId4" Type="http://schemas.openxmlformats.org/officeDocument/2006/relationships/image" Target="../media/image81.jpg"/><Relationship Id="rId9" Type="http://schemas.openxmlformats.org/officeDocument/2006/relationships/slide" Target="slide3.xml"/><Relationship Id="rId14" Type="http://schemas.openxmlformats.org/officeDocument/2006/relationships/slide" Target="slide35.xml"/></Relationships>
</file>

<file path=ppt/slides/_rels/slide2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22.xml"/><Relationship Id="rId3" Type="http://schemas.openxmlformats.org/officeDocument/2006/relationships/image" Target="../media/image25.png"/><Relationship Id="rId7" Type="http://schemas.openxmlformats.org/officeDocument/2006/relationships/slide" Target="slide3.xml"/><Relationship Id="rId12" Type="http://schemas.openxmlformats.org/officeDocument/2006/relationships/slide" Target="slide35.xml"/><Relationship Id="rId17" Type="http://schemas.openxmlformats.org/officeDocument/2006/relationships/slide" Target="slide29.xml"/><Relationship Id="rId2" Type="http://schemas.openxmlformats.org/officeDocument/2006/relationships/image" Target="../media/image73.PNG"/><Relationship Id="rId16" Type="http://schemas.openxmlformats.org/officeDocument/2006/relationships/slide" Target="slide4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2.xml"/><Relationship Id="rId5" Type="http://schemas.openxmlformats.org/officeDocument/2006/relationships/slide" Target="slide1.xml"/><Relationship Id="rId15" Type="http://schemas.openxmlformats.org/officeDocument/2006/relationships/slide" Target="slide23.xml"/><Relationship Id="rId10" Type="http://schemas.openxmlformats.org/officeDocument/2006/relationships/slide" Target="slide15.xml"/><Relationship Id="rId4" Type="http://schemas.openxmlformats.org/officeDocument/2006/relationships/image" Target="../media/image7.png"/><Relationship Id="rId9" Type="http://schemas.openxmlformats.org/officeDocument/2006/relationships/slide" Target="slide10.xml"/><Relationship Id="rId14" Type="http://schemas.openxmlformats.org/officeDocument/2006/relationships/slide" Target="slide34.xml"/></Relationships>
</file>

<file path=ppt/slides/_rels/slide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4.png"/><Relationship Id="rId7" Type="http://schemas.openxmlformats.org/officeDocument/2006/relationships/slide" Target="slide5.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0.xml"/><Relationship Id="rId5" Type="http://schemas.openxmlformats.org/officeDocument/2006/relationships/slide" Target="slide3.xml"/><Relationship Id="rId10" Type="http://schemas.openxmlformats.org/officeDocument/2006/relationships/slide" Target="slide6.xml"/><Relationship Id="rId4" Type="http://schemas.openxmlformats.org/officeDocument/2006/relationships/slide" Target="slide15.xm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42.xml"/><Relationship Id="rId18" Type="http://schemas.openxmlformats.org/officeDocument/2006/relationships/slide" Target="slide44.xml"/><Relationship Id="rId3" Type="http://schemas.openxmlformats.org/officeDocument/2006/relationships/image" Target="../media/image83.png"/><Relationship Id="rId7" Type="http://schemas.openxmlformats.org/officeDocument/2006/relationships/slide" Target="slide1.xml"/><Relationship Id="rId12" Type="http://schemas.openxmlformats.org/officeDocument/2006/relationships/slide" Target="slide15.xml"/><Relationship Id="rId17" Type="http://schemas.openxmlformats.org/officeDocument/2006/relationships/slide" Target="slide23.xml"/><Relationship Id="rId2" Type="http://schemas.openxmlformats.org/officeDocument/2006/relationships/image" Target="../media/image61.jpg"/><Relationship Id="rId16"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10.xml"/><Relationship Id="rId5" Type="http://schemas.openxmlformats.org/officeDocument/2006/relationships/image" Target="../media/image85.png"/><Relationship Id="rId15" Type="http://schemas.openxmlformats.org/officeDocument/2006/relationships/slide" Target="slide22.xml"/><Relationship Id="rId10" Type="http://schemas.openxmlformats.org/officeDocument/2006/relationships/slide" Target="slide6.xml"/><Relationship Id="rId19" Type="http://schemas.openxmlformats.org/officeDocument/2006/relationships/slide" Target="slide29.xml"/><Relationship Id="rId4" Type="http://schemas.openxmlformats.org/officeDocument/2006/relationships/image" Target="../media/image84.png"/><Relationship Id="rId9" Type="http://schemas.openxmlformats.org/officeDocument/2006/relationships/slide" Target="slide3.xml"/><Relationship Id="rId14" Type="http://schemas.openxmlformats.org/officeDocument/2006/relationships/slide" Target="slide35.xml"/></Relationships>
</file>

<file path=ppt/slides/_rels/slide31.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34.xml"/><Relationship Id="rId18" Type="http://schemas.openxmlformats.org/officeDocument/2006/relationships/image" Target="../media/image87.png"/><Relationship Id="rId3" Type="http://schemas.openxmlformats.org/officeDocument/2006/relationships/image" Target="../media/image7.png"/><Relationship Id="rId7" Type="http://schemas.openxmlformats.org/officeDocument/2006/relationships/slide" Target="slide6.xml"/><Relationship Id="rId12" Type="http://schemas.openxmlformats.org/officeDocument/2006/relationships/slide" Target="slide22.xml"/><Relationship Id="rId17" Type="http://schemas.openxmlformats.org/officeDocument/2006/relationships/image" Target="../media/image86.emf"/><Relationship Id="rId2" Type="http://schemas.openxmlformats.org/officeDocument/2006/relationships/image" Target="../media/image61.jpg"/><Relationship Id="rId16" Type="http://schemas.openxmlformats.org/officeDocument/2006/relationships/slide" Target="slide29.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35.xml"/><Relationship Id="rId5" Type="http://schemas.openxmlformats.org/officeDocument/2006/relationships/image" Target="../media/image5.png"/><Relationship Id="rId15" Type="http://schemas.openxmlformats.org/officeDocument/2006/relationships/slide" Target="slide44.xml"/><Relationship Id="rId10" Type="http://schemas.openxmlformats.org/officeDocument/2006/relationships/slide" Target="slide42.xml"/><Relationship Id="rId4" Type="http://schemas.openxmlformats.org/officeDocument/2006/relationships/slide" Target="slide1.xml"/><Relationship Id="rId9" Type="http://schemas.openxmlformats.org/officeDocument/2006/relationships/slide" Target="slide15.xml"/><Relationship Id="rId14" Type="http://schemas.openxmlformats.org/officeDocument/2006/relationships/slide" Target="slide23.xml"/></Relationships>
</file>

<file path=ppt/slides/_rels/slide3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35.xml"/><Relationship Id="rId18" Type="http://schemas.openxmlformats.org/officeDocument/2006/relationships/slide" Target="slide29.xml"/><Relationship Id="rId3" Type="http://schemas.openxmlformats.org/officeDocument/2006/relationships/image" Target="../media/image88.png"/><Relationship Id="rId7" Type="http://schemas.openxmlformats.org/officeDocument/2006/relationships/image" Target="../media/image5.png"/><Relationship Id="rId12" Type="http://schemas.openxmlformats.org/officeDocument/2006/relationships/slide" Target="slide42.xml"/><Relationship Id="rId17" Type="http://schemas.openxmlformats.org/officeDocument/2006/relationships/slide" Target="slide44.xml"/><Relationship Id="rId2" Type="http://schemas.openxmlformats.org/officeDocument/2006/relationships/image" Target="../media/image61.jpg"/><Relationship Id="rId16"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slide" Target="slide1.xml"/><Relationship Id="rId11" Type="http://schemas.openxmlformats.org/officeDocument/2006/relationships/slide" Target="slide15.xml"/><Relationship Id="rId5" Type="http://schemas.openxmlformats.org/officeDocument/2006/relationships/image" Target="../media/image7.png"/><Relationship Id="rId15" Type="http://schemas.openxmlformats.org/officeDocument/2006/relationships/slide" Target="slide34.xml"/><Relationship Id="rId10" Type="http://schemas.openxmlformats.org/officeDocument/2006/relationships/slide" Target="slide10.xml"/><Relationship Id="rId4" Type="http://schemas.openxmlformats.org/officeDocument/2006/relationships/image" Target="../media/image89.jpg"/><Relationship Id="rId9" Type="http://schemas.openxmlformats.org/officeDocument/2006/relationships/slide" Target="slide6.xml"/><Relationship Id="rId14" Type="http://schemas.openxmlformats.org/officeDocument/2006/relationships/slide" Target="slide22.xml"/></Relationships>
</file>

<file path=ppt/slides/_rels/slide33.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42.xml"/><Relationship Id="rId18" Type="http://schemas.openxmlformats.org/officeDocument/2006/relationships/slide" Target="slide44.xml"/><Relationship Id="rId3" Type="http://schemas.openxmlformats.org/officeDocument/2006/relationships/image" Target="../media/image90.jpg"/><Relationship Id="rId7" Type="http://schemas.openxmlformats.org/officeDocument/2006/relationships/image" Target="../media/image5.png"/><Relationship Id="rId12" Type="http://schemas.openxmlformats.org/officeDocument/2006/relationships/image" Target="../media/image92.jpg"/><Relationship Id="rId17" Type="http://schemas.openxmlformats.org/officeDocument/2006/relationships/slide" Target="slide23.xml"/><Relationship Id="rId2" Type="http://schemas.openxmlformats.org/officeDocument/2006/relationships/image" Target="../media/image61.jpg"/><Relationship Id="rId16"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slide" Target="slide1.xml"/><Relationship Id="rId11" Type="http://schemas.openxmlformats.org/officeDocument/2006/relationships/slide" Target="slide15.xml"/><Relationship Id="rId5" Type="http://schemas.openxmlformats.org/officeDocument/2006/relationships/image" Target="../media/image7.png"/><Relationship Id="rId15" Type="http://schemas.openxmlformats.org/officeDocument/2006/relationships/slide" Target="slide22.xml"/><Relationship Id="rId10" Type="http://schemas.openxmlformats.org/officeDocument/2006/relationships/slide" Target="slide10.xml"/><Relationship Id="rId19" Type="http://schemas.openxmlformats.org/officeDocument/2006/relationships/slide" Target="slide29.xml"/><Relationship Id="rId4" Type="http://schemas.openxmlformats.org/officeDocument/2006/relationships/image" Target="../media/image91.jpg"/><Relationship Id="rId9" Type="http://schemas.openxmlformats.org/officeDocument/2006/relationships/slide" Target="slide6.xml"/><Relationship Id="rId14" Type="http://schemas.openxmlformats.org/officeDocument/2006/relationships/slide" Target="slide35.xml"/></Relationships>
</file>

<file path=ppt/slides/_rels/slide34.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15.xml"/><Relationship Id="rId18" Type="http://schemas.openxmlformats.org/officeDocument/2006/relationships/slide" Target="slide23.xml"/><Relationship Id="rId3" Type="http://schemas.openxmlformats.org/officeDocument/2006/relationships/image" Target="../media/image93.jpeg"/><Relationship Id="rId7" Type="http://schemas.openxmlformats.org/officeDocument/2006/relationships/image" Target="../media/image7.png"/><Relationship Id="rId12" Type="http://schemas.openxmlformats.org/officeDocument/2006/relationships/slide" Target="slide10.xml"/><Relationship Id="rId17" Type="http://schemas.openxmlformats.org/officeDocument/2006/relationships/slide" Target="slide34.xml"/><Relationship Id="rId2" Type="http://schemas.openxmlformats.org/officeDocument/2006/relationships/image" Target="../media/image8.png"/><Relationship Id="rId16" Type="http://schemas.openxmlformats.org/officeDocument/2006/relationships/slide" Target="slide22.xml"/><Relationship Id="rId20" Type="http://schemas.openxmlformats.org/officeDocument/2006/relationships/slide" Target="slide29.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slide" Target="slide6.xml"/><Relationship Id="rId5" Type="http://schemas.openxmlformats.org/officeDocument/2006/relationships/image" Target="../media/image95.png"/><Relationship Id="rId15" Type="http://schemas.openxmlformats.org/officeDocument/2006/relationships/slide" Target="slide35.xml"/><Relationship Id="rId10" Type="http://schemas.openxmlformats.org/officeDocument/2006/relationships/slide" Target="slide3.xml"/><Relationship Id="rId19" Type="http://schemas.openxmlformats.org/officeDocument/2006/relationships/slide" Target="slide44.xml"/><Relationship Id="rId4" Type="http://schemas.openxmlformats.org/officeDocument/2006/relationships/image" Target="../media/image94.png"/><Relationship Id="rId9" Type="http://schemas.openxmlformats.org/officeDocument/2006/relationships/image" Target="../media/image5.png"/><Relationship Id="rId14" Type="http://schemas.openxmlformats.org/officeDocument/2006/relationships/slide" Target="slide42.xml"/></Relationships>
</file>

<file path=ppt/slides/_rels/slide35.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3.xml"/><Relationship Id="rId3" Type="http://schemas.openxmlformats.org/officeDocument/2006/relationships/slide" Target="slide1.xml"/><Relationship Id="rId7" Type="http://schemas.openxmlformats.org/officeDocument/2006/relationships/slide" Target="slide10.xml"/><Relationship Id="rId12" Type="http://schemas.openxmlformats.org/officeDocument/2006/relationships/slide" Target="slide34.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22.xml"/><Relationship Id="rId5" Type="http://schemas.openxmlformats.org/officeDocument/2006/relationships/slide" Target="slide3.xml"/><Relationship Id="rId15" Type="http://schemas.openxmlformats.org/officeDocument/2006/relationships/slide" Target="slide29.xml"/><Relationship Id="rId10" Type="http://schemas.openxmlformats.org/officeDocument/2006/relationships/slide" Target="slide35.xml"/><Relationship Id="rId4" Type="http://schemas.openxmlformats.org/officeDocument/2006/relationships/image" Target="../media/image5.png"/><Relationship Id="rId9" Type="http://schemas.openxmlformats.org/officeDocument/2006/relationships/slide" Target="slide42.xml"/><Relationship Id="rId14" Type="http://schemas.openxmlformats.org/officeDocument/2006/relationships/slide" Target="slide44.xml"/></Relationships>
</file>

<file path=ppt/slides/_rels/slide36.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34.xml"/><Relationship Id="rId3" Type="http://schemas.openxmlformats.org/officeDocument/2006/relationships/image" Target="../media/image7.png"/><Relationship Id="rId7" Type="http://schemas.openxmlformats.org/officeDocument/2006/relationships/slide" Target="slide6.xml"/><Relationship Id="rId12" Type="http://schemas.openxmlformats.org/officeDocument/2006/relationships/slide" Target="slide22.xml"/><Relationship Id="rId2" Type="http://schemas.openxmlformats.org/officeDocument/2006/relationships/image" Target="../media/image96.png"/><Relationship Id="rId16" Type="http://schemas.openxmlformats.org/officeDocument/2006/relationships/slide" Target="slide29.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35.xml"/><Relationship Id="rId5" Type="http://schemas.openxmlformats.org/officeDocument/2006/relationships/image" Target="../media/image5.png"/><Relationship Id="rId15" Type="http://schemas.openxmlformats.org/officeDocument/2006/relationships/slide" Target="slide44.xml"/><Relationship Id="rId10" Type="http://schemas.openxmlformats.org/officeDocument/2006/relationships/slide" Target="slide42.xml"/><Relationship Id="rId4" Type="http://schemas.openxmlformats.org/officeDocument/2006/relationships/slide" Target="slide1.xml"/><Relationship Id="rId9" Type="http://schemas.openxmlformats.org/officeDocument/2006/relationships/slide" Target="slide15.xml"/><Relationship Id="rId14" Type="http://schemas.openxmlformats.org/officeDocument/2006/relationships/slide" Target="slide23.xml"/></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0.JPG"/><Relationship Id="rId18" Type="http://schemas.openxmlformats.org/officeDocument/2006/relationships/slide" Target="slide23.xml"/><Relationship Id="rId3" Type="http://schemas.openxmlformats.org/officeDocument/2006/relationships/image" Target="../media/image98.png"/><Relationship Id="rId7" Type="http://schemas.openxmlformats.org/officeDocument/2006/relationships/slide" Target="slide1.xml"/><Relationship Id="rId12" Type="http://schemas.openxmlformats.org/officeDocument/2006/relationships/slide" Target="slide15.xml"/><Relationship Id="rId17" Type="http://schemas.openxmlformats.org/officeDocument/2006/relationships/slide" Target="slide34.xml"/><Relationship Id="rId2" Type="http://schemas.openxmlformats.org/officeDocument/2006/relationships/image" Target="../media/image97.png"/><Relationship Id="rId16" Type="http://schemas.openxmlformats.org/officeDocument/2006/relationships/slide" Target="slide22.xml"/><Relationship Id="rId20" Type="http://schemas.openxmlformats.org/officeDocument/2006/relationships/slide" Target="slide29.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10.xml"/><Relationship Id="rId5" Type="http://schemas.microsoft.com/office/2007/relationships/hdphoto" Target="../media/hdphoto4.wdp"/><Relationship Id="rId15" Type="http://schemas.openxmlformats.org/officeDocument/2006/relationships/slide" Target="slide35.xml"/><Relationship Id="rId10" Type="http://schemas.openxmlformats.org/officeDocument/2006/relationships/slide" Target="slide6.xml"/><Relationship Id="rId19" Type="http://schemas.openxmlformats.org/officeDocument/2006/relationships/slide" Target="slide44.xml"/><Relationship Id="rId4" Type="http://schemas.openxmlformats.org/officeDocument/2006/relationships/image" Target="../media/image99.png"/><Relationship Id="rId9" Type="http://schemas.openxmlformats.org/officeDocument/2006/relationships/slide" Target="slide3.xml"/><Relationship Id="rId14" Type="http://schemas.openxmlformats.org/officeDocument/2006/relationships/slide" Target="slide42.xml"/></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42.xml"/><Relationship Id="rId18" Type="http://schemas.openxmlformats.org/officeDocument/2006/relationships/slide" Target="slide44.xml"/><Relationship Id="rId3" Type="http://schemas.openxmlformats.org/officeDocument/2006/relationships/image" Target="../media/image102.png"/><Relationship Id="rId7" Type="http://schemas.openxmlformats.org/officeDocument/2006/relationships/slide" Target="slide1.xml"/><Relationship Id="rId12" Type="http://schemas.openxmlformats.org/officeDocument/2006/relationships/slide" Target="slide15.xml"/><Relationship Id="rId17" Type="http://schemas.openxmlformats.org/officeDocument/2006/relationships/slide" Target="slide23.xml"/><Relationship Id="rId2" Type="http://schemas.openxmlformats.org/officeDocument/2006/relationships/image" Target="../media/image101.png"/><Relationship Id="rId16" Type="http://schemas.openxmlformats.org/officeDocument/2006/relationships/slide" Target="slide3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10.xml"/><Relationship Id="rId5" Type="http://schemas.openxmlformats.org/officeDocument/2006/relationships/image" Target="../media/image104.png"/><Relationship Id="rId15" Type="http://schemas.openxmlformats.org/officeDocument/2006/relationships/slide" Target="slide22.xml"/><Relationship Id="rId10" Type="http://schemas.openxmlformats.org/officeDocument/2006/relationships/slide" Target="slide6.xml"/><Relationship Id="rId19" Type="http://schemas.openxmlformats.org/officeDocument/2006/relationships/slide" Target="slide29.xml"/><Relationship Id="rId4" Type="http://schemas.openxmlformats.org/officeDocument/2006/relationships/image" Target="../media/image103.png"/><Relationship Id="rId9" Type="http://schemas.openxmlformats.org/officeDocument/2006/relationships/slide" Target="slide3.xml"/><Relationship Id="rId14" Type="http://schemas.openxmlformats.org/officeDocument/2006/relationships/slide" Target="slide35.xml"/></Relationships>
</file>

<file path=ppt/slides/_rels/slide3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22.xml"/><Relationship Id="rId3" Type="http://schemas.openxmlformats.org/officeDocument/2006/relationships/image" Target="../media/image106.png"/><Relationship Id="rId7" Type="http://schemas.openxmlformats.org/officeDocument/2006/relationships/slide" Target="slide3.xml"/><Relationship Id="rId12" Type="http://schemas.openxmlformats.org/officeDocument/2006/relationships/slide" Target="slide35.xml"/><Relationship Id="rId17" Type="http://schemas.openxmlformats.org/officeDocument/2006/relationships/slide" Target="slide29.xml"/><Relationship Id="rId2" Type="http://schemas.openxmlformats.org/officeDocument/2006/relationships/image" Target="../media/image105.png"/><Relationship Id="rId16" Type="http://schemas.openxmlformats.org/officeDocument/2006/relationships/slide" Target="slide4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2.xml"/><Relationship Id="rId5" Type="http://schemas.openxmlformats.org/officeDocument/2006/relationships/slide" Target="slide1.xml"/><Relationship Id="rId15" Type="http://schemas.openxmlformats.org/officeDocument/2006/relationships/slide" Target="slide23.xml"/><Relationship Id="rId10" Type="http://schemas.openxmlformats.org/officeDocument/2006/relationships/slide" Target="slide15.xml"/><Relationship Id="rId4" Type="http://schemas.openxmlformats.org/officeDocument/2006/relationships/image" Target="../media/image7.png"/><Relationship Id="rId9" Type="http://schemas.openxmlformats.org/officeDocument/2006/relationships/slide" Target="slide10.xml"/><Relationship Id="rId14" Type="http://schemas.openxmlformats.org/officeDocument/2006/relationships/slide" Target="slide34.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15.xml"/><Relationship Id="rId7" Type="http://schemas.openxmlformats.org/officeDocument/2006/relationships/slide" Target="slide1.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slide" Target="slide10.xml"/><Relationship Id="rId4" Type="http://schemas.openxmlformats.org/officeDocument/2006/relationships/slide" Target="slide3.xml"/><Relationship Id="rId9" Type="http://schemas.openxmlformats.org/officeDocument/2006/relationships/slide" Target="slide6.xml"/></Relationships>
</file>

<file path=ppt/slides/_rels/slide40.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35.xml"/><Relationship Id="rId18" Type="http://schemas.openxmlformats.org/officeDocument/2006/relationships/slide" Target="slide29.xml"/><Relationship Id="rId3" Type="http://schemas.openxmlformats.org/officeDocument/2006/relationships/image" Target="../media/image108.jpeg"/><Relationship Id="rId7" Type="http://schemas.openxmlformats.org/officeDocument/2006/relationships/image" Target="../media/image5.png"/><Relationship Id="rId12" Type="http://schemas.openxmlformats.org/officeDocument/2006/relationships/slide" Target="slide42.xml"/><Relationship Id="rId17" Type="http://schemas.openxmlformats.org/officeDocument/2006/relationships/slide" Target="slide44.xml"/><Relationship Id="rId2" Type="http://schemas.openxmlformats.org/officeDocument/2006/relationships/image" Target="../media/image107.JPG"/><Relationship Id="rId16"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slide" Target="slide1.xml"/><Relationship Id="rId11" Type="http://schemas.openxmlformats.org/officeDocument/2006/relationships/slide" Target="slide15.xml"/><Relationship Id="rId5" Type="http://schemas.openxmlformats.org/officeDocument/2006/relationships/image" Target="../media/image7.png"/><Relationship Id="rId15" Type="http://schemas.openxmlformats.org/officeDocument/2006/relationships/slide" Target="slide34.xml"/><Relationship Id="rId10" Type="http://schemas.openxmlformats.org/officeDocument/2006/relationships/slide" Target="slide10.xml"/><Relationship Id="rId4" Type="http://schemas.openxmlformats.org/officeDocument/2006/relationships/image" Target="../media/image109.JPG"/><Relationship Id="rId9" Type="http://schemas.openxmlformats.org/officeDocument/2006/relationships/slide" Target="slide6.xml"/><Relationship Id="rId14" Type="http://schemas.openxmlformats.org/officeDocument/2006/relationships/slide" Target="slide22.xml"/></Relationships>
</file>

<file path=ppt/slides/_rels/slide41.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34.xml"/><Relationship Id="rId3" Type="http://schemas.openxmlformats.org/officeDocument/2006/relationships/image" Target="../media/image7.png"/><Relationship Id="rId7" Type="http://schemas.openxmlformats.org/officeDocument/2006/relationships/slide" Target="slide6.xml"/><Relationship Id="rId12" Type="http://schemas.openxmlformats.org/officeDocument/2006/relationships/slide" Target="slide22.xml"/><Relationship Id="rId17" Type="http://schemas.openxmlformats.org/officeDocument/2006/relationships/image" Target="../media/image111.png"/><Relationship Id="rId2" Type="http://schemas.openxmlformats.org/officeDocument/2006/relationships/image" Target="../media/image110.jpg"/><Relationship Id="rId16" Type="http://schemas.openxmlformats.org/officeDocument/2006/relationships/slide" Target="slide29.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35.xml"/><Relationship Id="rId5" Type="http://schemas.openxmlformats.org/officeDocument/2006/relationships/image" Target="../media/image5.png"/><Relationship Id="rId15" Type="http://schemas.openxmlformats.org/officeDocument/2006/relationships/slide" Target="slide44.xml"/><Relationship Id="rId10" Type="http://schemas.openxmlformats.org/officeDocument/2006/relationships/slide" Target="slide42.xml"/><Relationship Id="rId4" Type="http://schemas.openxmlformats.org/officeDocument/2006/relationships/slide" Target="slide1.xml"/><Relationship Id="rId9" Type="http://schemas.openxmlformats.org/officeDocument/2006/relationships/slide" Target="slide15.xml"/><Relationship Id="rId14" Type="http://schemas.openxmlformats.org/officeDocument/2006/relationships/slide" Target="slide23.xml"/></Relationships>
</file>

<file path=ppt/slides/_rels/slide4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35.xml"/><Relationship Id="rId18" Type="http://schemas.openxmlformats.org/officeDocument/2006/relationships/slide" Target="slide29.xml"/><Relationship Id="rId3" Type="http://schemas.openxmlformats.org/officeDocument/2006/relationships/image" Target="../media/image113.png"/><Relationship Id="rId7" Type="http://schemas.openxmlformats.org/officeDocument/2006/relationships/image" Target="../media/image5.png"/><Relationship Id="rId12" Type="http://schemas.openxmlformats.org/officeDocument/2006/relationships/slide" Target="slide42.xml"/><Relationship Id="rId17" Type="http://schemas.openxmlformats.org/officeDocument/2006/relationships/slide" Target="slide44.xml"/><Relationship Id="rId2" Type="http://schemas.openxmlformats.org/officeDocument/2006/relationships/image" Target="../media/image112.png"/><Relationship Id="rId16"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slide" Target="slide1.xml"/><Relationship Id="rId11" Type="http://schemas.openxmlformats.org/officeDocument/2006/relationships/slide" Target="slide15.xml"/><Relationship Id="rId5" Type="http://schemas.openxmlformats.org/officeDocument/2006/relationships/image" Target="../media/image7.png"/><Relationship Id="rId15" Type="http://schemas.openxmlformats.org/officeDocument/2006/relationships/slide" Target="slide34.xml"/><Relationship Id="rId10" Type="http://schemas.openxmlformats.org/officeDocument/2006/relationships/slide" Target="slide10.xml"/><Relationship Id="rId4" Type="http://schemas.openxmlformats.org/officeDocument/2006/relationships/image" Target="../media/image114.png"/><Relationship Id="rId9" Type="http://schemas.openxmlformats.org/officeDocument/2006/relationships/slide" Target="slide6.xml"/><Relationship Id="rId14" Type="http://schemas.openxmlformats.org/officeDocument/2006/relationships/slide" Target="slide22.xml"/></Relationships>
</file>

<file path=ppt/slides/_rels/slide4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34.xml"/><Relationship Id="rId3" Type="http://schemas.openxmlformats.org/officeDocument/2006/relationships/image" Target="../media/image7.png"/><Relationship Id="rId7" Type="http://schemas.openxmlformats.org/officeDocument/2006/relationships/slide" Target="slide6.xml"/><Relationship Id="rId12" Type="http://schemas.openxmlformats.org/officeDocument/2006/relationships/slide" Target="slide22.xml"/><Relationship Id="rId2" Type="http://schemas.openxmlformats.org/officeDocument/2006/relationships/image" Target="../media/image115.png"/><Relationship Id="rId16" Type="http://schemas.openxmlformats.org/officeDocument/2006/relationships/slide" Target="slide29.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35.xml"/><Relationship Id="rId5" Type="http://schemas.openxmlformats.org/officeDocument/2006/relationships/image" Target="../media/image5.png"/><Relationship Id="rId15" Type="http://schemas.openxmlformats.org/officeDocument/2006/relationships/slide" Target="slide44.xml"/><Relationship Id="rId10" Type="http://schemas.openxmlformats.org/officeDocument/2006/relationships/slide" Target="slide42.xml"/><Relationship Id="rId4" Type="http://schemas.openxmlformats.org/officeDocument/2006/relationships/slide" Target="slide1.xml"/><Relationship Id="rId9" Type="http://schemas.openxmlformats.org/officeDocument/2006/relationships/slide" Target="slide15.xml"/><Relationship Id="rId14" Type="http://schemas.openxmlformats.org/officeDocument/2006/relationships/slide" Target="slide23.xml"/></Relationships>
</file>

<file path=ppt/slides/_rels/slide44.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34.xml"/><Relationship Id="rId3" Type="http://schemas.openxmlformats.org/officeDocument/2006/relationships/image" Target="../media/image7.png"/><Relationship Id="rId7" Type="http://schemas.openxmlformats.org/officeDocument/2006/relationships/slide" Target="slide6.xml"/><Relationship Id="rId12" Type="http://schemas.openxmlformats.org/officeDocument/2006/relationships/slide" Target="slide22.xml"/><Relationship Id="rId2" Type="http://schemas.openxmlformats.org/officeDocument/2006/relationships/image" Target="../media/image116.png"/><Relationship Id="rId16" Type="http://schemas.openxmlformats.org/officeDocument/2006/relationships/slide" Target="slide29.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35.xml"/><Relationship Id="rId5" Type="http://schemas.openxmlformats.org/officeDocument/2006/relationships/image" Target="../media/image5.png"/><Relationship Id="rId15" Type="http://schemas.openxmlformats.org/officeDocument/2006/relationships/slide" Target="slide44.xml"/><Relationship Id="rId10" Type="http://schemas.openxmlformats.org/officeDocument/2006/relationships/slide" Target="slide42.xml"/><Relationship Id="rId4" Type="http://schemas.openxmlformats.org/officeDocument/2006/relationships/slide" Target="slide1.xml"/><Relationship Id="rId9" Type="http://schemas.openxmlformats.org/officeDocument/2006/relationships/slide" Target="slide15.xml"/><Relationship Id="rId14" Type="http://schemas.openxmlformats.org/officeDocument/2006/relationships/slide" Target="slide23.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46.xml"/><Relationship Id="rId18" Type="http://schemas.openxmlformats.org/officeDocument/2006/relationships/slide" Target="slide50.xml"/><Relationship Id="rId3" Type="http://schemas.openxmlformats.org/officeDocument/2006/relationships/image" Target="../media/image97.png"/><Relationship Id="rId21" Type="http://schemas.openxmlformats.org/officeDocument/2006/relationships/slide" Target="slide58.xml"/><Relationship Id="rId7" Type="http://schemas.openxmlformats.org/officeDocument/2006/relationships/slide" Target="slide1.xml"/><Relationship Id="rId12" Type="http://schemas.openxmlformats.org/officeDocument/2006/relationships/slide" Target="slide15.xml"/><Relationship Id="rId17" Type="http://schemas.openxmlformats.org/officeDocument/2006/relationships/slide" Target="slide53.xml"/><Relationship Id="rId25" Type="http://schemas.openxmlformats.org/officeDocument/2006/relationships/slide" Target="slide54.xml"/><Relationship Id="rId2" Type="http://schemas.openxmlformats.org/officeDocument/2006/relationships/image" Target="../media/image8.png"/><Relationship Id="rId16" Type="http://schemas.openxmlformats.org/officeDocument/2006/relationships/slide" Target="slide52.xml"/><Relationship Id="rId20" Type="http://schemas.openxmlformats.org/officeDocument/2006/relationships/slide" Target="slide56.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10.xml"/><Relationship Id="rId24" Type="http://schemas.openxmlformats.org/officeDocument/2006/relationships/slide" Target="slide62.xml"/><Relationship Id="rId5" Type="http://schemas.openxmlformats.org/officeDocument/2006/relationships/image" Target="../media/image98.png"/><Relationship Id="rId15" Type="http://schemas.openxmlformats.org/officeDocument/2006/relationships/slide" Target="slide49.xml"/><Relationship Id="rId23" Type="http://schemas.openxmlformats.org/officeDocument/2006/relationships/slide" Target="slide57.xml"/><Relationship Id="rId10" Type="http://schemas.openxmlformats.org/officeDocument/2006/relationships/slide" Target="slide6.xml"/><Relationship Id="rId19" Type="http://schemas.openxmlformats.org/officeDocument/2006/relationships/slide" Target="slide55.xml"/><Relationship Id="rId4" Type="http://schemas.openxmlformats.org/officeDocument/2006/relationships/image" Target="../media/image117.png"/><Relationship Id="rId9" Type="http://schemas.openxmlformats.org/officeDocument/2006/relationships/slide" Target="slide3.xml"/><Relationship Id="rId14" Type="http://schemas.openxmlformats.org/officeDocument/2006/relationships/slide" Target="slide48.xml"/><Relationship Id="rId22" Type="http://schemas.openxmlformats.org/officeDocument/2006/relationships/slide" Target="slide59.xml"/></Relationships>
</file>

<file path=ppt/slides/_rels/slide47.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49.xml"/><Relationship Id="rId18" Type="http://schemas.openxmlformats.org/officeDocument/2006/relationships/slide" Target="slide56.xml"/><Relationship Id="rId3" Type="http://schemas.openxmlformats.org/officeDocument/2006/relationships/image" Target="../media/image119.jpg"/><Relationship Id="rId21" Type="http://schemas.openxmlformats.org/officeDocument/2006/relationships/slide" Target="slide57.xml"/><Relationship Id="rId7" Type="http://schemas.openxmlformats.org/officeDocument/2006/relationships/slide" Target="slide3.xml"/><Relationship Id="rId12" Type="http://schemas.openxmlformats.org/officeDocument/2006/relationships/slide" Target="slide48.xml"/><Relationship Id="rId17" Type="http://schemas.openxmlformats.org/officeDocument/2006/relationships/slide" Target="slide55.xml"/><Relationship Id="rId2" Type="http://schemas.openxmlformats.org/officeDocument/2006/relationships/image" Target="../media/image118.jpg"/><Relationship Id="rId16" Type="http://schemas.openxmlformats.org/officeDocument/2006/relationships/slide" Target="slide50.xml"/><Relationship Id="rId20" Type="http://schemas.openxmlformats.org/officeDocument/2006/relationships/slide" Target="slide5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6.xml"/><Relationship Id="rId5" Type="http://schemas.openxmlformats.org/officeDocument/2006/relationships/slide" Target="slide1.xml"/><Relationship Id="rId15" Type="http://schemas.openxmlformats.org/officeDocument/2006/relationships/slide" Target="slide53.xml"/><Relationship Id="rId23" Type="http://schemas.openxmlformats.org/officeDocument/2006/relationships/slide" Target="slide54.xml"/><Relationship Id="rId10" Type="http://schemas.openxmlformats.org/officeDocument/2006/relationships/slide" Target="slide15.xml"/><Relationship Id="rId19" Type="http://schemas.openxmlformats.org/officeDocument/2006/relationships/slide" Target="slide58.xml"/><Relationship Id="rId4" Type="http://schemas.openxmlformats.org/officeDocument/2006/relationships/image" Target="../media/image7.png"/><Relationship Id="rId9" Type="http://schemas.openxmlformats.org/officeDocument/2006/relationships/slide" Target="slide10.xml"/><Relationship Id="rId14" Type="http://schemas.openxmlformats.org/officeDocument/2006/relationships/slide" Target="slide52.xml"/><Relationship Id="rId22" Type="http://schemas.openxmlformats.org/officeDocument/2006/relationships/slide" Target="slide62.xml"/></Relationships>
</file>

<file path=ppt/slides/_rels/slide4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52.xml"/><Relationship Id="rId18" Type="http://schemas.openxmlformats.org/officeDocument/2006/relationships/slide" Target="slide58.xml"/><Relationship Id="rId3" Type="http://schemas.openxmlformats.org/officeDocument/2006/relationships/image" Target="../media/image7.png"/><Relationship Id="rId21" Type="http://schemas.openxmlformats.org/officeDocument/2006/relationships/slide" Target="slide62.xml"/><Relationship Id="rId7" Type="http://schemas.openxmlformats.org/officeDocument/2006/relationships/slide" Target="slide6.xml"/><Relationship Id="rId12" Type="http://schemas.openxmlformats.org/officeDocument/2006/relationships/slide" Target="slide49.xml"/><Relationship Id="rId17" Type="http://schemas.openxmlformats.org/officeDocument/2006/relationships/slide" Target="slide56.xml"/><Relationship Id="rId2" Type="http://schemas.openxmlformats.org/officeDocument/2006/relationships/image" Target="../media/image61.jpg"/><Relationship Id="rId16" Type="http://schemas.openxmlformats.org/officeDocument/2006/relationships/slide" Target="slide55.xml"/><Relationship Id="rId20" Type="http://schemas.openxmlformats.org/officeDocument/2006/relationships/slide" Target="slide57.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48.xml"/><Relationship Id="rId5" Type="http://schemas.openxmlformats.org/officeDocument/2006/relationships/image" Target="../media/image5.png"/><Relationship Id="rId15" Type="http://schemas.openxmlformats.org/officeDocument/2006/relationships/slide" Target="slide50.xml"/><Relationship Id="rId10" Type="http://schemas.openxmlformats.org/officeDocument/2006/relationships/slide" Target="slide46.xml"/><Relationship Id="rId19" Type="http://schemas.openxmlformats.org/officeDocument/2006/relationships/slide" Target="slide59.xml"/><Relationship Id="rId4" Type="http://schemas.openxmlformats.org/officeDocument/2006/relationships/slide" Target="slide1.xml"/><Relationship Id="rId9" Type="http://schemas.openxmlformats.org/officeDocument/2006/relationships/slide" Target="slide15.xml"/><Relationship Id="rId14" Type="http://schemas.openxmlformats.org/officeDocument/2006/relationships/slide" Target="slide53.xml"/><Relationship Id="rId22" Type="http://schemas.openxmlformats.org/officeDocument/2006/relationships/slide" Target="slide54.xml"/></Relationships>
</file>

<file path=ppt/slides/_rels/slide49.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49.xml"/><Relationship Id="rId18" Type="http://schemas.openxmlformats.org/officeDocument/2006/relationships/slide" Target="slide56.xml"/><Relationship Id="rId3" Type="http://schemas.openxmlformats.org/officeDocument/2006/relationships/image" Target="../media/image121.png"/><Relationship Id="rId21" Type="http://schemas.openxmlformats.org/officeDocument/2006/relationships/slide" Target="slide57.xml"/><Relationship Id="rId7" Type="http://schemas.openxmlformats.org/officeDocument/2006/relationships/slide" Target="slide3.xml"/><Relationship Id="rId12" Type="http://schemas.openxmlformats.org/officeDocument/2006/relationships/slide" Target="slide48.xml"/><Relationship Id="rId17" Type="http://schemas.openxmlformats.org/officeDocument/2006/relationships/slide" Target="slide55.xml"/><Relationship Id="rId2" Type="http://schemas.openxmlformats.org/officeDocument/2006/relationships/image" Target="../media/image120.png"/><Relationship Id="rId16" Type="http://schemas.openxmlformats.org/officeDocument/2006/relationships/slide" Target="slide50.xml"/><Relationship Id="rId20" Type="http://schemas.openxmlformats.org/officeDocument/2006/relationships/slide" Target="slide5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6.xml"/><Relationship Id="rId5" Type="http://schemas.openxmlformats.org/officeDocument/2006/relationships/slide" Target="slide1.xml"/><Relationship Id="rId15" Type="http://schemas.openxmlformats.org/officeDocument/2006/relationships/slide" Target="slide53.xml"/><Relationship Id="rId23" Type="http://schemas.openxmlformats.org/officeDocument/2006/relationships/slide" Target="slide54.xml"/><Relationship Id="rId10" Type="http://schemas.openxmlformats.org/officeDocument/2006/relationships/slide" Target="slide15.xml"/><Relationship Id="rId19" Type="http://schemas.openxmlformats.org/officeDocument/2006/relationships/slide" Target="slide58.xml"/><Relationship Id="rId4" Type="http://schemas.openxmlformats.org/officeDocument/2006/relationships/image" Target="../media/image7.png"/><Relationship Id="rId9" Type="http://schemas.openxmlformats.org/officeDocument/2006/relationships/slide" Target="slide10.xml"/><Relationship Id="rId14" Type="http://schemas.openxmlformats.org/officeDocument/2006/relationships/slide" Target="slide52.xml"/><Relationship Id="rId22" Type="http://schemas.openxmlformats.org/officeDocument/2006/relationships/slide" Target="slide6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1.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7.png"/><Relationship Id="rId17" Type="http://schemas.openxmlformats.org/officeDocument/2006/relationships/slide" Target="slide15.xml"/><Relationship Id="rId2" Type="http://schemas.openxmlformats.org/officeDocument/2006/relationships/image" Target="../media/image8.png"/><Relationship Id="rId16"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slide" Target="slide5.xml"/><Relationship Id="rId5" Type="http://schemas.openxmlformats.org/officeDocument/2006/relationships/image" Target="../media/image11.png"/><Relationship Id="rId15" Type="http://schemas.openxmlformats.org/officeDocument/2006/relationships/slide" Target="slide6.xml"/><Relationship Id="rId10" Type="http://schemas.openxmlformats.org/officeDocument/2006/relationships/slide" Target="slide4.xml"/><Relationship Id="rId4" Type="http://schemas.openxmlformats.org/officeDocument/2006/relationships/image" Target="../media/image10.png"/><Relationship Id="rId9" Type="http://schemas.openxmlformats.org/officeDocument/2006/relationships/slide" Target="slide3.xml"/><Relationship Id="rId1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46.xml"/><Relationship Id="rId18" Type="http://schemas.openxmlformats.org/officeDocument/2006/relationships/slide" Target="slide50.xml"/><Relationship Id="rId3" Type="http://schemas.openxmlformats.org/officeDocument/2006/relationships/image" Target="../media/image123.png"/><Relationship Id="rId21" Type="http://schemas.openxmlformats.org/officeDocument/2006/relationships/slide" Target="slide58.xml"/><Relationship Id="rId7" Type="http://schemas.openxmlformats.org/officeDocument/2006/relationships/slide" Target="slide1.xml"/><Relationship Id="rId12" Type="http://schemas.openxmlformats.org/officeDocument/2006/relationships/slide" Target="slide15.xml"/><Relationship Id="rId17" Type="http://schemas.openxmlformats.org/officeDocument/2006/relationships/slide" Target="slide53.xml"/><Relationship Id="rId25" Type="http://schemas.openxmlformats.org/officeDocument/2006/relationships/slide" Target="slide54.xml"/><Relationship Id="rId2" Type="http://schemas.openxmlformats.org/officeDocument/2006/relationships/image" Target="../media/image122.png"/><Relationship Id="rId16" Type="http://schemas.openxmlformats.org/officeDocument/2006/relationships/slide" Target="slide52.xml"/><Relationship Id="rId20" Type="http://schemas.openxmlformats.org/officeDocument/2006/relationships/slide" Target="slide56.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10.xml"/><Relationship Id="rId24" Type="http://schemas.openxmlformats.org/officeDocument/2006/relationships/slide" Target="slide62.xml"/><Relationship Id="rId5" Type="http://schemas.openxmlformats.org/officeDocument/2006/relationships/image" Target="../media/image125.png"/><Relationship Id="rId15" Type="http://schemas.openxmlformats.org/officeDocument/2006/relationships/slide" Target="slide49.xml"/><Relationship Id="rId23" Type="http://schemas.openxmlformats.org/officeDocument/2006/relationships/slide" Target="slide57.xml"/><Relationship Id="rId10" Type="http://schemas.openxmlformats.org/officeDocument/2006/relationships/slide" Target="slide6.xml"/><Relationship Id="rId19" Type="http://schemas.openxmlformats.org/officeDocument/2006/relationships/slide" Target="slide55.xml"/><Relationship Id="rId4" Type="http://schemas.openxmlformats.org/officeDocument/2006/relationships/image" Target="../media/image124.png"/><Relationship Id="rId9" Type="http://schemas.openxmlformats.org/officeDocument/2006/relationships/slide" Target="slide3.xml"/><Relationship Id="rId14" Type="http://schemas.openxmlformats.org/officeDocument/2006/relationships/slide" Target="slide48.xml"/><Relationship Id="rId22" Type="http://schemas.openxmlformats.org/officeDocument/2006/relationships/slide" Target="slide59.xml"/></Relationships>
</file>

<file path=ppt/slides/_rels/slide51.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52.xml"/><Relationship Id="rId18" Type="http://schemas.openxmlformats.org/officeDocument/2006/relationships/slide" Target="slide58.xml"/><Relationship Id="rId3" Type="http://schemas.openxmlformats.org/officeDocument/2006/relationships/slide" Target="slide1.xml"/><Relationship Id="rId21" Type="http://schemas.openxmlformats.org/officeDocument/2006/relationships/slide" Target="slide62.xml"/><Relationship Id="rId7" Type="http://schemas.openxmlformats.org/officeDocument/2006/relationships/slide" Target="slide10.xml"/><Relationship Id="rId12" Type="http://schemas.openxmlformats.org/officeDocument/2006/relationships/slide" Target="slide49.xml"/><Relationship Id="rId17" Type="http://schemas.openxmlformats.org/officeDocument/2006/relationships/slide" Target="slide56.xml"/><Relationship Id="rId2" Type="http://schemas.openxmlformats.org/officeDocument/2006/relationships/image" Target="../media/image7.png"/><Relationship Id="rId16" Type="http://schemas.openxmlformats.org/officeDocument/2006/relationships/slide" Target="slide55.xml"/><Relationship Id="rId20" Type="http://schemas.openxmlformats.org/officeDocument/2006/relationships/slide" Target="slide57.xml"/><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48.xml"/><Relationship Id="rId5" Type="http://schemas.openxmlformats.org/officeDocument/2006/relationships/slide" Target="slide3.xml"/><Relationship Id="rId15" Type="http://schemas.openxmlformats.org/officeDocument/2006/relationships/slide" Target="slide50.xml"/><Relationship Id="rId10" Type="http://schemas.openxmlformats.org/officeDocument/2006/relationships/slide" Target="slide46.xml"/><Relationship Id="rId19" Type="http://schemas.openxmlformats.org/officeDocument/2006/relationships/slide" Target="slide59.xml"/><Relationship Id="rId4" Type="http://schemas.openxmlformats.org/officeDocument/2006/relationships/image" Target="../media/image5.png"/><Relationship Id="rId9" Type="http://schemas.openxmlformats.org/officeDocument/2006/relationships/image" Target="../media/image126.jpg"/><Relationship Id="rId14" Type="http://schemas.openxmlformats.org/officeDocument/2006/relationships/slide" Target="slide53.xml"/><Relationship Id="rId22" Type="http://schemas.openxmlformats.org/officeDocument/2006/relationships/slide" Target="slide54.xml"/></Relationships>
</file>

<file path=ppt/slides/_rels/slide5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48.xml"/><Relationship Id="rId18" Type="http://schemas.openxmlformats.org/officeDocument/2006/relationships/slide" Target="slide55.xml"/><Relationship Id="rId3" Type="http://schemas.openxmlformats.org/officeDocument/2006/relationships/image" Target="../media/image128.png"/><Relationship Id="rId21" Type="http://schemas.openxmlformats.org/officeDocument/2006/relationships/slide" Target="slide59.xml"/><Relationship Id="rId7" Type="http://schemas.openxmlformats.org/officeDocument/2006/relationships/image" Target="../media/image5.png"/><Relationship Id="rId12" Type="http://schemas.openxmlformats.org/officeDocument/2006/relationships/slide" Target="slide46.xml"/><Relationship Id="rId17" Type="http://schemas.openxmlformats.org/officeDocument/2006/relationships/slide" Target="slide50.xml"/><Relationship Id="rId2" Type="http://schemas.openxmlformats.org/officeDocument/2006/relationships/image" Target="../media/image127.png"/><Relationship Id="rId16" Type="http://schemas.openxmlformats.org/officeDocument/2006/relationships/slide" Target="slide53.xml"/><Relationship Id="rId20" Type="http://schemas.openxmlformats.org/officeDocument/2006/relationships/slide" Target="slide58.xml"/><Relationship Id="rId1" Type="http://schemas.openxmlformats.org/officeDocument/2006/relationships/slideLayout" Target="../slideLayouts/slideLayout2.xml"/><Relationship Id="rId6" Type="http://schemas.openxmlformats.org/officeDocument/2006/relationships/slide" Target="slide1.xml"/><Relationship Id="rId11" Type="http://schemas.openxmlformats.org/officeDocument/2006/relationships/slide" Target="slide15.xml"/><Relationship Id="rId24" Type="http://schemas.openxmlformats.org/officeDocument/2006/relationships/slide" Target="slide54.xml"/><Relationship Id="rId5" Type="http://schemas.openxmlformats.org/officeDocument/2006/relationships/image" Target="../media/image7.png"/><Relationship Id="rId15" Type="http://schemas.openxmlformats.org/officeDocument/2006/relationships/slide" Target="slide52.xml"/><Relationship Id="rId23" Type="http://schemas.openxmlformats.org/officeDocument/2006/relationships/slide" Target="slide62.xml"/><Relationship Id="rId10" Type="http://schemas.openxmlformats.org/officeDocument/2006/relationships/slide" Target="slide10.xml"/><Relationship Id="rId19" Type="http://schemas.openxmlformats.org/officeDocument/2006/relationships/slide" Target="slide56.xml"/><Relationship Id="rId4" Type="http://schemas.openxmlformats.org/officeDocument/2006/relationships/image" Target="../media/image129.png"/><Relationship Id="rId9" Type="http://schemas.openxmlformats.org/officeDocument/2006/relationships/slide" Target="slide6.xml"/><Relationship Id="rId14" Type="http://schemas.openxmlformats.org/officeDocument/2006/relationships/slide" Target="slide49.xml"/><Relationship Id="rId22" Type="http://schemas.openxmlformats.org/officeDocument/2006/relationships/slide" Target="slide57.xml"/></Relationships>
</file>

<file path=ppt/slides/_rels/slide53.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53.xml"/><Relationship Id="rId18" Type="http://schemas.openxmlformats.org/officeDocument/2006/relationships/slide" Target="slide59.xml"/><Relationship Id="rId3" Type="http://schemas.openxmlformats.org/officeDocument/2006/relationships/slide" Target="slide1.xml"/><Relationship Id="rId21" Type="http://schemas.openxmlformats.org/officeDocument/2006/relationships/slide" Target="slide54.xml"/><Relationship Id="rId7" Type="http://schemas.openxmlformats.org/officeDocument/2006/relationships/slide" Target="slide10.xml"/><Relationship Id="rId12" Type="http://schemas.openxmlformats.org/officeDocument/2006/relationships/slide" Target="slide52.xml"/><Relationship Id="rId17" Type="http://schemas.openxmlformats.org/officeDocument/2006/relationships/slide" Target="slide58.xml"/><Relationship Id="rId2" Type="http://schemas.openxmlformats.org/officeDocument/2006/relationships/image" Target="../media/image7.png"/><Relationship Id="rId16" Type="http://schemas.openxmlformats.org/officeDocument/2006/relationships/slide" Target="slide56.xml"/><Relationship Id="rId20" Type="http://schemas.openxmlformats.org/officeDocument/2006/relationships/slide" Target="slide62.xml"/><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49.xml"/><Relationship Id="rId5" Type="http://schemas.openxmlformats.org/officeDocument/2006/relationships/slide" Target="slide3.xml"/><Relationship Id="rId15" Type="http://schemas.openxmlformats.org/officeDocument/2006/relationships/slide" Target="slide55.xml"/><Relationship Id="rId10" Type="http://schemas.openxmlformats.org/officeDocument/2006/relationships/slide" Target="slide48.xml"/><Relationship Id="rId19" Type="http://schemas.openxmlformats.org/officeDocument/2006/relationships/slide" Target="slide57.xml"/><Relationship Id="rId4" Type="http://schemas.openxmlformats.org/officeDocument/2006/relationships/image" Target="../media/image5.png"/><Relationship Id="rId9" Type="http://schemas.openxmlformats.org/officeDocument/2006/relationships/slide" Target="slide46.xml"/><Relationship Id="rId14" Type="http://schemas.openxmlformats.org/officeDocument/2006/relationships/slide" Target="slide50.xml"/></Relationships>
</file>

<file path=ppt/slides/_rels/slide54.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53.xml"/><Relationship Id="rId18" Type="http://schemas.openxmlformats.org/officeDocument/2006/relationships/slide" Target="slide59.xml"/><Relationship Id="rId3" Type="http://schemas.openxmlformats.org/officeDocument/2006/relationships/slide" Target="slide1.xml"/><Relationship Id="rId21" Type="http://schemas.openxmlformats.org/officeDocument/2006/relationships/slide" Target="slide54.xml"/><Relationship Id="rId7" Type="http://schemas.openxmlformats.org/officeDocument/2006/relationships/slide" Target="slide10.xml"/><Relationship Id="rId12" Type="http://schemas.openxmlformats.org/officeDocument/2006/relationships/slide" Target="slide52.xml"/><Relationship Id="rId17" Type="http://schemas.openxmlformats.org/officeDocument/2006/relationships/slide" Target="slide58.xml"/><Relationship Id="rId2" Type="http://schemas.openxmlformats.org/officeDocument/2006/relationships/image" Target="../media/image7.png"/><Relationship Id="rId16" Type="http://schemas.openxmlformats.org/officeDocument/2006/relationships/slide" Target="slide56.xml"/><Relationship Id="rId20" Type="http://schemas.openxmlformats.org/officeDocument/2006/relationships/slide" Target="slide62.xml"/><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49.xml"/><Relationship Id="rId5" Type="http://schemas.openxmlformats.org/officeDocument/2006/relationships/slide" Target="slide3.xml"/><Relationship Id="rId15" Type="http://schemas.openxmlformats.org/officeDocument/2006/relationships/slide" Target="slide55.xml"/><Relationship Id="rId10" Type="http://schemas.openxmlformats.org/officeDocument/2006/relationships/slide" Target="slide48.xml"/><Relationship Id="rId19" Type="http://schemas.openxmlformats.org/officeDocument/2006/relationships/slide" Target="slide57.xml"/><Relationship Id="rId4" Type="http://schemas.openxmlformats.org/officeDocument/2006/relationships/image" Target="../media/image5.png"/><Relationship Id="rId9" Type="http://schemas.openxmlformats.org/officeDocument/2006/relationships/slide" Target="slide46.xml"/><Relationship Id="rId14" Type="http://schemas.openxmlformats.org/officeDocument/2006/relationships/slide" Target="slide50.xml"/></Relationships>
</file>

<file path=ppt/slides/_rels/slide5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49.xml"/><Relationship Id="rId18" Type="http://schemas.openxmlformats.org/officeDocument/2006/relationships/slide" Target="slide56.xml"/><Relationship Id="rId3" Type="http://schemas.openxmlformats.org/officeDocument/2006/relationships/image" Target="../media/image130.png"/><Relationship Id="rId21" Type="http://schemas.openxmlformats.org/officeDocument/2006/relationships/slide" Target="slide57.xml"/><Relationship Id="rId7" Type="http://schemas.openxmlformats.org/officeDocument/2006/relationships/slide" Target="slide3.xml"/><Relationship Id="rId12" Type="http://schemas.openxmlformats.org/officeDocument/2006/relationships/slide" Target="slide48.xml"/><Relationship Id="rId17" Type="http://schemas.openxmlformats.org/officeDocument/2006/relationships/slide" Target="slide55.xml"/><Relationship Id="rId2" Type="http://schemas.openxmlformats.org/officeDocument/2006/relationships/image" Target="../media/image61.jpg"/><Relationship Id="rId16" Type="http://schemas.openxmlformats.org/officeDocument/2006/relationships/slide" Target="slide50.xml"/><Relationship Id="rId20" Type="http://schemas.openxmlformats.org/officeDocument/2006/relationships/slide" Target="slide5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6.xml"/><Relationship Id="rId5" Type="http://schemas.openxmlformats.org/officeDocument/2006/relationships/slide" Target="slide1.xml"/><Relationship Id="rId15" Type="http://schemas.openxmlformats.org/officeDocument/2006/relationships/slide" Target="slide53.xml"/><Relationship Id="rId23" Type="http://schemas.openxmlformats.org/officeDocument/2006/relationships/slide" Target="slide54.xml"/><Relationship Id="rId10" Type="http://schemas.openxmlformats.org/officeDocument/2006/relationships/slide" Target="slide15.xml"/><Relationship Id="rId19" Type="http://schemas.openxmlformats.org/officeDocument/2006/relationships/slide" Target="slide58.xml"/><Relationship Id="rId4" Type="http://schemas.openxmlformats.org/officeDocument/2006/relationships/image" Target="../media/image7.png"/><Relationship Id="rId9" Type="http://schemas.openxmlformats.org/officeDocument/2006/relationships/slide" Target="slide10.xml"/><Relationship Id="rId14" Type="http://schemas.openxmlformats.org/officeDocument/2006/relationships/slide" Target="slide52.xml"/><Relationship Id="rId22" Type="http://schemas.openxmlformats.org/officeDocument/2006/relationships/slide" Target="slide62.xml"/></Relationships>
</file>

<file path=ppt/slides/_rels/slide56.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49.xml"/><Relationship Id="rId18" Type="http://schemas.openxmlformats.org/officeDocument/2006/relationships/slide" Target="slide56.xml"/><Relationship Id="rId3" Type="http://schemas.openxmlformats.org/officeDocument/2006/relationships/image" Target="../media/image131.jpg"/><Relationship Id="rId21" Type="http://schemas.openxmlformats.org/officeDocument/2006/relationships/slide" Target="slide57.xml"/><Relationship Id="rId7" Type="http://schemas.openxmlformats.org/officeDocument/2006/relationships/slide" Target="slide3.xml"/><Relationship Id="rId12" Type="http://schemas.openxmlformats.org/officeDocument/2006/relationships/slide" Target="slide48.xml"/><Relationship Id="rId17" Type="http://schemas.openxmlformats.org/officeDocument/2006/relationships/slide" Target="slide55.xml"/><Relationship Id="rId2" Type="http://schemas.openxmlformats.org/officeDocument/2006/relationships/image" Target="../media/image61.jpg"/><Relationship Id="rId16" Type="http://schemas.openxmlformats.org/officeDocument/2006/relationships/slide" Target="slide50.xml"/><Relationship Id="rId20" Type="http://schemas.openxmlformats.org/officeDocument/2006/relationships/slide" Target="slide5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6.xml"/><Relationship Id="rId5" Type="http://schemas.openxmlformats.org/officeDocument/2006/relationships/slide" Target="slide1.xml"/><Relationship Id="rId15" Type="http://schemas.openxmlformats.org/officeDocument/2006/relationships/slide" Target="slide53.xml"/><Relationship Id="rId23" Type="http://schemas.openxmlformats.org/officeDocument/2006/relationships/slide" Target="slide54.xml"/><Relationship Id="rId10" Type="http://schemas.openxmlformats.org/officeDocument/2006/relationships/slide" Target="slide15.xml"/><Relationship Id="rId19" Type="http://schemas.openxmlformats.org/officeDocument/2006/relationships/slide" Target="slide58.xml"/><Relationship Id="rId4" Type="http://schemas.openxmlformats.org/officeDocument/2006/relationships/image" Target="../media/image7.png"/><Relationship Id="rId9" Type="http://schemas.openxmlformats.org/officeDocument/2006/relationships/slide" Target="slide10.xml"/><Relationship Id="rId14" Type="http://schemas.openxmlformats.org/officeDocument/2006/relationships/slide" Target="slide52.xml"/><Relationship Id="rId22" Type="http://schemas.openxmlformats.org/officeDocument/2006/relationships/slide" Target="slide62.xml"/></Relationships>
</file>

<file path=ppt/slides/_rels/slide57.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15.xml"/><Relationship Id="rId18" Type="http://schemas.openxmlformats.org/officeDocument/2006/relationships/slide" Target="slide53.xml"/><Relationship Id="rId26" Type="http://schemas.openxmlformats.org/officeDocument/2006/relationships/slide" Target="slide54.xml"/><Relationship Id="rId3" Type="http://schemas.openxmlformats.org/officeDocument/2006/relationships/image" Target="../media/image132.emf"/><Relationship Id="rId21" Type="http://schemas.openxmlformats.org/officeDocument/2006/relationships/slide" Target="slide56.xml"/><Relationship Id="rId7" Type="http://schemas.openxmlformats.org/officeDocument/2006/relationships/image" Target="../media/image7.png"/><Relationship Id="rId12" Type="http://schemas.openxmlformats.org/officeDocument/2006/relationships/slide" Target="slide10.xml"/><Relationship Id="rId17" Type="http://schemas.openxmlformats.org/officeDocument/2006/relationships/slide" Target="slide52.xml"/><Relationship Id="rId25" Type="http://schemas.openxmlformats.org/officeDocument/2006/relationships/slide" Target="slide62.xml"/><Relationship Id="rId2" Type="http://schemas.openxmlformats.org/officeDocument/2006/relationships/image" Target="../media/image61.jpg"/><Relationship Id="rId16" Type="http://schemas.openxmlformats.org/officeDocument/2006/relationships/slide" Target="slide49.xml"/><Relationship Id="rId20" Type="http://schemas.openxmlformats.org/officeDocument/2006/relationships/slide" Target="slide55.xml"/><Relationship Id="rId1" Type="http://schemas.openxmlformats.org/officeDocument/2006/relationships/slideLayout" Target="../slideLayouts/slideLayout2.xml"/><Relationship Id="rId6" Type="http://schemas.openxmlformats.org/officeDocument/2006/relationships/image" Target="../media/image135.emf"/><Relationship Id="rId11" Type="http://schemas.openxmlformats.org/officeDocument/2006/relationships/slide" Target="slide6.xml"/><Relationship Id="rId24" Type="http://schemas.openxmlformats.org/officeDocument/2006/relationships/slide" Target="slide57.xml"/><Relationship Id="rId5" Type="http://schemas.openxmlformats.org/officeDocument/2006/relationships/image" Target="../media/image134.png"/><Relationship Id="rId15" Type="http://schemas.openxmlformats.org/officeDocument/2006/relationships/slide" Target="slide48.xml"/><Relationship Id="rId23" Type="http://schemas.openxmlformats.org/officeDocument/2006/relationships/slide" Target="slide59.xml"/><Relationship Id="rId10" Type="http://schemas.openxmlformats.org/officeDocument/2006/relationships/slide" Target="slide3.xml"/><Relationship Id="rId19" Type="http://schemas.openxmlformats.org/officeDocument/2006/relationships/slide" Target="slide50.xml"/><Relationship Id="rId4" Type="http://schemas.openxmlformats.org/officeDocument/2006/relationships/image" Target="../media/image133.emf"/><Relationship Id="rId9" Type="http://schemas.openxmlformats.org/officeDocument/2006/relationships/image" Target="../media/image5.png"/><Relationship Id="rId14" Type="http://schemas.openxmlformats.org/officeDocument/2006/relationships/slide" Target="slide46.xml"/><Relationship Id="rId22" Type="http://schemas.openxmlformats.org/officeDocument/2006/relationships/slide" Target="slide58.xml"/></Relationships>
</file>

<file path=ppt/slides/_rels/slide58.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49.xml"/><Relationship Id="rId18" Type="http://schemas.openxmlformats.org/officeDocument/2006/relationships/slide" Target="slide56.xml"/><Relationship Id="rId3" Type="http://schemas.openxmlformats.org/officeDocument/2006/relationships/image" Target="../media/image136.jpg"/><Relationship Id="rId21" Type="http://schemas.openxmlformats.org/officeDocument/2006/relationships/slide" Target="slide57.xml"/><Relationship Id="rId7" Type="http://schemas.openxmlformats.org/officeDocument/2006/relationships/slide" Target="slide3.xml"/><Relationship Id="rId12" Type="http://schemas.openxmlformats.org/officeDocument/2006/relationships/slide" Target="slide48.xml"/><Relationship Id="rId17" Type="http://schemas.openxmlformats.org/officeDocument/2006/relationships/slide" Target="slide55.xml"/><Relationship Id="rId2" Type="http://schemas.openxmlformats.org/officeDocument/2006/relationships/image" Target="../media/image61.jpg"/><Relationship Id="rId16" Type="http://schemas.openxmlformats.org/officeDocument/2006/relationships/slide" Target="slide50.xml"/><Relationship Id="rId20" Type="http://schemas.openxmlformats.org/officeDocument/2006/relationships/slide" Target="slide5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6.xml"/><Relationship Id="rId5" Type="http://schemas.openxmlformats.org/officeDocument/2006/relationships/slide" Target="slide1.xml"/><Relationship Id="rId15" Type="http://schemas.openxmlformats.org/officeDocument/2006/relationships/slide" Target="slide53.xml"/><Relationship Id="rId23" Type="http://schemas.openxmlformats.org/officeDocument/2006/relationships/slide" Target="slide54.xml"/><Relationship Id="rId10" Type="http://schemas.openxmlformats.org/officeDocument/2006/relationships/slide" Target="slide15.xml"/><Relationship Id="rId19" Type="http://schemas.openxmlformats.org/officeDocument/2006/relationships/slide" Target="slide58.xml"/><Relationship Id="rId4" Type="http://schemas.openxmlformats.org/officeDocument/2006/relationships/image" Target="../media/image7.png"/><Relationship Id="rId9" Type="http://schemas.openxmlformats.org/officeDocument/2006/relationships/slide" Target="slide10.xml"/><Relationship Id="rId14" Type="http://schemas.openxmlformats.org/officeDocument/2006/relationships/slide" Target="slide52.xml"/><Relationship Id="rId22" Type="http://schemas.openxmlformats.org/officeDocument/2006/relationships/slide" Target="slide62.xml"/></Relationships>
</file>

<file path=ppt/slides/_rels/slide5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52.xml"/><Relationship Id="rId18" Type="http://schemas.openxmlformats.org/officeDocument/2006/relationships/slide" Target="slide58.xml"/><Relationship Id="rId3" Type="http://schemas.openxmlformats.org/officeDocument/2006/relationships/image" Target="../media/image7.png"/><Relationship Id="rId21" Type="http://schemas.openxmlformats.org/officeDocument/2006/relationships/slide" Target="slide62.xml"/><Relationship Id="rId7" Type="http://schemas.openxmlformats.org/officeDocument/2006/relationships/slide" Target="slide6.xml"/><Relationship Id="rId12" Type="http://schemas.openxmlformats.org/officeDocument/2006/relationships/slide" Target="slide49.xml"/><Relationship Id="rId17" Type="http://schemas.openxmlformats.org/officeDocument/2006/relationships/slide" Target="slide56.xml"/><Relationship Id="rId2" Type="http://schemas.openxmlformats.org/officeDocument/2006/relationships/image" Target="../media/image61.jpg"/><Relationship Id="rId16" Type="http://schemas.openxmlformats.org/officeDocument/2006/relationships/slide" Target="slide55.xml"/><Relationship Id="rId20" Type="http://schemas.openxmlformats.org/officeDocument/2006/relationships/slide" Target="slide57.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48.xml"/><Relationship Id="rId5" Type="http://schemas.openxmlformats.org/officeDocument/2006/relationships/image" Target="../media/image5.png"/><Relationship Id="rId15" Type="http://schemas.openxmlformats.org/officeDocument/2006/relationships/slide" Target="slide50.xml"/><Relationship Id="rId10" Type="http://schemas.openxmlformats.org/officeDocument/2006/relationships/slide" Target="slide46.xml"/><Relationship Id="rId19" Type="http://schemas.openxmlformats.org/officeDocument/2006/relationships/slide" Target="slide59.xml"/><Relationship Id="rId4" Type="http://schemas.openxmlformats.org/officeDocument/2006/relationships/slide" Target="slide1.xml"/><Relationship Id="rId9" Type="http://schemas.openxmlformats.org/officeDocument/2006/relationships/slide" Target="slide15.xml"/><Relationship Id="rId14" Type="http://schemas.openxmlformats.org/officeDocument/2006/relationships/slide" Target="slide53.xml"/><Relationship Id="rId22" Type="http://schemas.openxmlformats.org/officeDocument/2006/relationships/slide" Target="slide5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slide" Target="slide46.xml"/><Relationship Id="rId18" Type="http://schemas.openxmlformats.org/officeDocument/2006/relationships/slide" Target="slide50.xml"/><Relationship Id="rId3" Type="http://schemas.openxmlformats.org/officeDocument/2006/relationships/image" Target="../media/image137.png"/><Relationship Id="rId21" Type="http://schemas.openxmlformats.org/officeDocument/2006/relationships/slide" Target="slide58.xml"/><Relationship Id="rId7" Type="http://schemas.openxmlformats.org/officeDocument/2006/relationships/slide" Target="slide1.xml"/><Relationship Id="rId12" Type="http://schemas.openxmlformats.org/officeDocument/2006/relationships/slide" Target="slide15.xml"/><Relationship Id="rId17" Type="http://schemas.openxmlformats.org/officeDocument/2006/relationships/slide" Target="slide53.xml"/><Relationship Id="rId25" Type="http://schemas.openxmlformats.org/officeDocument/2006/relationships/slide" Target="slide54.xml"/><Relationship Id="rId2" Type="http://schemas.openxmlformats.org/officeDocument/2006/relationships/image" Target="../media/image61.jpg"/><Relationship Id="rId16" Type="http://schemas.openxmlformats.org/officeDocument/2006/relationships/slide" Target="slide52.xml"/><Relationship Id="rId20" Type="http://schemas.openxmlformats.org/officeDocument/2006/relationships/slide" Target="slide56.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10.xml"/><Relationship Id="rId24" Type="http://schemas.openxmlformats.org/officeDocument/2006/relationships/slide" Target="slide62.xml"/><Relationship Id="rId5" Type="http://schemas.openxmlformats.org/officeDocument/2006/relationships/image" Target="../media/image139.jpg"/><Relationship Id="rId15" Type="http://schemas.openxmlformats.org/officeDocument/2006/relationships/slide" Target="slide49.xml"/><Relationship Id="rId23" Type="http://schemas.openxmlformats.org/officeDocument/2006/relationships/slide" Target="slide57.xml"/><Relationship Id="rId10" Type="http://schemas.openxmlformats.org/officeDocument/2006/relationships/slide" Target="slide6.xml"/><Relationship Id="rId19" Type="http://schemas.openxmlformats.org/officeDocument/2006/relationships/slide" Target="slide55.xml"/><Relationship Id="rId4" Type="http://schemas.openxmlformats.org/officeDocument/2006/relationships/image" Target="../media/image138.jpg"/><Relationship Id="rId9" Type="http://schemas.openxmlformats.org/officeDocument/2006/relationships/slide" Target="slide3.xml"/><Relationship Id="rId14" Type="http://schemas.openxmlformats.org/officeDocument/2006/relationships/slide" Target="slide48.xml"/><Relationship Id="rId22" Type="http://schemas.openxmlformats.org/officeDocument/2006/relationships/slide" Target="slide59.xml"/></Relationships>
</file>

<file path=ppt/slides/_rels/slide61.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52.xml"/><Relationship Id="rId18" Type="http://schemas.openxmlformats.org/officeDocument/2006/relationships/slide" Target="slide58.xml"/><Relationship Id="rId3" Type="http://schemas.openxmlformats.org/officeDocument/2006/relationships/image" Target="../media/image7.png"/><Relationship Id="rId21" Type="http://schemas.openxmlformats.org/officeDocument/2006/relationships/slide" Target="slide62.xml"/><Relationship Id="rId7" Type="http://schemas.openxmlformats.org/officeDocument/2006/relationships/slide" Target="slide6.xml"/><Relationship Id="rId12" Type="http://schemas.openxmlformats.org/officeDocument/2006/relationships/slide" Target="slide49.xml"/><Relationship Id="rId17" Type="http://schemas.openxmlformats.org/officeDocument/2006/relationships/slide" Target="slide56.xml"/><Relationship Id="rId2" Type="http://schemas.openxmlformats.org/officeDocument/2006/relationships/image" Target="../media/image61.jpg"/><Relationship Id="rId16" Type="http://schemas.openxmlformats.org/officeDocument/2006/relationships/slide" Target="slide55.xml"/><Relationship Id="rId20" Type="http://schemas.openxmlformats.org/officeDocument/2006/relationships/slide" Target="slide57.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48.xml"/><Relationship Id="rId5" Type="http://schemas.openxmlformats.org/officeDocument/2006/relationships/image" Target="../media/image5.png"/><Relationship Id="rId15" Type="http://schemas.openxmlformats.org/officeDocument/2006/relationships/slide" Target="slide50.xml"/><Relationship Id="rId10" Type="http://schemas.openxmlformats.org/officeDocument/2006/relationships/slide" Target="slide46.xml"/><Relationship Id="rId19" Type="http://schemas.openxmlformats.org/officeDocument/2006/relationships/slide" Target="slide59.xml"/><Relationship Id="rId4" Type="http://schemas.openxmlformats.org/officeDocument/2006/relationships/slide" Target="slide1.xml"/><Relationship Id="rId9" Type="http://schemas.openxmlformats.org/officeDocument/2006/relationships/slide" Target="slide15.xml"/><Relationship Id="rId14" Type="http://schemas.openxmlformats.org/officeDocument/2006/relationships/slide" Target="slide53.xml"/><Relationship Id="rId22" Type="http://schemas.openxmlformats.org/officeDocument/2006/relationships/slide" Target="slide54.xml"/></Relationships>
</file>

<file path=ppt/slides/_rels/slide6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52.xml"/><Relationship Id="rId18" Type="http://schemas.openxmlformats.org/officeDocument/2006/relationships/slide" Target="slide58.xml"/><Relationship Id="rId3" Type="http://schemas.openxmlformats.org/officeDocument/2006/relationships/image" Target="../media/image7.png"/><Relationship Id="rId21" Type="http://schemas.openxmlformats.org/officeDocument/2006/relationships/slide" Target="slide62.xml"/><Relationship Id="rId7" Type="http://schemas.openxmlformats.org/officeDocument/2006/relationships/slide" Target="slide6.xml"/><Relationship Id="rId12" Type="http://schemas.openxmlformats.org/officeDocument/2006/relationships/slide" Target="slide49.xml"/><Relationship Id="rId17" Type="http://schemas.openxmlformats.org/officeDocument/2006/relationships/slide" Target="slide56.xml"/><Relationship Id="rId2" Type="http://schemas.openxmlformats.org/officeDocument/2006/relationships/image" Target="../media/image61.jpg"/><Relationship Id="rId16" Type="http://schemas.openxmlformats.org/officeDocument/2006/relationships/slide" Target="slide55.xml"/><Relationship Id="rId20" Type="http://schemas.openxmlformats.org/officeDocument/2006/relationships/slide" Target="slide57.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48.xml"/><Relationship Id="rId5" Type="http://schemas.openxmlformats.org/officeDocument/2006/relationships/image" Target="../media/image5.png"/><Relationship Id="rId15" Type="http://schemas.openxmlformats.org/officeDocument/2006/relationships/slide" Target="slide50.xml"/><Relationship Id="rId10" Type="http://schemas.openxmlformats.org/officeDocument/2006/relationships/slide" Target="slide46.xml"/><Relationship Id="rId19" Type="http://schemas.openxmlformats.org/officeDocument/2006/relationships/slide" Target="slide59.xml"/><Relationship Id="rId4" Type="http://schemas.openxmlformats.org/officeDocument/2006/relationships/slide" Target="slide1.xml"/><Relationship Id="rId9" Type="http://schemas.openxmlformats.org/officeDocument/2006/relationships/slide" Target="slide15.xml"/><Relationship Id="rId14" Type="http://schemas.openxmlformats.org/officeDocument/2006/relationships/slide" Target="slide53.xml"/><Relationship Id="rId22" Type="http://schemas.openxmlformats.org/officeDocument/2006/relationships/slide" Target="slide54.xml"/></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7.png"/><Relationship Id="rId7" Type="http://schemas.openxmlformats.org/officeDocument/2006/relationships/slide" Target="slide3.xml"/><Relationship Id="rId12" Type="http://schemas.openxmlformats.org/officeDocument/2006/relationships/slide" Target="slide8.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7.xml"/><Relationship Id="rId5" Type="http://schemas.openxmlformats.org/officeDocument/2006/relationships/slide" Target="slide1.xml"/><Relationship Id="rId10" Type="http://schemas.openxmlformats.org/officeDocument/2006/relationships/slide" Target="slide15.xml"/><Relationship Id="rId4" Type="http://schemas.openxmlformats.org/officeDocument/2006/relationships/image" Target="../media/image7.png"/><Relationship Id="rId9" Type="http://schemas.openxmlformats.org/officeDocument/2006/relationships/slide" Target="slide10.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png"/><Relationship Id="rId3" Type="http://schemas.openxmlformats.org/officeDocument/2006/relationships/slide" Target="slide10.xml"/><Relationship Id="rId7" Type="http://schemas.openxmlformats.org/officeDocument/2006/relationships/image" Target="../media/image20.png"/><Relationship Id="rId12" Type="http://schemas.openxmlformats.org/officeDocument/2006/relationships/slide" Target="slide1.xml"/><Relationship Id="rId2" Type="http://schemas.openxmlformats.org/officeDocument/2006/relationships/slide" Target="slide7.xml"/><Relationship Id="rId16" Type="http://schemas.openxmlformats.org/officeDocument/2006/relationships/slide" Target="slide15.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7.png"/><Relationship Id="rId5" Type="http://schemas.openxmlformats.org/officeDocument/2006/relationships/image" Target="../media/image18.png"/><Relationship Id="rId15" Type="http://schemas.openxmlformats.org/officeDocument/2006/relationships/slide" Target="slide6.xml"/><Relationship Id="rId10" Type="http://schemas.openxmlformats.org/officeDocument/2006/relationships/image" Target="../media/image23.png"/><Relationship Id="rId4" Type="http://schemas.openxmlformats.org/officeDocument/2006/relationships/slide" Target="slide8.xml"/><Relationship Id="rId9" Type="http://schemas.openxmlformats.org/officeDocument/2006/relationships/image" Target="../media/image22.png"/><Relationship Id="rId14" Type="http://schemas.openxmlformats.org/officeDocument/2006/relationships/slide" Target="slide3.xml"/></Relationships>
</file>

<file path=ppt/slides/_rels/slide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5.png"/><Relationship Id="rId7" Type="http://schemas.openxmlformats.org/officeDocument/2006/relationships/image" Target="../media/image5.png"/><Relationship Id="rId12" Type="http://schemas.openxmlformats.org/officeDocument/2006/relationships/slide" Target="slide8.xml"/><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slide" Target="slide1.xml"/><Relationship Id="rId11" Type="http://schemas.openxmlformats.org/officeDocument/2006/relationships/slide" Target="slide7.xml"/><Relationship Id="rId5" Type="http://schemas.openxmlformats.org/officeDocument/2006/relationships/image" Target="../media/image7.png"/><Relationship Id="rId10" Type="http://schemas.openxmlformats.org/officeDocument/2006/relationships/slide" Target="slide15.xml"/><Relationship Id="rId4" Type="http://schemas.openxmlformats.org/officeDocument/2006/relationships/slide" Target="slide10.xml"/><Relationship Id="rId9"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hlinkClick r:id="" action="ppaction://hlinkshowjump?jump=nextslide"/>
          </p:cNvPr>
          <p:cNvSpPr txBox="1"/>
          <p:nvPr/>
        </p:nvSpPr>
        <p:spPr>
          <a:xfrm>
            <a:off x="3218784" y="7271869"/>
            <a:ext cx="1415910" cy="470252"/>
          </a:xfrm>
          <a:prstGeom prst="actionButtonForwardNext">
            <a:avLst/>
          </a:prstGeom>
          <a:noFill/>
        </p:spPr>
        <p:txBody>
          <a:bodyPr wrap="square" lIns="145664" tIns="72832" rIns="145664" bIns="72832" rtlCol="0">
            <a:spAutoFit/>
          </a:bodyPr>
          <a:lstStyle/>
          <a:p>
            <a:r>
              <a:rPr lang="es-ES" sz="2100" dirty="0">
                <a:solidFill>
                  <a:srgbClr val="FF0000"/>
                </a:solidFill>
                <a:latin typeface="ApexNew-Bolditalic"/>
                <a:cs typeface="ApexNew-Bolditalic"/>
              </a:rPr>
              <a:t>INICIO</a:t>
            </a:r>
          </a:p>
        </p:txBody>
      </p:sp>
      <p:pic>
        <p:nvPicPr>
          <p:cNvPr id="10"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4114" y="5827070"/>
            <a:ext cx="1639103" cy="3391021"/>
          </a:xfrm>
          <a:prstGeom prst="rect">
            <a:avLst/>
          </a:prstGeom>
        </p:spPr>
      </p:pic>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4670" y="1079970"/>
            <a:ext cx="8550353" cy="414301"/>
          </a:xfrm>
          <a:prstGeom prst="rect">
            <a:avLst/>
          </a:prstGeom>
        </p:spPr>
      </p:pic>
      <p:sp>
        <p:nvSpPr>
          <p:cNvPr id="15" name="Triángulo isósceles 14">
            <a:hlinkClick r:id="rId4" action="ppaction://hlinksldjump"/>
          </p:cNvPr>
          <p:cNvSpPr/>
          <p:nvPr/>
        </p:nvSpPr>
        <p:spPr>
          <a:xfrm rot="5400000">
            <a:off x="4168937" y="7341519"/>
            <a:ext cx="309337" cy="275646"/>
          </a:xfrm>
          <a:prstGeom prst="triangl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lIns="145664" tIns="72832" rIns="145664" bIns="72832" spcCol="0" rtlCol="0" anchor="ctr"/>
          <a:lstStyle/>
          <a:p>
            <a:pPr algn="ctr"/>
            <a:endParaRPr lang="es-ES" dirty="0">
              <a:solidFill>
                <a:srgbClr val="FF0000"/>
              </a:solidFill>
            </a:endParaRPr>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8074" y="2419817"/>
            <a:ext cx="5993651" cy="2895238"/>
          </a:xfrm>
          <a:prstGeom prst="rect">
            <a:avLst/>
          </a:prstGeom>
        </p:spPr>
      </p:pic>
    </p:spTree>
    <p:extLst>
      <p:ext uri="{BB962C8B-B14F-4D97-AF65-F5344CB8AC3E}">
        <p14:creationId xmlns:p14="http://schemas.microsoft.com/office/powerpoint/2010/main" val="39026879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0" fill="hold"/>
                                        <p:tgtEl>
                                          <p:spTgt spid="13"/>
                                        </p:tgtEl>
                                        <p:attrNameLst>
                                          <p:attrName>ppt_x</p:attrName>
                                        </p:attrNameLst>
                                      </p:cBhvr>
                                      <p:tavLst>
                                        <p:tav tm="0">
                                          <p:val>
                                            <p:strVal val="0-#ppt_w/2"/>
                                          </p:val>
                                        </p:tav>
                                        <p:tav tm="100000">
                                          <p:val>
                                            <p:strVal val="#ppt_x"/>
                                          </p:val>
                                        </p:tav>
                                      </p:tavLst>
                                    </p:anim>
                                    <p:anim calcmode="lin" valueType="num">
                                      <p:cBhvr additive="base">
                                        <p:cTn id="8" dur="50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0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6" presetClass="entr" presetSubtype="0" fill="hold" grpId="0" nodeType="withEffect">
                                  <p:stCondLst>
                                    <p:cond delay="25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290">
                                          <p:stCondLst>
                                            <p:cond delay="0"/>
                                          </p:stCondLst>
                                        </p:cTn>
                                        <p:tgtEl>
                                          <p:spTgt spid="8"/>
                                        </p:tgtEl>
                                      </p:cBhvr>
                                    </p:animEffect>
                                    <p:anim calcmode="lin" valueType="num">
                                      <p:cBhvr>
                                        <p:cTn id="16"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21" dur="13">
                                          <p:stCondLst>
                                            <p:cond delay="325"/>
                                          </p:stCondLst>
                                        </p:cTn>
                                        <p:tgtEl>
                                          <p:spTgt spid="8"/>
                                        </p:tgtEl>
                                      </p:cBhvr>
                                      <p:to x="100000" y="60000"/>
                                    </p:animScale>
                                    <p:animScale>
                                      <p:cBhvr>
                                        <p:cTn id="22" dur="83" decel="50000">
                                          <p:stCondLst>
                                            <p:cond delay="338"/>
                                          </p:stCondLst>
                                        </p:cTn>
                                        <p:tgtEl>
                                          <p:spTgt spid="8"/>
                                        </p:tgtEl>
                                      </p:cBhvr>
                                      <p:to x="100000" y="100000"/>
                                    </p:animScale>
                                    <p:animScale>
                                      <p:cBhvr>
                                        <p:cTn id="23" dur="13">
                                          <p:stCondLst>
                                            <p:cond delay="656"/>
                                          </p:stCondLst>
                                        </p:cTn>
                                        <p:tgtEl>
                                          <p:spTgt spid="8"/>
                                        </p:tgtEl>
                                      </p:cBhvr>
                                      <p:to x="100000" y="80000"/>
                                    </p:animScale>
                                    <p:animScale>
                                      <p:cBhvr>
                                        <p:cTn id="24" dur="83" decel="50000">
                                          <p:stCondLst>
                                            <p:cond delay="669"/>
                                          </p:stCondLst>
                                        </p:cTn>
                                        <p:tgtEl>
                                          <p:spTgt spid="8"/>
                                        </p:tgtEl>
                                      </p:cBhvr>
                                      <p:to x="100000" y="100000"/>
                                    </p:animScale>
                                    <p:animScale>
                                      <p:cBhvr>
                                        <p:cTn id="25" dur="13">
                                          <p:stCondLst>
                                            <p:cond delay="821"/>
                                          </p:stCondLst>
                                        </p:cTn>
                                        <p:tgtEl>
                                          <p:spTgt spid="8"/>
                                        </p:tgtEl>
                                      </p:cBhvr>
                                      <p:to x="100000" y="90000"/>
                                    </p:animScale>
                                    <p:animScale>
                                      <p:cBhvr>
                                        <p:cTn id="26" dur="83" decel="50000">
                                          <p:stCondLst>
                                            <p:cond delay="834"/>
                                          </p:stCondLst>
                                        </p:cTn>
                                        <p:tgtEl>
                                          <p:spTgt spid="8"/>
                                        </p:tgtEl>
                                      </p:cBhvr>
                                      <p:to x="100000" y="100000"/>
                                    </p:animScale>
                                    <p:animScale>
                                      <p:cBhvr>
                                        <p:cTn id="27" dur="13">
                                          <p:stCondLst>
                                            <p:cond delay="904"/>
                                          </p:stCondLst>
                                        </p:cTn>
                                        <p:tgtEl>
                                          <p:spTgt spid="8"/>
                                        </p:tgtEl>
                                      </p:cBhvr>
                                      <p:to x="100000" y="95000"/>
                                    </p:animScale>
                                    <p:animScale>
                                      <p:cBhvr>
                                        <p:cTn id="28" dur="83" decel="50000">
                                          <p:stCondLst>
                                            <p:cond delay="917"/>
                                          </p:stCondLst>
                                        </p:cTn>
                                        <p:tgtEl>
                                          <p:spTgt spid="8"/>
                                        </p:tgtEl>
                                      </p:cBhvr>
                                      <p:to x="100000" y="100000"/>
                                    </p:animScale>
                                  </p:childTnLst>
                                </p:cTn>
                              </p:par>
                              <p:par>
                                <p:cTn id="29" presetID="10" presetClass="entr" presetSubtype="0" fill="hold" grpId="0" nodeType="withEffect">
                                  <p:stCondLst>
                                    <p:cond delay="35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53" presetClass="entr" presetSubtype="16"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descr="foto-lap.pn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1" y="0"/>
            <a:ext cx="13119099" cy="9756775"/>
          </a:xfrm>
        </p:spPr>
      </p:pic>
      <p:sp>
        <p:nvSpPr>
          <p:cNvPr id="5" name="CuadroTexto 4"/>
          <p:cNvSpPr txBox="1"/>
          <p:nvPr/>
        </p:nvSpPr>
        <p:spPr>
          <a:xfrm>
            <a:off x="307020" y="5293600"/>
            <a:ext cx="13779794" cy="3963516"/>
          </a:xfrm>
          <a:prstGeom prst="rect">
            <a:avLst/>
          </a:prstGeom>
          <a:noFill/>
        </p:spPr>
        <p:txBody>
          <a:bodyPr wrap="square" lIns="145664" tIns="72832" rIns="145664" bIns="72832" rtlCol="0">
            <a:spAutoFit/>
          </a:bodyPr>
          <a:lstStyle/>
          <a:p>
            <a:r>
              <a:rPr lang="es-ES" sz="12400" dirty="0">
                <a:solidFill>
                  <a:srgbClr val="FFFFFF"/>
                </a:solidFill>
                <a:latin typeface="ApexNew-Bold"/>
                <a:cs typeface="ApexNew-Bold"/>
              </a:rPr>
              <a:t>CRECIMIENTO</a:t>
            </a:r>
            <a:br>
              <a:rPr lang="es-ES" sz="12400" dirty="0">
                <a:solidFill>
                  <a:srgbClr val="FFFFFF"/>
                </a:solidFill>
                <a:latin typeface="ApexNew-Bold"/>
                <a:cs typeface="ApexNew-Bold"/>
              </a:rPr>
            </a:br>
            <a:r>
              <a:rPr lang="es-ES" sz="12400" dirty="0">
                <a:solidFill>
                  <a:srgbClr val="FFFFFF"/>
                </a:solidFill>
                <a:latin typeface="ApexNew-Bold"/>
                <a:cs typeface="ApexNew-Bold"/>
              </a:rPr>
              <a:t>CONTINUO</a:t>
            </a:r>
          </a:p>
        </p:txBody>
      </p:sp>
    </p:spTree>
    <p:extLst>
      <p:ext uri="{BB962C8B-B14F-4D97-AF65-F5344CB8AC3E}">
        <p14:creationId xmlns:p14="http://schemas.microsoft.com/office/powerpoint/2010/main" val="1374865713"/>
      </p:ext>
    </p:extLst>
  </p:cSld>
  <p:clrMapOvr>
    <a:masterClrMapping/>
  </p:clrMapOvr>
  <p:transition spd="slow" advClick="0" advTm="3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xit" presetSubtype="4" fill="hold" grpId="1" nodeType="afterEffect">
                                  <p:stCondLst>
                                    <p:cond delay="200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p:cNvSpPr/>
          <p:nvPr/>
        </p:nvSpPr>
        <p:spPr>
          <a:xfrm>
            <a:off x="5524500" y="1926779"/>
            <a:ext cx="7337425" cy="707886"/>
          </a:xfrm>
          <a:prstGeom prst="rect">
            <a:avLst/>
          </a:prstGeom>
        </p:spPr>
        <p:txBody>
          <a:bodyPr wrap="square">
            <a:spAutoFit/>
          </a:bodyPr>
          <a:lstStyle/>
          <a:p>
            <a:r>
              <a:rPr lang="es-ES" sz="4000" dirty="0">
                <a:solidFill>
                  <a:schemeClr val="tx2"/>
                </a:solidFill>
                <a:latin typeface="ApexNew-BoldItalic"/>
                <a:cs typeface="ApexNew-BoldItalic"/>
              </a:rPr>
              <a:t>INFRAESTRUCTURA 2001-2017</a:t>
            </a:r>
          </a:p>
        </p:txBody>
      </p:sp>
      <p:pic>
        <p:nvPicPr>
          <p:cNvPr id="23" name="Imagen 22" descr="FOND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21000"/>
            <a:ext cx="13003213" cy="6038565"/>
          </a:xfrm>
          <a:prstGeom prst="rect">
            <a:avLst/>
          </a:prstGeom>
        </p:spPr>
      </p:pic>
      <p:pic>
        <p:nvPicPr>
          <p:cNvPr id="24" name="Imagen 23" descr="carrito malet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3473" y="5143500"/>
            <a:ext cx="2959996" cy="2819400"/>
          </a:xfrm>
          <a:prstGeom prst="rect">
            <a:avLst/>
          </a:prstGeom>
        </p:spPr>
      </p:pic>
      <p:pic>
        <p:nvPicPr>
          <p:cNvPr id="25" name="Imagen 24" descr="malet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2314" y="5918200"/>
            <a:ext cx="1498600" cy="2044700"/>
          </a:xfrm>
          <a:prstGeom prst="rect">
            <a:avLst/>
          </a:prstGeom>
        </p:spPr>
      </p:pic>
      <p:sp>
        <p:nvSpPr>
          <p:cNvPr id="26" name="CuadroTexto 25"/>
          <p:cNvSpPr txBox="1"/>
          <p:nvPr/>
        </p:nvSpPr>
        <p:spPr>
          <a:xfrm>
            <a:off x="840157" y="3568700"/>
            <a:ext cx="2126804" cy="707886"/>
          </a:xfrm>
          <a:prstGeom prst="rect">
            <a:avLst/>
          </a:prstGeom>
          <a:noFill/>
        </p:spPr>
        <p:txBody>
          <a:bodyPr wrap="none" rtlCol="0">
            <a:spAutoFit/>
          </a:bodyPr>
          <a:lstStyle/>
          <a:p>
            <a:r>
              <a:rPr lang="es-ES" sz="4000" dirty="0">
                <a:solidFill>
                  <a:srgbClr val="1F208D"/>
                </a:solidFill>
                <a:latin typeface="Apex New PS Medium Proportional" pitchFamily="50" charset="0"/>
                <a:cs typeface="ApexNew-Bolditalica"/>
              </a:rPr>
              <a:t>Termina</a:t>
            </a:r>
            <a:r>
              <a:rPr lang="es-ES" sz="4000" dirty="0">
                <a:solidFill>
                  <a:srgbClr val="1F208D"/>
                </a:solidFill>
                <a:latin typeface="Apex New PS Medium Proportional" pitchFamily="50" charset="0"/>
              </a:rPr>
              <a:t>l</a:t>
            </a:r>
          </a:p>
        </p:txBody>
      </p:sp>
      <p:sp>
        <p:nvSpPr>
          <p:cNvPr id="27" name="Rectángulo 26"/>
          <p:cNvSpPr/>
          <p:nvPr/>
        </p:nvSpPr>
        <p:spPr>
          <a:xfrm>
            <a:off x="840157" y="4597400"/>
            <a:ext cx="1483943" cy="546100"/>
          </a:xfrm>
          <a:prstGeom prst="rect">
            <a:avLst/>
          </a:prstGeom>
          <a:solidFill>
            <a:srgbClr val="18388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latin typeface="Apex New PS Medium Proportional" pitchFamily="50" charset="0"/>
              </a:rPr>
              <a:t>2001</a:t>
            </a:r>
          </a:p>
        </p:txBody>
      </p:sp>
      <p:sp>
        <p:nvSpPr>
          <p:cNvPr id="28" name="Rectángulo 27"/>
          <p:cNvSpPr/>
          <p:nvPr/>
        </p:nvSpPr>
        <p:spPr>
          <a:xfrm>
            <a:off x="2476500" y="4597400"/>
            <a:ext cx="1483943" cy="546100"/>
          </a:xfrm>
          <a:prstGeom prst="rect">
            <a:avLst/>
          </a:prstGeom>
          <a:solidFill>
            <a:srgbClr val="18388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latin typeface="Apex New PS Medium Proportional" pitchFamily="50" charset="0"/>
              </a:rPr>
              <a:t>2017</a:t>
            </a:r>
          </a:p>
        </p:txBody>
      </p:sp>
      <p:cxnSp>
        <p:nvCxnSpPr>
          <p:cNvPr id="31" name="Conector recto 30"/>
          <p:cNvCxnSpPr/>
          <p:nvPr/>
        </p:nvCxnSpPr>
        <p:spPr>
          <a:xfrm flipH="1">
            <a:off x="840157" y="5143500"/>
            <a:ext cx="12700" cy="1206500"/>
          </a:xfrm>
          <a:prstGeom prst="line">
            <a:avLst/>
          </a:prstGeom>
          <a:ln w="3175" cmpd="sng">
            <a:solidFill>
              <a:srgbClr val="18388F"/>
            </a:solidFill>
          </a:ln>
        </p:spPr>
        <p:style>
          <a:lnRef idx="2">
            <a:schemeClr val="accent1"/>
          </a:lnRef>
          <a:fillRef idx="0">
            <a:schemeClr val="accent1"/>
          </a:fillRef>
          <a:effectRef idx="1">
            <a:schemeClr val="accent1"/>
          </a:effectRef>
          <a:fontRef idx="minor">
            <a:schemeClr val="tx1"/>
          </a:fontRef>
        </p:style>
      </p:cxnSp>
      <p:cxnSp>
        <p:nvCxnSpPr>
          <p:cNvPr id="33" name="Conector recto 32"/>
          <p:cNvCxnSpPr/>
          <p:nvPr/>
        </p:nvCxnSpPr>
        <p:spPr>
          <a:xfrm>
            <a:off x="2298700" y="5130800"/>
            <a:ext cx="0" cy="1219200"/>
          </a:xfrm>
          <a:prstGeom prst="line">
            <a:avLst/>
          </a:prstGeom>
          <a:ln w="3175" cmpd="sng">
            <a:solidFill>
              <a:srgbClr val="18388F"/>
            </a:solidFill>
          </a:ln>
        </p:spPr>
        <p:style>
          <a:lnRef idx="2">
            <a:schemeClr val="accent1"/>
          </a:lnRef>
          <a:fillRef idx="0">
            <a:schemeClr val="accent1"/>
          </a:fillRef>
          <a:effectRef idx="1">
            <a:schemeClr val="accent1"/>
          </a:effectRef>
          <a:fontRef idx="minor">
            <a:schemeClr val="tx1"/>
          </a:fontRef>
        </p:style>
      </p:cxnSp>
      <p:cxnSp>
        <p:nvCxnSpPr>
          <p:cNvPr id="34" name="Conector recto 33"/>
          <p:cNvCxnSpPr/>
          <p:nvPr/>
        </p:nvCxnSpPr>
        <p:spPr>
          <a:xfrm>
            <a:off x="2501900" y="5130800"/>
            <a:ext cx="0" cy="1219200"/>
          </a:xfrm>
          <a:prstGeom prst="line">
            <a:avLst/>
          </a:prstGeom>
          <a:ln w="3175" cmpd="sng">
            <a:solidFill>
              <a:srgbClr val="18388F"/>
            </a:solidFill>
          </a:ln>
        </p:spPr>
        <p:style>
          <a:lnRef idx="2">
            <a:schemeClr val="accent1"/>
          </a:lnRef>
          <a:fillRef idx="0">
            <a:schemeClr val="accent1"/>
          </a:fillRef>
          <a:effectRef idx="1">
            <a:schemeClr val="accent1"/>
          </a:effectRef>
          <a:fontRef idx="minor">
            <a:schemeClr val="tx1"/>
          </a:fontRef>
        </p:style>
      </p:cxnSp>
      <p:cxnSp>
        <p:nvCxnSpPr>
          <p:cNvPr id="35" name="Conector recto 34"/>
          <p:cNvCxnSpPr/>
          <p:nvPr/>
        </p:nvCxnSpPr>
        <p:spPr>
          <a:xfrm>
            <a:off x="3947743" y="5105400"/>
            <a:ext cx="0" cy="1244600"/>
          </a:xfrm>
          <a:prstGeom prst="line">
            <a:avLst/>
          </a:prstGeom>
          <a:ln w="3175" cmpd="sng">
            <a:solidFill>
              <a:srgbClr val="18388F"/>
            </a:solidFill>
          </a:ln>
        </p:spPr>
        <p:style>
          <a:lnRef idx="2">
            <a:schemeClr val="accent1"/>
          </a:lnRef>
          <a:fillRef idx="0">
            <a:schemeClr val="accent1"/>
          </a:fillRef>
          <a:effectRef idx="1">
            <a:schemeClr val="accent1"/>
          </a:effectRef>
          <a:fontRef idx="minor">
            <a:schemeClr val="tx1"/>
          </a:fontRef>
        </p:style>
      </p:cxnSp>
      <p:cxnSp>
        <p:nvCxnSpPr>
          <p:cNvPr id="36" name="Conector recto 35"/>
          <p:cNvCxnSpPr/>
          <p:nvPr/>
        </p:nvCxnSpPr>
        <p:spPr>
          <a:xfrm flipH="1">
            <a:off x="2501900" y="6350000"/>
            <a:ext cx="1445844" cy="0"/>
          </a:xfrm>
          <a:prstGeom prst="line">
            <a:avLst/>
          </a:prstGeom>
          <a:ln w="3175" cmpd="sng">
            <a:solidFill>
              <a:srgbClr val="18388F"/>
            </a:solidFill>
          </a:ln>
        </p:spPr>
        <p:style>
          <a:lnRef idx="2">
            <a:schemeClr val="accent1"/>
          </a:lnRef>
          <a:fillRef idx="0">
            <a:schemeClr val="accent1"/>
          </a:fillRef>
          <a:effectRef idx="1">
            <a:schemeClr val="accent1"/>
          </a:effectRef>
          <a:fontRef idx="minor">
            <a:schemeClr val="tx1"/>
          </a:fontRef>
        </p:style>
      </p:cxnSp>
      <p:cxnSp>
        <p:nvCxnSpPr>
          <p:cNvPr id="41" name="Conector recto 40"/>
          <p:cNvCxnSpPr/>
          <p:nvPr/>
        </p:nvCxnSpPr>
        <p:spPr>
          <a:xfrm flipH="1">
            <a:off x="852856" y="6350000"/>
            <a:ext cx="1445844" cy="0"/>
          </a:xfrm>
          <a:prstGeom prst="line">
            <a:avLst/>
          </a:prstGeom>
          <a:ln w="3175" cmpd="sng">
            <a:solidFill>
              <a:srgbClr val="18388F"/>
            </a:solidFill>
          </a:ln>
        </p:spPr>
        <p:style>
          <a:lnRef idx="2">
            <a:schemeClr val="accent1"/>
          </a:lnRef>
          <a:fillRef idx="0">
            <a:schemeClr val="accent1"/>
          </a:fillRef>
          <a:effectRef idx="1">
            <a:schemeClr val="accent1"/>
          </a:effectRef>
          <a:fontRef idx="minor">
            <a:schemeClr val="tx1"/>
          </a:fontRef>
        </p:style>
      </p:cxnSp>
      <p:sp>
        <p:nvSpPr>
          <p:cNvPr id="44" name="CuadroTexto 43"/>
          <p:cNvSpPr txBox="1"/>
          <p:nvPr/>
        </p:nvSpPr>
        <p:spPr>
          <a:xfrm>
            <a:off x="948965" y="5518090"/>
            <a:ext cx="1391728" cy="400110"/>
          </a:xfrm>
          <a:prstGeom prst="rect">
            <a:avLst/>
          </a:prstGeom>
          <a:noFill/>
        </p:spPr>
        <p:txBody>
          <a:bodyPr wrap="none" rtlCol="0">
            <a:spAutoFit/>
          </a:bodyPr>
          <a:lstStyle/>
          <a:p>
            <a:r>
              <a:rPr lang="es-ES" sz="2000" dirty="0">
                <a:latin typeface="Apex New PS Medium Proportional" pitchFamily="50" charset="0"/>
                <a:cs typeface="ApexNew-Medium"/>
              </a:rPr>
              <a:t>39,467 m2</a:t>
            </a:r>
          </a:p>
        </p:txBody>
      </p:sp>
      <p:sp>
        <p:nvSpPr>
          <p:cNvPr id="45" name="CuadroTexto 44"/>
          <p:cNvSpPr txBox="1"/>
          <p:nvPr/>
        </p:nvSpPr>
        <p:spPr>
          <a:xfrm>
            <a:off x="2603500" y="5540345"/>
            <a:ext cx="1370888" cy="400110"/>
          </a:xfrm>
          <a:prstGeom prst="rect">
            <a:avLst/>
          </a:prstGeom>
          <a:noFill/>
        </p:spPr>
        <p:txBody>
          <a:bodyPr wrap="none" rtlCol="0">
            <a:spAutoFit/>
          </a:bodyPr>
          <a:lstStyle/>
          <a:p>
            <a:r>
              <a:rPr lang="es-ES" sz="2000" dirty="0">
                <a:latin typeface="Apex New PS Medium Proportional" pitchFamily="50" charset="0"/>
                <a:cs typeface="ApexNew-Medium"/>
              </a:rPr>
              <a:t>86,700 m2</a:t>
            </a:r>
          </a:p>
        </p:txBody>
      </p:sp>
      <p:sp>
        <p:nvSpPr>
          <p:cNvPr id="32"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50" name="Marcador de contenido 10">
            <a:hlinkClick r:id="" action="ppaction://hlinkshowjump?jump=next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51" name="Marcador de contenido 10">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52" name="Marcador de contenido 5" descr="casita.png">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53" name="Botón de acción: Personalizar 4">
            <a:hlinkClick r:id="rId8"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54" name="Botón de acción: Personalizar 16">
            <a:hlinkClick r:id="rId9"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55" name="Botón de acción: Personalizar 17">
            <a:hlinkClick r:id="rId10"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CRECIMIENTO</a:t>
            </a:r>
          </a:p>
          <a:p>
            <a:r>
              <a:rPr lang="es-ES" sz="2000" dirty="0">
                <a:solidFill>
                  <a:srgbClr val="FF0000"/>
                </a:solidFill>
                <a:latin typeface="ApexNew-Bold"/>
              </a:rPr>
              <a:t>CONTINUO</a:t>
            </a:r>
            <a:endParaRPr lang="es-PE" sz="2000" dirty="0">
              <a:solidFill>
                <a:srgbClr val="FF0000"/>
              </a:solidFill>
            </a:endParaRPr>
          </a:p>
        </p:txBody>
      </p:sp>
      <p:sp>
        <p:nvSpPr>
          <p:cNvPr id="56" name="Botón de acción: Personalizar 18">
            <a:hlinkClick r:id="rId11"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p>
        </p:txBody>
      </p:sp>
      <p:sp>
        <p:nvSpPr>
          <p:cNvPr id="57" name="Botón de acción: Personalizar 18">
            <a:hlinkClick r:id="rId11"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p>
        </p:txBody>
      </p:sp>
      <p:sp>
        <p:nvSpPr>
          <p:cNvPr id="58" name="Botón de acción: Personalizar 18">
            <a:hlinkClick r:id="rId11"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37" name="CuadroTexto 15">
            <a:hlinkClick r:id="rId12" action="ppaction://hlinksldjump"/>
          </p:cNvPr>
          <p:cNvSpPr txBox="1"/>
          <p:nvPr/>
        </p:nvSpPr>
        <p:spPr>
          <a:xfrm>
            <a:off x="2996995" y="1426545"/>
            <a:ext cx="1337728" cy="277892"/>
          </a:xfrm>
          <a:prstGeom prst="rect">
            <a:avLst/>
          </a:prstGeom>
          <a:noFill/>
        </p:spPr>
        <p:txBody>
          <a:bodyPr wrap="none" lIns="145664" tIns="72832" rIns="145664" bIns="72832" rtlCol="0">
            <a:spAutoFit/>
          </a:bodyPr>
          <a:lstStyle/>
          <a:p>
            <a:r>
              <a:rPr lang="es-ES" sz="850" dirty="0">
                <a:latin typeface="ApexNew-Book"/>
                <a:cs typeface="ApexNew-Book"/>
              </a:rPr>
              <a:t>PASAJEROS 2001-2017</a:t>
            </a:r>
          </a:p>
        </p:txBody>
      </p:sp>
      <p:sp>
        <p:nvSpPr>
          <p:cNvPr id="38" name="CuadroTexto 16">
            <a:hlinkClick r:id="rId13" action="ppaction://hlinksldjump"/>
          </p:cNvPr>
          <p:cNvSpPr txBox="1"/>
          <p:nvPr/>
        </p:nvSpPr>
        <p:spPr>
          <a:xfrm>
            <a:off x="4550069" y="1426545"/>
            <a:ext cx="2281897" cy="277892"/>
          </a:xfrm>
          <a:prstGeom prst="rect">
            <a:avLst/>
          </a:prstGeom>
          <a:noFill/>
        </p:spPr>
        <p:txBody>
          <a:bodyPr wrap="none" lIns="145664" tIns="72832" rIns="145664" bIns="72832" rtlCol="0">
            <a:spAutoFit/>
          </a:bodyPr>
          <a:lstStyle/>
          <a:p>
            <a:r>
              <a:rPr lang="es-ES" sz="850" dirty="0">
                <a:latin typeface="ApexNew-Book"/>
                <a:cs typeface="ApexNew-Book"/>
              </a:rPr>
              <a:t>MOVIMIENTOS DE AERONAVES 2001-2017</a:t>
            </a:r>
          </a:p>
        </p:txBody>
      </p:sp>
      <p:sp>
        <p:nvSpPr>
          <p:cNvPr id="39" name="CuadroTexto 17">
            <a:hlinkClick r:id="rId14" action="ppaction://hlinksldjump"/>
          </p:cNvPr>
          <p:cNvSpPr txBox="1"/>
          <p:nvPr/>
        </p:nvSpPr>
        <p:spPr>
          <a:xfrm>
            <a:off x="7047312" y="1426545"/>
            <a:ext cx="1640695" cy="277892"/>
          </a:xfrm>
          <a:prstGeom prst="rect">
            <a:avLst/>
          </a:prstGeom>
          <a:noFill/>
        </p:spPr>
        <p:txBody>
          <a:bodyPr wrap="none" lIns="145664" tIns="72832" rIns="145664" bIns="72832" rtlCol="0">
            <a:spAutoFit/>
          </a:bodyPr>
          <a:lstStyle/>
          <a:p>
            <a:r>
              <a:rPr lang="pt-BR" sz="850" dirty="0">
                <a:latin typeface="ApexNew-Book"/>
                <a:cs typeface="ApexNew-Book"/>
              </a:rPr>
              <a:t>CARGA Y CORREO 2001-2017</a:t>
            </a:r>
            <a:endParaRPr lang="es-ES" sz="850" dirty="0">
              <a:latin typeface="ApexNew-Book"/>
              <a:cs typeface="ApexNew-Book"/>
            </a:endParaRPr>
          </a:p>
        </p:txBody>
      </p:sp>
      <p:sp>
        <p:nvSpPr>
          <p:cNvPr id="40" name="CuadroTexto 12">
            <a:hlinkClick r:id="rId15" action="ppaction://hlinksldjump"/>
          </p:cNvPr>
          <p:cNvSpPr txBox="1"/>
          <p:nvPr/>
        </p:nvSpPr>
        <p:spPr>
          <a:xfrm>
            <a:off x="987065" y="1426545"/>
            <a:ext cx="1794584"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INFRAESTRUCTURA 2001 – 2017</a:t>
            </a:r>
          </a:p>
        </p:txBody>
      </p:sp>
    </p:spTree>
    <p:extLst>
      <p:ext uri="{BB962C8B-B14F-4D97-AF65-F5344CB8AC3E}">
        <p14:creationId xmlns:p14="http://schemas.microsoft.com/office/powerpoint/2010/main" val="3276513135"/>
      </p:ext>
    </p:extLst>
  </p:cSld>
  <p:clrMapOvr>
    <a:masterClrMapping/>
  </p:clrMapOvr>
  <p:transition spd="slow" advClick="0">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descr="FONDO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 y="2946400"/>
            <a:ext cx="13003213" cy="6031764"/>
          </a:xfrm>
          <a:prstGeom prst="rect">
            <a:avLst/>
          </a:prstGeom>
        </p:spPr>
      </p:pic>
      <p:sp>
        <p:nvSpPr>
          <p:cNvPr id="19" name="Rectángulo 18"/>
          <p:cNvSpPr/>
          <p:nvPr/>
        </p:nvSpPr>
        <p:spPr>
          <a:xfrm>
            <a:off x="7397096" y="1959696"/>
            <a:ext cx="5205592" cy="707886"/>
          </a:xfrm>
          <a:prstGeom prst="rect">
            <a:avLst/>
          </a:prstGeom>
        </p:spPr>
        <p:txBody>
          <a:bodyPr wrap="none">
            <a:spAutoFit/>
          </a:bodyPr>
          <a:lstStyle/>
          <a:p>
            <a:r>
              <a:rPr lang="es-ES" sz="4000" dirty="0">
                <a:solidFill>
                  <a:srgbClr val="1F497D"/>
                </a:solidFill>
                <a:latin typeface="ApexNew-BoldItalic"/>
                <a:cs typeface="ApexNew-BoldItalic"/>
              </a:rPr>
              <a:t>PASAJEROS 2001-2017</a:t>
            </a:r>
          </a:p>
        </p:txBody>
      </p:sp>
      <p:pic>
        <p:nvPicPr>
          <p:cNvPr id="20" name="Imagen 19" descr="FOND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2908300"/>
            <a:ext cx="13003213" cy="5041285"/>
          </a:xfrm>
          <a:prstGeom prst="rect">
            <a:avLst/>
          </a:prstGeom>
        </p:spPr>
      </p:pic>
      <p:pic>
        <p:nvPicPr>
          <p:cNvPr id="22" name="Imagen 21" descr="hombre gri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7865" y="5988050"/>
            <a:ext cx="2108200" cy="2705100"/>
          </a:xfrm>
          <a:prstGeom prst="rect">
            <a:avLst/>
          </a:prstGeom>
        </p:spPr>
      </p:pic>
      <p:pic>
        <p:nvPicPr>
          <p:cNvPr id="24" name="Imagen 23" descr="hombre azu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368" y="5988050"/>
            <a:ext cx="1931921" cy="2705100"/>
          </a:xfrm>
          <a:prstGeom prst="rect">
            <a:avLst/>
          </a:prstGeom>
        </p:spPr>
      </p:pic>
      <p:pic>
        <p:nvPicPr>
          <p:cNvPr id="25" name="Imagen 24" descr="CUADRIT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6" y="4940300"/>
            <a:ext cx="6311900" cy="2400300"/>
          </a:xfrm>
          <a:prstGeom prst="rect">
            <a:avLst/>
          </a:prstGeom>
        </p:spPr>
      </p:pic>
      <p:pic>
        <p:nvPicPr>
          <p:cNvPr id="23" name="Imagen 22" descr="hombre blanc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3765" y="5988050"/>
            <a:ext cx="2108200" cy="2705100"/>
          </a:xfrm>
          <a:prstGeom prst="rect">
            <a:avLst/>
          </a:prstGeom>
        </p:spPr>
      </p:pic>
      <p:pic>
        <p:nvPicPr>
          <p:cNvPr id="26" name="Imagen 25" descr="hombre celest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64869" y="6107349"/>
            <a:ext cx="2108200" cy="2705100"/>
          </a:xfrm>
          <a:prstGeom prst="rect">
            <a:avLst/>
          </a:prstGeom>
        </p:spPr>
      </p:pic>
      <p:pic>
        <p:nvPicPr>
          <p:cNvPr id="27" name="Imagen 26" descr="AUREOLA.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4869" y="8729899"/>
            <a:ext cx="2641600" cy="165100"/>
          </a:xfrm>
          <a:prstGeom prst="rect">
            <a:avLst/>
          </a:prstGeom>
        </p:spPr>
      </p:pic>
      <p:pic>
        <p:nvPicPr>
          <p:cNvPr id="28" name="Imagen 27" descr="AUREOLA.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3079" y="8693150"/>
            <a:ext cx="2641600" cy="165100"/>
          </a:xfrm>
          <a:prstGeom prst="rect">
            <a:avLst/>
          </a:prstGeom>
        </p:spPr>
      </p:pic>
      <p:pic>
        <p:nvPicPr>
          <p:cNvPr id="30" name="Imagen 29" descr="AUREOLA.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1869" y="8647349"/>
            <a:ext cx="2641600" cy="165100"/>
          </a:xfrm>
          <a:prstGeom prst="rect">
            <a:avLst/>
          </a:prstGeom>
        </p:spPr>
      </p:pic>
      <p:sp>
        <p:nvSpPr>
          <p:cNvPr id="41" name="CuadroTexto 40"/>
          <p:cNvSpPr txBox="1"/>
          <p:nvPr/>
        </p:nvSpPr>
        <p:spPr>
          <a:xfrm>
            <a:off x="1058327" y="3984407"/>
            <a:ext cx="614271" cy="430887"/>
          </a:xfrm>
          <a:prstGeom prst="rect">
            <a:avLst/>
          </a:prstGeom>
          <a:noFill/>
        </p:spPr>
        <p:txBody>
          <a:bodyPr wrap="none" rtlCol="0">
            <a:spAutoFit/>
          </a:bodyPr>
          <a:lstStyle/>
          <a:p>
            <a:r>
              <a:rPr lang="es-ES" sz="2200" dirty="0">
                <a:solidFill>
                  <a:srgbClr val="1F497D"/>
                </a:solidFill>
                <a:latin typeface="ApexNew-Heavy"/>
                <a:cs typeface="ApexNew-Heavy"/>
              </a:rPr>
              <a:t>11.7</a:t>
            </a:r>
          </a:p>
        </p:txBody>
      </p:sp>
      <p:sp>
        <p:nvSpPr>
          <p:cNvPr id="42" name="CuadroTexto 41"/>
          <p:cNvSpPr txBox="1"/>
          <p:nvPr/>
        </p:nvSpPr>
        <p:spPr>
          <a:xfrm>
            <a:off x="2769296" y="3977600"/>
            <a:ext cx="713657" cy="430887"/>
          </a:xfrm>
          <a:prstGeom prst="rect">
            <a:avLst/>
          </a:prstGeom>
          <a:noFill/>
        </p:spPr>
        <p:txBody>
          <a:bodyPr wrap="none" rtlCol="0">
            <a:spAutoFit/>
          </a:bodyPr>
          <a:lstStyle/>
          <a:p>
            <a:r>
              <a:rPr lang="es-ES" sz="2200" dirty="0">
                <a:solidFill>
                  <a:srgbClr val="1F497D"/>
                </a:solidFill>
                <a:latin typeface="ApexNew-Heavy"/>
                <a:cs typeface="ApexNew-Heavy"/>
              </a:rPr>
              <a:t>14.9</a:t>
            </a:r>
          </a:p>
        </p:txBody>
      </p:sp>
      <p:sp>
        <p:nvSpPr>
          <p:cNvPr id="43" name="CuadroTexto 42"/>
          <p:cNvSpPr txBox="1"/>
          <p:nvPr/>
        </p:nvSpPr>
        <p:spPr>
          <a:xfrm>
            <a:off x="1782576" y="3998020"/>
            <a:ext cx="663964" cy="430887"/>
          </a:xfrm>
          <a:prstGeom prst="rect">
            <a:avLst/>
          </a:prstGeom>
          <a:noFill/>
        </p:spPr>
        <p:txBody>
          <a:bodyPr wrap="none" rtlCol="0">
            <a:spAutoFit/>
          </a:bodyPr>
          <a:lstStyle/>
          <a:p>
            <a:r>
              <a:rPr lang="es-ES" sz="2200" dirty="0">
                <a:solidFill>
                  <a:srgbClr val="1F497D"/>
                </a:solidFill>
                <a:latin typeface="ApexNew-Heavy"/>
                <a:cs typeface="ApexNew-Heavy"/>
              </a:rPr>
              <a:t>13.3</a:t>
            </a:r>
          </a:p>
        </p:txBody>
      </p:sp>
      <p:sp>
        <p:nvSpPr>
          <p:cNvPr id="44" name="CuadroTexto 43"/>
          <p:cNvSpPr txBox="1"/>
          <p:nvPr/>
        </p:nvSpPr>
        <p:spPr>
          <a:xfrm>
            <a:off x="3752350" y="3998020"/>
            <a:ext cx="686406" cy="430887"/>
          </a:xfrm>
          <a:prstGeom prst="rect">
            <a:avLst/>
          </a:prstGeom>
          <a:noFill/>
        </p:spPr>
        <p:txBody>
          <a:bodyPr wrap="none" rtlCol="0">
            <a:spAutoFit/>
          </a:bodyPr>
          <a:lstStyle/>
          <a:p>
            <a:r>
              <a:rPr lang="es-ES" sz="2200" dirty="0">
                <a:solidFill>
                  <a:srgbClr val="1F497D"/>
                </a:solidFill>
                <a:latin typeface="ApexNew-Heavy"/>
                <a:cs typeface="ApexNew-Heavy"/>
              </a:rPr>
              <a:t>15,6</a:t>
            </a:r>
          </a:p>
        </p:txBody>
      </p:sp>
      <p:sp>
        <p:nvSpPr>
          <p:cNvPr id="47" name="CuadroTexto 46"/>
          <p:cNvSpPr txBox="1"/>
          <p:nvPr/>
        </p:nvSpPr>
        <p:spPr>
          <a:xfrm>
            <a:off x="4782081" y="3967703"/>
            <a:ext cx="184731" cy="430887"/>
          </a:xfrm>
          <a:prstGeom prst="rect">
            <a:avLst/>
          </a:prstGeom>
          <a:noFill/>
        </p:spPr>
        <p:txBody>
          <a:bodyPr wrap="none" rtlCol="0">
            <a:spAutoFit/>
          </a:bodyPr>
          <a:lstStyle/>
          <a:p>
            <a:endParaRPr lang="es-ES" sz="2200" dirty="0">
              <a:solidFill>
                <a:srgbClr val="1F497D"/>
              </a:solidFill>
              <a:latin typeface="ApexNew-Heavy"/>
              <a:cs typeface="ApexNew-Heavy"/>
            </a:endParaRPr>
          </a:p>
        </p:txBody>
      </p:sp>
      <p:sp>
        <p:nvSpPr>
          <p:cNvPr id="59" name="CuadroTexto 58"/>
          <p:cNvSpPr txBox="1"/>
          <p:nvPr/>
        </p:nvSpPr>
        <p:spPr>
          <a:xfrm>
            <a:off x="1158519" y="4402244"/>
            <a:ext cx="425116" cy="246221"/>
          </a:xfrm>
          <a:prstGeom prst="rect">
            <a:avLst/>
          </a:prstGeom>
          <a:noFill/>
        </p:spPr>
        <p:txBody>
          <a:bodyPr wrap="none" rtlCol="0">
            <a:spAutoFit/>
          </a:bodyPr>
          <a:lstStyle/>
          <a:p>
            <a:r>
              <a:rPr lang="es-ES" sz="1000" dirty="0">
                <a:solidFill>
                  <a:srgbClr val="1F497D"/>
                </a:solidFill>
                <a:latin typeface="ApexNew-BoldITALIC"/>
                <a:cs typeface="ApexNew-BoldITALIC"/>
              </a:rPr>
              <a:t>2011</a:t>
            </a:r>
          </a:p>
        </p:txBody>
      </p:sp>
      <p:sp>
        <p:nvSpPr>
          <p:cNvPr id="60" name="CuadroTexto 59"/>
          <p:cNvSpPr txBox="1"/>
          <p:nvPr/>
        </p:nvSpPr>
        <p:spPr>
          <a:xfrm>
            <a:off x="1892300" y="4395801"/>
            <a:ext cx="449162" cy="246221"/>
          </a:xfrm>
          <a:prstGeom prst="rect">
            <a:avLst/>
          </a:prstGeom>
          <a:noFill/>
        </p:spPr>
        <p:txBody>
          <a:bodyPr wrap="none" rtlCol="0">
            <a:spAutoFit/>
          </a:bodyPr>
          <a:lstStyle/>
          <a:p>
            <a:r>
              <a:rPr lang="es-ES" sz="1000" dirty="0">
                <a:solidFill>
                  <a:srgbClr val="1F497D"/>
                </a:solidFill>
                <a:latin typeface="ApexNew-BoldITALIC"/>
                <a:cs typeface="ApexNew-BoldITALIC"/>
              </a:rPr>
              <a:t>2012</a:t>
            </a:r>
          </a:p>
        </p:txBody>
      </p:sp>
      <p:sp>
        <p:nvSpPr>
          <p:cNvPr id="61" name="CuadroTexto 60"/>
          <p:cNvSpPr txBox="1"/>
          <p:nvPr/>
        </p:nvSpPr>
        <p:spPr>
          <a:xfrm>
            <a:off x="2886771" y="4398844"/>
            <a:ext cx="447558" cy="246221"/>
          </a:xfrm>
          <a:prstGeom prst="rect">
            <a:avLst/>
          </a:prstGeom>
          <a:noFill/>
        </p:spPr>
        <p:txBody>
          <a:bodyPr wrap="none" rtlCol="0">
            <a:spAutoFit/>
          </a:bodyPr>
          <a:lstStyle/>
          <a:p>
            <a:r>
              <a:rPr lang="es-ES" sz="1000" dirty="0">
                <a:solidFill>
                  <a:srgbClr val="1F497D"/>
                </a:solidFill>
                <a:latin typeface="ApexNew-BoldITALIC"/>
                <a:cs typeface="ApexNew-BoldITALIC"/>
              </a:rPr>
              <a:t>2013</a:t>
            </a:r>
          </a:p>
        </p:txBody>
      </p:sp>
      <p:sp>
        <p:nvSpPr>
          <p:cNvPr id="64" name="CuadroTexto 63"/>
          <p:cNvSpPr txBox="1"/>
          <p:nvPr/>
        </p:nvSpPr>
        <p:spPr>
          <a:xfrm>
            <a:off x="4820226" y="4400967"/>
            <a:ext cx="447558" cy="246221"/>
          </a:xfrm>
          <a:prstGeom prst="rect">
            <a:avLst/>
          </a:prstGeom>
          <a:noFill/>
        </p:spPr>
        <p:txBody>
          <a:bodyPr wrap="none" rtlCol="0">
            <a:spAutoFit/>
          </a:bodyPr>
          <a:lstStyle/>
          <a:p>
            <a:r>
              <a:rPr lang="es-ES" sz="1000" dirty="0">
                <a:solidFill>
                  <a:srgbClr val="1F497D"/>
                </a:solidFill>
                <a:latin typeface="ApexNew-BoldITALIC"/>
                <a:cs typeface="ApexNew-BoldITALIC"/>
              </a:rPr>
              <a:t>2015</a:t>
            </a:r>
          </a:p>
        </p:txBody>
      </p:sp>
      <p:sp>
        <p:nvSpPr>
          <p:cNvPr id="65" name="CuadroTexto 64"/>
          <p:cNvSpPr txBox="1"/>
          <p:nvPr/>
        </p:nvSpPr>
        <p:spPr>
          <a:xfrm>
            <a:off x="3842898" y="4402244"/>
            <a:ext cx="458780" cy="246221"/>
          </a:xfrm>
          <a:prstGeom prst="rect">
            <a:avLst/>
          </a:prstGeom>
          <a:noFill/>
        </p:spPr>
        <p:txBody>
          <a:bodyPr wrap="none" rtlCol="0">
            <a:spAutoFit/>
          </a:bodyPr>
          <a:lstStyle/>
          <a:p>
            <a:r>
              <a:rPr lang="es-ES" sz="1000" dirty="0">
                <a:solidFill>
                  <a:srgbClr val="1F497D"/>
                </a:solidFill>
                <a:latin typeface="ApexNew-BoldITALIC"/>
                <a:cs typeface="ApexNew-BoldITALIC"/>
              </a:rPr>
              <a:t>2014</a:t>
            </a:r>
          </a:p>
        </p:txBody>
      </p:sp>
      <p:sp>
        <p:nvSpPr>
          <p:cNvPr id="72" name="Rectángulo 7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solidFill>
                <a:prstClr val="black"/>
              </a:solidFill>
            </a:endParaRPr>
          </a:p>
        </p:txBody>
      </p:sp>
      <p:sp>
        <p:nvSpPr>
          <p:cNvPr id="92" name="Flecha izquierda 91">
            <a:hlinkClick r:id="rId10" action="ppaction://hlinksldjump"/>
          </p:cNvPr>
          <p:cNvSpPr/>
          <p:nvPr/>
        </p:nvSpPr>
        <p:spPr>
          <a:xfrm>
            <a:off x="12271356" y="9176749"/>
            <a:ext cx="242935" cy="31608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pic>
        <p:nvPicPr>
          <p:cNvPr id="49" name="Imagen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2596" y="3046361"/>
            <a:ext cx="114286" cy="266667"/>
          </a:xfrm>
          <a:prstGeom prst="rect">
            <a:avLst/>
          </a:prstGeom>
        </p:spPr>
      </p:pic>
      <p:pic>
        <p:nvPicPr>
          <p:cNvPr id="50" name="Imagen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1475" y="3046361"/>
            <a:ext cx="114286" cy="266667"/>
          </a:xfrm>
          <a:prstGeom prst="rect">
            <a:avLst/>
          </a:prstGeom>
        </p:spPr>
      </p:pic>
      <p:pic>
        <p:nvPicPr>
          <p:cNvPr id="51" name="Imagen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85315" y="3046361"/>
            <a:ext cx="114286" cy="266667"/>
          </a:xfrm>
          <a:prstGeom prst="rect">
            <a:avLst/>
          </a:prstGeom>
        </p:spPr>
      </p:pic>
      <p:pic>
        <p:nvPicPr>
          <p:cNvPr id="52" name="Imagen 5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5094" y="3347815"/>
            <a:ext cx="114286" cy="266667"/>
          </a:xfrm>
          <a:prstGeom prst="rect">
            <a:avLst/>
          </a:prstGeom>
        </p:spPr>
      </p:pic>
      <p:pic>
        <p:nvPicPr>
          <p:cNvPr id="53" name="Imagen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5738" y="3347815"/>
            <a:ext cx="114286" cy="266667"/>
          </a:xfrm>
          <a:prstGeom prst="rect">
            <a:avLst/>
          </a:prstGeom>
        </p:spPr>
      </p:pic>
      <p:pic>
        <p:nvPicPr>
          <p:cNvPr id="55" name="Imagen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0886" y="3347815"/>
            <a:ext cx="114286" cy="266667"/>
          </a:xfrm>
          <a:prstGeom prst="rect">
            <a:avLst/>
          </a:prstGeom>
        </p:spPr>
      </p:pic>
      <p:pic>
        <p:nvPicPr>
          <p:cNvPr id="56" name="Imagen 5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9555" y="3046361"/>
            <a:ext cx="114286" cy="266667"/>
          </a:xfrm>
          <a:prstGeom prst="rect">
            <a:avLst/>
          </a:prstGeom>
        </p:spPr>
      </p:pic>
      <p:pic>
        <p:nvPicPr>
          <p:cNvPr id="57" name="Imagen 5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3395" y="3046361"/>
            <a:ext cx="114286" cy="266667"/>
          </a:xfrm>
          <a:prstGeom prst="rect">
            <a:avLst/>
          </a:prstGeom>
        </p:spPr>
      </p:pic>
      <p:pic>
        <p:nvPicPr>
          <p:cNvPr id="58"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4476" y="3347815"/>
            <a:ext cx="114286" cy="266667"/>
          </a:xfrm>
          <a:prstGeom prst="rect">
            <a:avLst/>
          </a:prstGeom>
        </p:spPr>
      </p:pic>
      <p:pic>
        <p:nvPicPr>
          <p:cNvPr id="62" name="Imagen 6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86396" y="3347815"/>
            <a:ext cx="114286" cy="266667"/>
          </a:xfrm>
          <a:prstGeom prst="rect">
            <a:avLst/>
          </a:prstGeom>
        </p:spPr>
      </p:pic>
      <p:pic>
        <p:nvPicPr>
          <p:cNvPr id="66" name="Imagen 6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1452" y="3643886"/>
            <a:ext cx="114286" cy="266667"/>
          </a:xfrm>
          <a:prstGeom prst="rect">
            <a:avLst/>
          </a:prstGeom>
        </p:spPr>
      </p:pic>
      <p:pic>
        <p:nvPicPr>
          <p:cNvPr id="67" name="Imagen 6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2295" y="3046361"/>
            <a:ext cx="114286" cy="266667"/>
          </a:xfrm>
          <a:prstGeom prst="rect">
            <a:avLst/>
          </a:prstGeom>
        </p:spPr>
      </p:pic>
      <p:pic>
        <p:nvPicPr>
          <p:cNvPr id="68" name="Imagen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1174" y="3046361"/>
            <a:ext cx="114286" cy="266667"/>
          </a:xfrm>
          <a:prstGeom prst="rect">
            <a:avLst/>
          </a:prstGeom>
        </p:spPr>
      </p:pic>
      <p:pic>
        <p:nvPicPr>
          <p:cNvPr id="69" name="Imagen 6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5014" y="3046361"/>
            <a:ext cx="114286" cy="266667"/>
          </a:xfrm>
          <a:prstGeom prst="rect">
            <a:avLst/>
          </a:prstGeom>
        </p:spPr>
      </p:pic>
      <p:pic>
        <p:nvPicPr>
          <p:cNvPr id="70" name="Imagen 6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69553" y="3347815"/>
            <a:ext cx="114286" cy="266667"/>
          </a:xfrm>
          <a:prstGeom prst="rect">
            <a:avLst/>
          </a:prstGeom>
        </p:spPr>
      </p:pic>
      <p:pic>
        <p:nvPicPr>
          <p:cNvPr id="71" name="Imagen 7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05437" y="3347815"/>
            <a:ext cx="114286" cy="266667"/>
          </a:xfrm>
          <a:prstGeom prst="rect">
            <a:avLst/>
          </a:prstGeom>
        </p:spPr>
      </p:pic>
      <p:pic>
        <p:nvPicPr>
          <p:cNvPr id="85" name="Imagen 8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0585" y="3347815"/>
            <a:ext cx="114286" cy="266667"/>
          </a:xfrm>
          <a:prstGeom prst="rect">
            <a:avLst/>
          </a:prstGeom>
        </p:spPr>
      </p:pic>
      <p:pic>
        <p:nvPicPr>
          <p:cNvPr id="86" name="Imagen 8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09254" y="3046361"/>
            <a:ext cx="114286" cy="266667"/>
          </a:xfrm>
          <a:prstGeom prst="rect">
            <a:avLst/>
          </a:prstGeom>
        </p:spPr>
      </p:pic>
      <p:pic>
        <p:nvPicPr>
          <p:cNvPr id="87" name="Imagen 8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3094" y="3046361"/>
            <a:ext cx="114286" cy="266667"/>
          </a:xfrm>
          <a:prstGeom prst="rect">
            <a:avLst/>
          </a:prstGeom>
        </p:spPr>
      </p:pic>
      <p:pic>
        <p:nvPicPr>
          <p:cNvPr id="88" name="Imagen 8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4175" y="3347815"/>
            <a:ext cx="114286" cy="266667"/>
          </a:xfrm>
          <a:prstGeom prst="rect">
            <a:avLst/>
          </a:prstGeom>
        </p:spPr>
      </p:pic>
      <p:pic>
        <p:nvPicPr>
          <p:cNvPr id="89" name="Imagen 8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6095" y="3347815"/>
            <a:ext cx="114286" cy="266667"/>
          </a:xfrm>
          <a:prstGeom prst="rect">
            <a:avLst/>
          </a:prstGeom>
        </p:spPr>
      </p:pic>
      <p:pic>
        <p:nvPicPr>
          <p:cNvPr id="90" name="Imagen 8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91151" y="3643886"/>
            <a:ext cx="114286" cy="266667"/>
          </a:xfrm>
          <a:prstGeom prst="rect">
            <a:avLst/>
          </a:prstGeom>
        </p:spPr>
      </p:pic>
      <p:pic>
        <p:nvPicPr>
          <p:cNvPr id="91" name="Imagen 9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80192" y="3643886"/>
            <a:ext cx="114286" cy="266667"/>
          </a:xfrm>
          <a:prstGeom prst="rect">
            <a:avLst/>
          </a:prstGeom>
        </p:spPr>
      </p:pic>
      <p:pic>
        <p:nvPicPr>
          <p:cNvPr id="93" name="Imagen 9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28311" y="3643886"/>
            <a:ext cx="114286" cy="266667"/>
          </a:xfrm>
          <a:prstGeom prst="rect">
            <a:avLst/>
          </a:prstGeom>
        </p:spPr>
      </p:pic>
      <p:pic>
        <p:nvPicPr>
          <p:cNvPr id="94" name="Imagen 9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49511" y="3046361"/>
            <a:ext cx="114286" cy="266667"/>
          </a:xfrm>
          <a:prstGeom prst="rect">
            <a:avLst/>
          </a:prstGeom>
        </p:spPr>
      </p:pic>
      <p:pic>
        <p:nvPicPr>
          <p:cNvPr id="95" name="Imagen 9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78390" y="3046361"/>
            <a:ext cx="114286" cy="266667"/>
          </a:xfrm>
          <a:prstGeom prst="rect">
            <a:avLst/>
          </a:prstGeom>
        </p:spPr>
      </p:pic>
      <p:pic>
        <p:nvPicPr>
          <p:cNvPr id="96" name="Imagen 9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22230" y="3046361"/>
            <a:ext cx="114286" cy="266667"/>
          </a:xfrm>
          <a:prstGeom prst="rect">
            <a:avLst/>
          </a:prstGeom>
        </p:spPr>
      </p:pic>
      <p:pic>
        <p:nvPicPr>
          <p:cNvPr id="97" name="Imagen 9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32009" y="3347815"/>
            <a:ext cx="114286" cy="266667"/>
          </a:xfrm>
          <a:prstGeom prst="rect">
            <a:avLst/>
          </a:prstGeom>
        </p:spPr>
      </p:pic>
      <p:pic>
        <p:nvPicPr>
          <p:cNvPr id="98" name="Imagen 9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52653" y="3347815"/>
            <a:ext cx="114286" cy="266667"/>
          </a:xfrm>
          <a:prstGeom prst="rect">
            <a:avLst/>
          </a:prstGeom>
        </p:spPr>
      </p:pic>
      <p:pic>
        <p:nvPicPr>
          <p:cNvPr id="99" name="Imagen 9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77801" y="3347815"/>
            <a:ext cx="114286" cy="266667"/>
          </a:xfrm>
          <a:prstGeom prst="rect">
            <a:avLst/>
          </a:prstGeom>
        </p:spPr>
      </p:pic>
      <p:pic>
        <p:nvPicPr>
          <p:cNvPr id="100" name="Imagen 9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56470" y="3046361"/>
            <a:ext cx="114286" cy="266667"/>
          </a:xfrm>
          <a:prstGeom prst="rect">
            <a:avLst/>
          </a:prstGeom>
        </p:spPr>
      </p:pic>
      <p:pic>
        <p:nvPicPr>
          <p:cNvPr id="101" name="Imagen 10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00310" y="3046361"/>
            <a:ext cx="114286" cy="266667"/>
          </a:xfrm>
          <a:prstGeom prst="rect">
            <a:avLst/>
          </a:prstGeom>
        </p:spPr>
      </p:pic>
      <p:pic>
        <p:nvPicPr>
          <p:cNvPr id="102" name="Imagen 10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01391" y="3347815"/>
            <a:ext cx="114286" cy="266667"/>
          </a:xfrm>
          <a:prstGeom prst="rect">
            <a:avLst/>
          </a:prstGeom>
        </p:spPr>
      </p:pic>
      <p:pic>
        <p:nvPicPr>
          <p:cNvPr id="103" name="Imagen 10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23311" y="3347815"/>
            <a:ext cx="114286" cy="266667"/>
          </a:xfrm>
          <a:prstGeom prst="rect">
            <a:avLst/>
          </a:prstGeom>
        </p:spPr>
      </p:pic>
      <p:pic>
        <p:nvPicPr>
          <p:cNvPr id="104" name="Imagen 10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38367" y="3643886"/>
            <a:ext cx="114286" cy="266667"/>
          </a:xfrm>
          <a:prstGeom prst="rect">
            <a:avLst/>
          </a:prstGeom>
        </p:spPr>
      </p:pic>
      <p:pic>
        <p:nvPicPr>
          <p:cNvPr id="105" name="Imagen 10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96928" y="3643886"/>
            <a:ext cx="114286" cy="266667"/>
          </a:xfrm>
          <a:prstGeom prst="rect">
            <a:avLst/>
          </a:prstGeom>
        </p:spPr>
      </p:pic>
      <p:pic>
        <p:nvPicPr>
          <p:cNvPr id="106" name="Imagen 10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60287" y="3643886"/>
            <a:ext cx="114286" cy="266667"/>
          </a:xfrm>
          <a:prstGeom prst="rect">
            <a:avLst/>
          </a:prstGeom>
        </p:spPr>
      </p:pic>
      <p:pic>
        <p:nvPicPr>
          <p:cNvPr id="107" name="Imagen 10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18983" y="3643886"/>
            <a:ext cx="114286" cy="266667"/>
          </a:xfrm>
          <a:prstGeom prst="rect">
            <a:avLst/>
          </a:prstGeom>
        </p:spPr>
      </p:pic>
      <p:pic>
        <p:nvPicPr>
          <p:cNvPr id="108" name="Imagen 10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40903" y="3643886"/>
            <a:ext cx="114286" cy="266667"/>
          </a:xfrm>
          <a:prstGeom prst="rect">
            <a:avLst/>
          </a:prstGeom>
        </p:spPr>
      </p:pic>
      <p:pic>
        <p:nvPicPr>
          <p:cNvPr id="109" name="Imagen 10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27458" y="3643886"/>
            <a:ext cx="114286" cy="266667"/>
          </a:xfrm>
          <a:prstGeom prst="rect">
            <a:avLst/>
          </a:prstGeom>
        </p:spPr>
      </p:pic>
      <p:pic>
        <p:nvPicPr>
          <p:cNvPr id="110" name="Imagen 10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13704" y="3643886"/>
            <a:ext cx="114286" cy="266667"/>
          </a:xfrm>
          <a:prstGeom prst="rect">
            <a:avLst/>
          </a:prstGeom>
        </p:spPr>
      </p:pic>
      <p:pic>
        <p:nvPicPr>
          <p:cNvPr id="111" name="Imagen 1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07418" y="3643886"/>
            <a:ext cx="114286" cy="266667"/>
          </a:xfrm>
          <a:prstGeom prst="rect">
            <a:avLst/>
          </a:prstGeom>
        </p:spPr>
      </p:pic>
      <p:pic>
        <p:nvPicPr>
          <p:cNvPr id="112" name="Imagen 1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6297" y="3643886"/>
            <a:ext cx="114286" cy="266667"/>
          </a:xfrm>
          <a:prstGeom prst="rect">
            <a:avLst/>
          </a:prstGeom>
        </p:spPr>
      </p:pic>
      <p:pic>
        <p:nvPicPr>
          <p:cNvPr id="113" name="Imagen 1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1713" y="3643886"/>
            <a:ext cx="114286" cy="266667"/>
          </a:xfrm>
          <a:prstGeom prst="rect">
            <a:avLst/>
          </a:prstGeom>
        </p:spPr>
      </p:pic>
      <p:pic>
        <p:nvPicPr>
          <p:cNvPr id="116" name="Imagen 1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41893" y="3347815"/>
            <a:ext cx="114286" cy="266667"/>
          </a:xfrm>
          <a:prstGeom prst="rect">
            <a:avLst/>
          </a:prstGeom>
        </p:spPr>
      </p:pic>
      <p:pic>
        <p:nvPicPr>
          <p:cNvPr id="124" name="Imagen 1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90250" y="3347815"/>
            <a:ext cx="114286" cy="266667"/>
          </a:xfrm>
          <a:prstGeom prst="rect">
            <a:avLst/>
          </a:prstGeom>
        </p:spPr>
      </p:pic>
      <p:pic>
        <p:nvPicPr>
          <p:cNvPr id="130" name="Imagen 1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12755" y="3347815"/>
            <a:ext cx="114286" cy="266667"/>
          </a:xfrm>
          <a:prstGeom prst="rect">
            <a:avLst/>
          </a:prstGeom>
        </p:spPr>
      </p:pic>
      <p:pic>
        <p:nvPicPr>
          <p:cNvPr id="131" name="Imagen 1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06469" y="3347815"/>
            <a:ext cx="114286" cy="266667"/>
          </a:xfrm>
          <a:prstGeom prst="rect">
            <a:avLst/>
          </a:prstGeom>
        </p:spPr>
      </p:pic>
      <p:pic>
        <p:nvPicPr>
          <p:cNvPr id="132" name="Imagen 1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5348" y="3347815"/>
            <a:ext cx="114286" cy="266667"/>
          </a:xfrm>
          <a:prstGeom prst="rect">
            <a:avLst/>
          </a:prstGeom>
        </p:spPr>
      </p:pic>
      <p:pic>
        <p:nvPicPr>
          <p:cNvPr id="133" name="Imagen 1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8253" y="3046361"/>
            <a:ext cx="114286" cy="266667"/>
          </a:xfrm>
          <a:prstGeom prst="rect">
            <a:avLst/>
          </a:prstGeom>
        </p:spPr>
      </p:pic>
      <p:pic>
        <p:nvPicPr>
          <p:cNvPr id="134" name="Imagen 1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1967" y="3046361"/>
            <a:ext cx="114286" cy="266667"/>
          </a:xfrm>
          <a:prstGeom prst="rect">
            <a:avLst/>
          </a:prstGeom>
        </p:spPr>
      </p:pic>
      <p:pic>
        <p:nvPicPr>
          <p:cNvPr id="135" name="Imagen 1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10846" y="3046361"/>
            <a:ext cx="114286" cy="266667"/>
          </a:xfrm>
          <a:prstGeom prst="rect">
            <a:avLst/>
          </a:prstGeom>
        </p:spPr>
      </p:pic>
      <p:pic>
        <p:nvPicPr>
          <p:cNvPr id="136" name="Imagen 1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8057" y="3046361"/>
            <a:ext cx="114286" cy="266667"/>
          </a:xfrm>
          <a:prstGeom prst="rect">
            <a:avLst/>
          </a:prstGeom>
        </p:spPr>
      </p:pic>
      <p:pic>
        <p:nvPicPr>
          <p:cNvPr id="137" name="Imagen 13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32487" y="3046361"/>
            <a:ext cx="114286" cy="266667"/>
          </a:xfrm>
          <a:prstGeom prst="rect">
            <a:avLst/>
          </a:prstGeom>
        </p:spPr>
      </p:pic>
      <p:pic>
        <p:nvPicPr>
          <p:cNvPr id="138" name="Imagen 1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68753" y="3347815"/>
            <a:ext cx="114286" cy="266667"/>
          </a:xfrm>
          <a:prstGeom prst="rect">
            <a:avLst/>
          </a:prstGeom>
        </p:spPr>
      </p:pic>
      <p:pic>
        <p:nvPicPr>
          <p:cNvPr id="139" name="Imagen 1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48819" y="3347815"/>
            <a:ext cx="114286" cy="266667"/>
          </a:xfrm>
          <a:prstGeom prst="rect">
            <a:avLst/>
          </a:prstGeom>
        </p:spPr>
      </p:pic>
      <p:pic>
        <p:nvPicPr>
          <p:cNvPr id="140" name="Imagen 13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8218" y="3046361"/>
            <a:ext cx="114286" cy="266667"/>
          </a:xfrm>
          <a:prstGeom prst="rect">
            <a:avLst/>
          </a:prstGeom>
        </p:spPr>
      </p:pic>
      <p:pic>
        <p:nvPicPr>
          <p:cNvPr id="141" name="Imagen 1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33984" y="3046361"/>
            <a:ext cx="114286" cy="266667"/>
          </a:xfrm>
          <a:prstGeom prst="rect">
            <a:avLst/>
          </a:prstGeom>
        </p:spPr>
      </p:pic>
      <p:pic>
        <p:nvPicPr>
          <p:cNvPr id="142" name="Imagen 14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7698" y="3046361"/>
            <a:ext cx="114286" cy="266667"/>
          </a:xfrm>
          <a:prstGeom prst="rect">
            <a:avLst/>
          </a:prstGeom>
        </p:spPr>
      </p:pic>
      <p:pic>
        <p:nvPicPr>
          <p:cNvPr id="143" name="Imagen 14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6577" y="3046361"/>
            <a:ext cx="114286" cy="266667"/>
          </a:xfrm>
          <a:prstGeom prst="rect">
            <a:avLst/>
          </a:prstGeom>
        </p:spPr>
      </p:pic>
      <p:pic>
        <p:nvPicPr>
          <p:cNvPr id="144" name="Imagen 1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00417" y="3046361"/>
            <a:ext cx="114286" cy="266667"/>
          </a:xfrm>
          <a:prstGeom prst="rect">
            <a:avLst/>
          </a:prstGeom>
        </p:spPr>
      </p:pic>
      <p:sp>
        <p:nvSpPr>
          <p:cNvPr id="114" name="CuadroTexto 43"/>
          <p:cNvSpPr txBox="1"/>
          <p:nvPr/>
        </p:nvSpPr>
        <p:spPr>
          <a:xfrm>
            <a:off x="4760185" y="3996646"/>
            <a:ext cx="614271" cy="430887"/>
          </a:xfrm>
          <a:prstGeom prst="rect">
            <a:avLst/>
          </a:prstGeom>
          <a:noFill/>
        </p:spPr>
        <p:txBody>
          <a:bodyPr wrap="none" rtlCol="0">
            <a:spAutoFit/>
          </a:bodyPr>
          <a:lstStyle/>
          <a:p>
            <a:r>
              <a:rPr lang="es-ES" sz="2200" dirty="0">
                <a:solidFill>
                  <a:srgbClr val="1F497D"/>
                </a:solidFill>
                <a:latin typeface="ApexNew-Heavy"/>
                <a:cs typeface="ApexNew-Heavy"/>
              </a:rPr>
              <a:t>17,1</a:t>
            </a:r>
          </a:p>
        </p:txBody>
      </p:sp>
      <p:sp>
        <p:nvSpPr>
          <p:cNvPr id="115" name="CuadroTexto 63"/>
          <p:cNvSpPr txBox="1"/>
          <p:nvPr/>
        </p:nvSpPr>
        <p:spPr>
          <a:xfrm>
            <a:off x="5883382" y="4402240"/>
            <a:ext cx="457176" cy="246221"/>
          </a:xfrm>
          <a:prstGeom prst="rect">
            <a:avLst/>
          </a:prstGeom>
          <a:noFill/>
        </p:spPr>
        <p:txBody>
          <a:bodyPr wrap="none" rtlCol="0">
            <a:spAutoFit/>
          </a:bodyPr>
          <a:lstStyle/>
          <a:p>
            <a:r>
              <a:rPr lang="es-ES" sz="1000" dirty="0">
                <a:solidFill>
                  <a:srgbClr val="1F497D"/>
                </a:solidFill>
                <a:latin typeface="ApexNew-BoldITALIC"/>
                <a:cs typeface="ApexNew-BoldITALIC"/>
              </a:rPr>
              <a:t>2016</a:t>
            </a:r>
          </a:p>
        </p:txBody>
      </p:sp>
      <p:sp>
        <p:nvSpPr>
          <p:cNvPr id="117" name="CuadroTexto 40"/>
          <p:cNvSpPr txBox="1"/>
          <p:nvPr/>
        </p:nvSpPr>
        <p:spPr>
          <a:xfrm>
            <a:off x="5749345" y="4023322"/>
            <a:ext cx="702436" cy="430887"/>
          </a:xfrm>
          <a:prstGeom prst="rect">
            <a:avLst/>
          </a:prstGeom>
          <a:noFill/>
        </p:spPr>
        <p:txBody>
          <a:bodyPr wrap="none" rtlCol="0">
            <a:spAutoFit/>
          </a:bodyPr>
          <a:lstStyle/>
          <a:p>
            <a:r>
              <a:rPr lang="es-ES" sz="2200" dirty="0">
                <a:solidFill>
                  <a:srgbClr val="1F497D"/>
                </a:solidFill>
                <a:latin typeface="ApexNew-Heavy"/>
                <a:cs typeface="ApexNew-Heavy"/>
              </a:rPr>
              <a:t>18,8</a:t>
            </a:r>
          </a:p>
        </p:txBody>
      </p:sp>
      <p:pic>
        <p:nvPicPr>
          <p:cNvPr id="118" name="Imagen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69194" y="3046361"/>
            <a:ext cx="114286" cy="266667"/>
          </a:xfrm>
          <a:prstGeom prst="rect">
            <a:avLst/>
          </a:prstGeom>
        </p:spPr>
      </p:pic>
      <p:pic>
        <p:nvPicPr>
          <p:cNvPr id="119" name="Imagen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98073" y="3046361"/>
            <a:ext cx="114286" cy="266667"/>
          </a:xfrm>
          <a:prstGeom prst="rect">
            <a:avLst/>
          </a:prstGeom>
        </p:spPr>
      </p:pic>
      <p:pic>
        <p:nvPicPr>
          <p:cNvPr id="120" name="Imagen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41913" y="3046361"/>
            <a:ext cx="114286" cy="266667"/>
          </a:xfrm>
          <a:prstGeom prst="rect">
            <a:avLst/>
          </a:prstGeom>
        </p:spPr>
      </p:pic>
      <p:pic>
        <p:nvPicPr>
          <p:cNvPr id="121" name="Imagen 5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1692" y="3347815"/>
            <a:ext cx="114286" cy="266667"/>
          </a:xfrm>
          <a:prstGeom prst="rect">
            <a:avLst/>
          </a:prstGeom>
        </p:spPr>
      </p:pic>
      <p:pic>
        <p:nvPicPr>
          <p:cNvPr id="122" name="Imagen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2336" y="3347815"/>
            <a:ext cx="114286" cy="266667"/>
          </a:xfrm>
          <a:prstGeom prst="rect">
            <a:avLst/>
          </a:prstGeom>
        </p:spPr>
      </p:pic>
      <p:pic>
        <p:nvPicPr>
          <p:cNvPr id="123" name="Imagen 5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6153" y="3046361"/>
            <a:ext cx="114286" cy="266667"/>
          </a:xfrm>
          <a:prstGeom prst="rect">
            <a:avLst/>
          </a:prstGeom>
        </p:spPr>
      </p:pic>
      <p:pic>
        <p:nvPicPr>
          <p:cNvPr id="125" name="Imagen 5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9993" y="3046361"/>
            <a:ext cx="114286" cy="266667"/>
          </a:xfrm>
          <a:prstGeom prst="rect">
            <a:avLst/>
          </a:prstGeom>
        </p:spPr>
      </p:pic>
      <p:pic>
        <p:nvPicPr>
          <p:cNvPr id="126"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09351" y="3347815"/>
            <a:ext cx="114286" cy="266667"/>
          </a:xfrm>
          <a:prstGeom prst="rect">
            <a:avLst/>
          </a:prstGeom>
        </p:spPr>
      </p:pic>
      <p:pic>
        <p:nvPicPr>
          <p:cNvPr id="127" name="Imagen 6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31271" y="3347815"/>
            <a:ext cx="114286" cy="266667"/>
          </a:xfrm>
          <a:prstGeom prst="rect">
            <a:avLst/>
          </a:prstGeom>
        </p:spPr>
      </p:pic>
      <p:pic>
        <p:nvPicPr>
          <p:cNvPr id="128" name="Imagen 6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8050" y="3643886"/>
            <a:ext cx="114286" cy="266667"/>
          </a:xfrm>
          <a:prstGeom prst="rect">
            <a:avLst/>
          </a:prstGeom>
        </p:spPr>
      </p:pic>
      <p:pic>
        <p:nvPicPr>
          <p:cNvPr id="129" name="Imagen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2782" y="3643886"/>
            <a:ext cx="114286" cy="266667"/>
          </a:xfrm>
          <a:prstGeom prst="rect">
            <a:avLst/>
          </a:prstGeom>
        </p:spPr>
      </p:pic>
      <p:pic>
        <p:nvPicPr>
          <p:cNvPr id="145" name="Imagen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88949" y="3347815"/>
            <a:ext cx="114286" cy="266667"/>
          </a:xfrm>
          <a:prstGeom prst="rect">
            <a:avLst/>
          </a:prstGeom>
        </p:spPr>
      </p:pic>
      <p:pic>
        <p:nvPicPr>
          <p:cNvPr id="146" name="Imagen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94310" y="3643886"/>
            <a:ext cx="114286" cy="266667"/>
          </a:xfrm>
          <a:prstGeom prst="rect">
            <a:avLst/>
          </a:prstGeom>
        </p:spPr>
      </p:pic>
      <p:pic>
        <p:nvPicPr>
          <p:cNvPr id="147" name="Imagen 6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5408" y="3643886"/>
            <a:ext cx="114286" cy="266667"/>
          </a:xfrm>
          <a:prstGeom prst="rect">
            <a:avLst/>
          </a:prstGeom>
        </p:spPr>
      </p:pic>
      <p:pic>
        <p:nvPicPr>
          <p:cNvPr id="2" name="Picture 1"/>
          <p:cNvPicPr>
            <a:picLocks noChangeAspect="1"/>
          </p:cNvPicPr>
          <p:nvPr/>
        </p:nvPicPr>
        <p:blipFill>
          <a:blip r:embed="rId12"/>
          <a:stretch>
            <a:fillRect/>
          </a:stretch>
        </p:blipFill>
        <p:spPr>
          <a:xfrm>
            <a:off x="4852178" y="3346235"/>
            <a:ext cx="115834" cy="268247"/>
          </a:xfrm>
          <a:prstGeom prst="rect">
            <a:avLst/>
          </a:prstGeom>
        </p:spPr>
      </p:pic>
      <p:pic>
        <p:nvPicPr>
          <p:cNvPr id="3" name="Picture 2"/>
          <p:cNvPicPr>
            <a:picLocks noChangeAspect="1"/>
          </p:cNvPicPr>
          <p:nvPr/>
        </p:nvPicPr>
        <p:blipFill>
          <a:blip r:embed="rId12"/>
          <a:stretch>
            <a:fillRect/>
          </a:stretch>
        </p:blipFill>
        <p:spPr>
          <a:xfrm>
            <a:off x="5312409" y="3044781"/>
            <a:ext cx="115834" cy="268247"/>
          </a:xfrm>
          <a:prstGeom prst="rect">
            <a:avLst/>
          </a:prstGeom>
        </p:spPr>
      </p:pic>
      <p:pic>
        <p:nvPicPr>
          <p:cNvPr id="4" name="Picture 3"/>
          <p:cNvPicPr>
            <a:picLocks noChangeAspect="1"/>
          </p:cNvPicPr>
          <p:nvPr/>
        </p:nvPicPr>
        <p:blipFill>
          <a:blip r:embed="rId12"/>
          <a:stretch>
            <a:fillRect/>
          </a:stretch>
        </p:blipFill>
        <p:spPr>
          <a:xfrm>
            <a:off x="5180437" y="3346235"/>
            <a:ext cx="115834" cy="268247"/>
          </a:xfrm>
          <a:prstGeom prst="rect">
            <a:avLst/>
          </a:prstGeom>
        </p:spPr>
      </p:pic>
      <p:pic>
        <p:nvPicPr>
          <p:cNvPr id="5" name="Picture 4"/>
          <p:cNvPicPr>
            <a:picLocks noChangeAspect="1"/>
          </p:cNvPicPr>
          <p:nvPr/>
        </p:nvPicPr>
        <p:blipFill>
          <a:blip r:embed="rId12"/>
          <a:stretch>
            <a:fillRect/>
          </a:stretch>
        </p:blipFill>
        <p:spPr>
          <a:xfrm>
            <a:off x="5074074" y="3346235"/>
            <a:ext cx="115834" cy="268247"/>
          </a:xfrm>
          <a:prstGeom prst="rect">
            <a:avLst/>
          </a:prstGeom>
        </p:spPr>
      </p:pic>
      <p:pic>
        <p:nvPicPr>
          <p:cNvPr id="6" name="Picture 5"/>
          <p:cNvPicPr>
            <a:picLocks noChangeAspect="1"/>
          </p:cNvPicPr>
          <p:nvPr/>
        </p:nvPicPr>
        <p:blipFill>
          <a:blip r:embed="rId12"/>
          <a:stretch>
            <a:fillRect/>
          </a:stretch>
        </p:blipFill>
        <p:spPr>
          <a:xfrm>
            <a:off x="4958325" y="3346235"/>
            <a:ext cx="115834" cy="268247"/>
          </a:xfrm>
          <a:prstGeom prst="rect">
            <a:avLst/>
          </a:prstGeom>
        </p:spPr>
      </p:pic>
      <p:pic>
        <p:nvPicPr>
          <p:cNvPr id="7" name="Picture 6"/>
          <p:cNvPicPr>
            <a:picLocks noChangeAspect="1"/>
          </p:cNvPicPr>
          <p:nvPr/>
        </p:nvPicPr>
        <p:blipFill>
          <a:blip r:embed="rId12"/>
          <a:stretch>
            <a:fillRect/>
          </a:stretch>
        </p:blipFill>
        <p:spPr>
          <a:xfrm>
            <a:off x="4757442" y="3642306"/>
            <a:ext cx="115834" cy="268247"/>
          </a:xfrm>
          <a:prstGeom prst="rect">
            <a:avLst/>
          </a:prstGeom>
        </p:spPr>
      </p:pic>
      <p:pic>
        <p:nvPicPr>
          <p:cNvPr id="8" name="Picture 7"/>
          <p:cNvPicPr>
            <a:picLocks noChangeAspect="1"/>
          </p:cNvPicPr>
          <p:nvPr/>
        </p:nvPicPr>
        <p:blipFill>
          <a:blip r:embed="rId12"/>
          <a:stretch>
            <a:fillRect/>
          </a:stretch>
        </p:blipFill>
        <p:spPr>
          <a:xfrm>
            <a:off x="4861661" y="3642306"/>
            <a:ext cx="115834" cy="268247"/>
          </a:xfrm>
          <a:prstGeom prst="rect">
            <a:avLst/>
          </a:prstGeom>
        </p:spPr>
      </p:pic>
      <p:pic>
        <p:nvPicPr>
          <p:cNvPr id="9" name="Picture 8"/>
          <p:cNvPicPr>
            <a:picLocks noChangeAspect="1"/>
          </p:cNvPicPr>
          <p:nvPr/>
        </p:nvPicPr>
        <p:blipFill>
          <a:blip r:embed="rId12"/>
          <a:stretch>
            <a:fillRect/>
          </a:stretch>
        </p:blipFill>
        <p:spPr>
          <a:xfrm>
            <a:off x="4978961" y="3642306"/>
            <a:ext cx="115834" cy="268247"/>
          </a:xfrm>
          <a:prstGeom prst="rect">
            <a:avLst/>
          </a:prstGeom>
        </p:spPr>
      </p:pic>
      <p:pic>
        <p:nvPicPr>
          <p:cNvPr id="16" name="Picture 15"/>
          <p:cNvPicPr>
            <a:picLocks noChangeAspect="1"/>
          </p:cNvPicPr>
          <p:nvPr/>
        </p:nvPicPr>
        <p:blipFill>
          <a:blip r:embed="rId12"/>
          <a:stretch>
            <a:fillRect/>
          </a:stretch>
        </p:blipFill>
        <p:spPr>
          <a:xfrm>
            <a:off x="5095117" y="3642306"/>
            <a:ext cx="115834" cy="268247"/>
          </a:xfrm>
          <a:prstGeom prst="rect">
            <a:avLst/>
          </a:prstGeom>
        </p:spPr>
      </p:pic>
      <p:pic>
        <p:nvPicPr>
          <p:cNvPr id="17" name="Picture 16"/>
          <p:cNvPicPr>
            <a:picLocks noChangeAspect="1"/>
          </p:cNvPicPr>
          <p:nvPr/>
        </p:nvPicPr>
        <p:blipFill>
          <a:blip r:embed="rId12"/>
          <a:stretch>
            <a:fillRect/>
          </a:stretch>
        </p:blipFill>
        <p:spPr>
          <a:xfrm>
            <a:off x="5213278" y="3642306"/>
            <a:ext cx="115834" cy="268247"/>
          </a:xfrm>
          <a:prstGeom prst="rect">
            <a:avLst/>
          </a:prstGeom>
        </p:spPr>
      </p:pic>
      <p:pic>
        <p:nvPicPr>
          <p:cNvPr id="18" name="Picture 17"/>
          <p:cNvPicPr>
            <a:picLocks noChangeAspect="1"/>
          </p:cNvPicPr>
          <p:nvPr/>
        </p:nvPicPr>
        <p:blipFill>
          <a:blip r:embed="rId12"/>
          <a:stretch>
            <a:fillRect/>
          </a:stretch>
        </p:blipFill>
        <p:spPr>
          <a:xfrm>
            <a:off x="6352578" y="3044781"/>
            <a:ext cx="115834" cy="268247"/>
          </a:xfrm>
          <a:prstGeom prst="rect">
            <a:avLst/>
          </a:prstGeom>
        </p:spPr>
      </p:pic>
      <p:pic>
        <p:nvPicPr>
          <p:cNvPr id="29" name="Picture 28"/>
          <p:cNvPicPr>
            <a:picLocks noChangeAspect="1"/>
          </p:cNvPicPr>
          <p:nvPr/>
        </p:nvPicPr>
        <p:blipFill>
          <a:blip r:embed="rId12"/>
          <a:stretch>
            <a:fillRect/>
          </a:stretch>
        </p:blipFill>
        <p:spPr>
          <a:xfrm>
            <a:off x="6340023" y="3340457"/>
            <a:ext cx="118329" cy="274025"/>
          </a:xfrm>
          <a:prstGeom prst="rect">
            <a:avLst/>
          </a:prstGeom>
        </p:spPr>
      </p:pic>
      <p:pic>
        <p:nvPicPr>
          <p:cNvPr id="31" name="Picture 30"/>
          <p:cNvPicPr>
            <a:picLocks noChangeAspect="1"/>
          </p:cNvPicPr>
          <p:nvPr/>
        </p:nvPicPr>
        <p:blipFill>
          <a:blip r:embed="rId12"/>
          <a:stretch>
            <a:fillRect/>
          </a:stretch>
        </p:blipFill>
        <p:spPr>
          <a:xfrm>
            <a:off x="6219292" y="3642306"/>
            <a:ext cx="115834" cy="268247"/>
          </a:xfrm>
          <a:prstGeom prst="rect">
            <a:avLst/>
          </a:prstGeom>
        </p:spPr>
      </p:pic>
      <p:pic>
        <p:nvPicPr>
          <p:cNvPr id="32" name="Picture 31"/>
          <p:cNvPicPr>
            <a:picLocks noChangeAspect="1"/>
          </p:cNvPicPr>
          <p:nvPr/>
        </p:nvPicPr>
        <p:blipFill>
          <a:blip r:embed="rId12"/>
          <a:stretch>
            <a:fillRect/>
          </a:stretch>
        </p:blipFill>
        <p:spPr>
          <a:xfrm>
            <a:off x="6329159" y="3642306"/>
            <a:ext cx="115834" cy="268247"/>
          </a:xfrm>
          <a:prstGeom prst="rect">
            <a:avLst/>
          </a:prstGeom>
        </p:spPr>
      </p:pic>
      <p:sp>
        <p:nvSpPr>
          <p:cNvPr id="148" name="CuadroTexto 63"/>
          <p:cNvSpPr txBox="1"/>
          <p:nvPr/>
        </p:nvSpPr>
        <p:spPr>
          <a:xfrm>
            <a:off x="6897234" y="4409062"/>
            <a:ext cx="444352" cy="246221"/>
          </a:xfrm>
          <a:prstGeom prst="rect">
            <a:avLst/>
          </a:prstGeom>
          <a:noFill/>
        </p:spPr>
        <p:txBody>
          <a:bodyPr wrap="none" rtlCol="0">
            <a:spAutoFit/>
          </a:bodyPr>
          <a:lstStyle/>
          <a:p>
            <a:r>
              <a:rPr lang="es-ES" sz="1000" dirty="0">
                <a:solidFill>
                  <a:srgbClr val="1F497D"/>
                </a:solidFill>
                <a:latin typeface="ApexNew-BoldITALIC"/>
                <a:cs typeface="ApexNew-BoldITALIC"/>
              </a:rPr>
              <a:t>2017</a:t>
            </a:r>
          </a:p>
        </p:txBody>
      </p:sp>
      <p:sp>
        <p:nvSpPr>
          <p:cNvPr id="149" name="CuadroTexto 40"/>
          <p:cNvSpPr txBox="1"/>
          <p:nvPr/>
        </p:nvSpPr>
        <p:spPr>
          <a:xfrm>
            <a:off x="6738694" y="4023322"/>
            <a:ext cx="756938" cy="430887"/>
          </a:xfrm>
          <a:prstGeom prst="rect">
            <a:avLst/>
          </a:prstGeom>
          <a:noFill/>
        </p:spPr>
        <p:txBody>
          <a:bodyPr wrap="none" rtlCol="0">
            <a:spAutoFit/>
          </a:bodyPr>
          <a:lstStyle/>
          <a:p>
            <a:r>
              <a:rPr lang="es-ES" sz="2200" dirty="0">
                <a:solidFill>
                  <a:srgbClr val="1F497D"/>
                </a:solidFill>
                <a:latin typeface="ApexNew-Heavy"/>
                <a:cs typeface="ApexNew-Heavy"/>
              </a:rPr>
              <a:t>20,6</a:t>
            </a:r>
          </a:p>
        </p:txBody>
      </p:sp>
      <p:pic>
        <p:nvPicPr>
          <p:cNvPr id="150" name="Imagen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54504" y="3046361"/>
            <a:ext cx="114286" cy="266667"/>
          </a:xfrm>
          <a:prstGeom prst="rect">
            <a:avLst/>
          </a:prstGeom>
        </p:spPr>
      </p:pic>
      <p:pic>
        <p:nvPicPr>
          <p:cNvPr id="151" name="Imagen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83383" y="3046361"/>
            <a:ext cx="114286" cy="266667"/>
          </a:xfrm>
          <a:prstGeom prst="rect">
            <a:avLst/>
          </a:prstGeom>
        </p:spPr>
      </p:pic>
      <p:pic>
        <p:nvPicPr>
          <p:cNvPr id="152" name="Imagen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7223" y="3046361"/>
            <a:ext cx="114286" cy="266667"/>
          </a:xfrm>
          <a:prstGeom prst="rect">
            <a:avLst/>
          </a:prstGeom>
        </p:spPr>
      </p:pic>
      <p:pic>
        <p:nvPicPr>
          <p:cNvPr id="153" name="Imagen 5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37002" y="3347815"/>
            <a:ext cx="114286" cy="266667"/>
          </a:xfrm>
          <a:prstGeom prst="rect">
            <a:avLst/>
          </a:prstGeom>
        </p:spPr>
      </p:pic>
      <p:pic>
        <p:nvPicPr>
          <p:cNvPr id="154" name="Imagen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7646" y="3347815"/>
            <a:ext cx="114286" cy="266667"/>
          </a:xfrm>
          <a:prstGeom prst="rect">
            <a:avLst/>
          </a:prstGeom>
        </p:spPr>
      </p:pic>
      <p:pic>
        <p:nvPicPr>
          <p:cNvPr id="155" name="Imagen 5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61463" y="3046361"/>
            <a:ext cx="114286" cy="266667"/>
          </a:xfrm>
          <a:prstGeom prst="rect">
            <a:avLst/>
          </a:prstGeom>
        </p:spPr>
      </p:pic>
      <p:pic>
        <p:nvPicPr>
          <p:cNvPr id="156" name="Imagen 5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05303" y="3046361"/>
            <a:ext cx="114286" cy="266667"/>
          </a:xfrm>
          <a:prstGeom prst="rect">
            <a:avLst/>
          </a:prstGeom>
        </p:spPr>
      </p:pic>
      <p:pic>
        <p:nvPicPr>
          <p:cNvPr id="157"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4661" y="3347815"/>
            <a:ext cx="114286" cy="266667"/>
          </a:xfrm>
          <a:prstGeom prst="rect">
            <a:avLst/>
          </a:prstGeom>
        </p:spPr>
      </p:pic>
      <p:pic>
        <p:nvPicPr>
          <p:cNvPr id="158" name="Imagen 6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16581" y="3347815"/>
            <a:ext cx="114286" cy="266667"/>
          </a:xfrm>
          <a:prstGeom prst="rect">
            <a:avLst/>
          </a:prstGeom>
        </p:spPr>
      </p:pic>
      <p:pic>
        <p:nvPicPr>
          <p:cNvPr id="159" name="Imagen 6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43360" y="3643886"/>
            <a:ext cx="114286" cy="266667"/>
          </a:xfrm>
          <a:prstGeom prst="rect">
            <a:avLst/>
          </a:prstGeom>
        </p:spPr>
      </p:pic>
      <p:pic>
        <p:nvPicPr>
          <p:cNvPr id="160" name="Imagen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8092" y="3643886"/>
            <a:ext cx="114286" cy="266667"/>
          </a:xfrm>
          <a:prstGeom prst="rect">
            <a:avLst/>
          </a:prstGeom>
        </p:spPr>
      </p:pic>
      <p:pic>
        <p:nvPicPr>
          <p:cNvPr id="161" name="Imagen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4259" y="3347815"/>
            <a:ext cx="114286" cy="266667"/>
          </a:xfrm>
          <a:prstGeom prst="rect">
            <a:avLst/>
          </a:prstGeom>
        </p:spPr>
      </p:pic>
      <p:pic>
        <p:nvPicPr>
          <p:cNvPr id="162" name="Imagen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79620" y="3643886"/>
            <a:ext cx="114286" cy="266667"/>
          </a:xfrm>
          <a:prstGeom prst="rect">
            <a:avLst/>
          </a:prstGeom>
        </p:spPr>
      </p:pic>
      <p:pic>
        <p:nvPicPr>
          <p:cNvPr id="163" name="Imagen 6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00718" y="3643886"/>
            <a:ext cx="114286" cy="266667"/>
          </a:xfrm>
          <a:prstGeom prst="rect">
            <a:avLst/>
          </a:prstGeom>
        </p:spPr>
      </p:pic>
      <p:pic>
        <p:nvPicPr>
          <p:cNvPr id="164" name="Picture 163"/>
          <p:cNvPicPr>
            <a:picLocks noChangeAspect="1"/>
          </p:cNvPicPr>
          <p:nvPr/>
        </p:nvPicPr>
        <p:blipFill>
          <a:blip r:embed="rId12"/>
          <a:stretch>
            <a:fillRect/>
          </a:stretch>
        </p:blipFill>
        <p:spPr>
          <a:xfrm>
            <a:off x="7337888" y="3044781"/>
            <a:ext cx="115834" cy="268247"/>
          </a:xfrm>
          <a:prstGeom prst="rect">
            <a:avLst/>
          </a:prstGeom>
        </p:spPr>
      </p:pic>
      <p:pic>
        <p:nvPicPr>
          <p:cNvPr id="165" name="Picture 164"/>
          <p:cNvPicPr>
            <a:picLocks noChangeAspect="1"/>
          </p:cNvPicPr>
          <p:nvPr/>
        </p:nvPicPr>
        <p:blipFill>
          <a:blip r:embed="rId12"/>
          <a:stretch>
            <a:fillRect/>
          </a:stretch>
        </p:blipFill>
        <p:spPr>
          <a:xfrm>
            <a:off x="7325333" y="3340457"/>
            <a:ext cx="118329" cy="274025"/>
          </a:xfrm>
          <a:prstGeom prst="rect">
            <a:avLst/>
          </a:prstGeom>
        </p:spPr>
      </p:pic>
      <p:pic>
        <p:nvPicPr>
          <p:cNvPr id="166" name="Picture 165"/>
          <p:cNvPicPr>
            <a:picLocks noChangeAspect="1"/>
          </p:cNvPicPr>
          <p:nvPr/>
        </p:nvPicPr>
        <p:blipFill>
          <a:blip r:embed="rId12"/>
          <a:stretch>
            <a:fillRect/>
          </a:stretch>
        </p:blipFill>
        <p:spPr>
          <a:xfrm>
            <a:off x="7204602" y="3642306"/>
            <a:ext cx="115834" cy="268247"/>
          </a:xfrm>
          <a:prstGeom prst="rect">
            <a:avLst/>
          </a:prstGeom>
        </p:spPr>
      </p:pic>
      <p:pic>
        <p:nvPicPr>
          <p:cNvPr id="167" name="Picture 166"/>
          <p:cNvPicPr>
            <a:picLocks noChangeAspect="1"/>
          </p:cNvPicPr>
          <p:nvPr/>
        </p:nvPicPr>
        <p:blipFill>
          <a:blip r:embed="rId12"/>
          <a:stretch>
            <a:fillRect/>
          </a:stretch>
        </p:blipFill>
        <p:spPr>
          <a:xfrm>
            <a:off x="7314469" y="3642306"/>
            <a:ext cx="115834" cy="268247"/>
          </a:xfrm>
          <a:prstGeom prst="rect">
            <a:avLst/>
          </a:prstGeom>
        </p:spPr>
      </p:pic>
      <p:sp>
        <p:nvSpPr>
          <p:cNvPr id="168" name="CuadroTexto 63"/>
          <p:cNvSpPr txBox="1"/>
          <p:nvPr/>
        </p:nvSpPr>
        <p:spPr>
          <a:xfrm>
            <a:off x="165340" y="4334168"/>
            <a:ext cx="902811" cy="400110"/>
          </a:xfrm>
          <a:prstGeom prst="rect">
            <a:avLst/>
          </a:prstGeom>
          <a:noFill/>
        </p:spPr>
        <p:txBody>
          <a:bodyPr wrap="none" rtlCol="0">
            <a:spAutoFit/>
          </a:bodyPr>
          <a:lstStyle/>
          <a:p>
            <a:r>
              <a:rPr lang="es-ES" sz="1000" dirty="0">
                <a:solidFill>
                  <a:srgbClr val="1F497D"/>
                </a:solidFill>
                <a:latin typeface="ApexNew-BoldITALIC"/>
                <a:cs typeface="ApexNew-BoldITALIC"/>
              </a:rPr>
              <a:t>  2001 – 2010</a:t>
            </a:r>
          </a:p>
          <a:p>
            <a:r>
              <a:rPr lang="es-ES" sz="1000" dirty="0">
                <a:solidFill>
                  <a:srgbClr val="1F497D"/>
                </a:solidFill>
                <a:latin typeface="ApexNew-BoldITALIC"/>
                <a:cs typeface="ApexNew-BoldITALIC"/>
              </a:rPr>
              <a:t>(Acumulado)</a:t>
            </a:r>
          </a:p>
        </p:txBody>
      </p:sp>
      <p:sp>
        <p:nvSpPr>
          <p:cNvPr id="169" name="CuadroTexto 40"/>
          <p:cNvSpPr txBox="1"/>
          <p:nvPr/>
        </p:nvSpPr>
        <p:spPr>
          <a:xfrm>
            <a:off x="247657" y="4025680"/>
            <a:ext cx="761747" cy="430887"/>
          </a:xfrm>
          <a:prstGeom prst="rect">
            <a:avLst/>
          </a:prstGeom>
          <a:noFill/>
        </p:spPr>
        <p:txBody>
          <a:bodyPr wrap="none" rtlCol="0">
            <a:spAutoFit/>
          </a:bodyPr>
          <a:lstStyle/>
          <a:p>
            <a:r>
              <a:rPr lang="es-ES" sz="2200" dirty="0">
                <a:solidFill>
                  <a:srgbClr val="1F497D"/>
                </a:solidFill>
                <a:latin typeface="ApexNew-Heavy"/>
                <a:cs typeface="ApexNew-Heavy"/>
              </a:rPr>
              <a:t>64.2</a:t>
            </a:r>
          </a:p>
        </p:txBody>
      </p:sp>
      <p:pic>
        <p:nvPicPr>
          <p:cNvPr id="171" name="Marcador de contenido 10">
            <a:hlinkClick r:id="" action="ppaction://hlinkshowjump?jump=nextslide"/>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172" name="Marcador de contenido 10">
            <a:hlinkClick r:id="" action="ppaction://hlinkshowjump?jump=previousslide"/>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173" name="Marcador de contenido 5" descr="casita.png">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174" name="Botón de acción: Personalizar 4">
            <a:hlinkClick r:id="rId16"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175" name="Botón de acción: Personalizar 16">
            <a:hlinkClick r:id="rId17"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176" name="Botón de acción: Personalizar 17">
            <a:hlinkClick r:id="rId18"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CRECIMIENTO</a:t>
            </a:r>
          </a:p>
          <a:p>
            <a:r>
              <a:rPr lang="es-ES" sz="2000" dirty="0">
                <a:solidFill>
                  <a:srgbClr val="FF0000"/>
                </a:solidFill>
                <a:latin typeface="ApexNew-Bold"/>
              </a:rPr>
              <a:t>CONTINUO</a:t>
            </a:r>
            <a:endParaRPr lang="es-PE" sz="2000" dirty="0">
              <a:solidFill>
                <a:srgbClr val="FF0000"/>
              </a:solidFill>
            </a:endParaRPr>
          </a:p>
        </p:txBody>
      </p:sp>
      <p:sp>
        <p:nvSpPr>
          <p:cNvPr id="177" name="Botón de acción: Personalizar 18">
            <a:hlinkClick r:id="rId19"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p>
        </p:txBody>
      </p:sp>
      <p:sp>
        <p:nvSpPr>
          <p:cNvPr id="178" name="Botón de acción: Personalizar 18">
            <a:hlinkClick r:id="rId19"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p>
        </p:txBody>
      </p:sp>
      <p:sp>
        <p:nvSpPr>
          <p:cNvPr id="179" name="Botón de acción: Personalizar 18">
            <a:hlinkClick r:id="rId19"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pic>
        <p:nvPicPr>
          <p:cNvPr id="186"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613" y="3046361"/>
            <a:ext cx="114286" cy="266667"/>
          </a:xfrm>
          <a:prstGeom prst="rect">
            <a:avLst/>
          </a:prstGeom>
        </p:spPr>
      </p:pic>
      <p:pic>
        <p:nvPicPr>
          <p:cNvPr id="187"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8213" y="3021609"/>
            <a:ext cx="114286" cy="266667"/>
          </a:xfrm>
          <a:prstGeom prst="rect">
            <a:avLst/>
          </a:prstGeom>
        </p:spPr>
      </p:pic>
      <p:pic>
        <p:nvPicPr>
          <p:cNvPr id="188"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8841" y="3155102"/>
            <a:ext cx="114286" cy="266667"/>
          </a:xfrm>
          <a:prstGeom prst="rect">
            <a:avLst/>
          </a:prstGeom>
        </p:spPr>
      </p:pic>
      <p:pic>
        <p:nvPicPr>
          <p:cNvPr id="189"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7647" y="3017942"/>
            <a:ext cx="114286" cy="266667"/>
          </a:xfrm>
          <a:prstGeom prst="rect">
            <a:avLst/>
          </a:prstGeom>
        </p:spPr>
      </p:pic>
      <p:pic>
        <p:nvPicPr>
          <p:cNvPr id="190"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9728" y="3155102"/>
            <a:ext cx="114286" cy="266667"/>
          </a:xfrm>
          <a:prstGeom prst="rect">
            <a:avLst/>
          </a:prstGeom>
        </p:spPr>
      </p:pic>
      <p:pic>
        <p:nvPicPr>
          <p:cNvPr id="192"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9604" y="3155102"/>
            <a:ext cx="114286" cy="266667"/>
          </a:xfrm>
          <a:prstGeom prst="rect">
            <a:avLst/>
          </a:prstGeom>
        </p:spPr>
      </p:pic>
      <p:pic>
        <p:nvPicPr>
          <p:cNvPr id="193"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4692" y="3021549"/>
            <a:ext cx="114286" cy="266667"/>
          </a:xfrm>
          <a:prstGeom prst="rect">
            <a:avLst/>
          </a:prstGeom>
        </p:spPr>
      </p:pic>
      <p:pic>
        <p:nvPicPr>
          <p:cNvPr id="194"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2292" y="3022120"/>
            <a:ext cx="114286" cy="266667"/>
          </a:xfrm>
          <a:prstGeom prst="rect">
            <a:avLst/>
          </a:prstGeom>
        </p:spPr>
      </p:pic>
      <p:pic>
        <p:nvPicPr>
          <p:cNvPr id="195"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920" y="3155613"/>
            <a:ext cx="114286" cy="266667"/>
          </a:xfrm>
          <a:prstGeom prst="rect">
            <a:avLst/>
          </a:prstGeom>
        </p:spPr>
      </p:pic>
      <p:pic>
        <p:nvPicPr>
          <p:cNvPr id="196"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726" y="3018453"/>
            <a:ext cx="114286" cy="266667"/>
          </a:xfrm>
          <a:prstGeom prst="rect">
            <a:avLst/>
          </a:prstGeom>
        </p:spPr>
      </p:pic>
      <p:pic>
        <p:nvPicPr>
          <p:cNvPr id="197"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3807" y="3155613"/>
            <a:ext cx="114286" cy="266667"/>
          </a:xfrm>
          <a:prstGeom prst="rect">
            <a:avLst/>
          </a:prstGeom>
        </p:spPr>
      </p:pic>
      <p:pic>
        <p:nvPicPr>
          <p:cNvPr id="198"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683" y="3155613"/>
            <a:ext cx="114286" cy="266667"/>
          </a:xfrm>
          <a:prstGeom prst="rect">
            <a:avLst/>
          </a:prstGeom>
        </p:spPr>
      </p:pic>
      <p:pic>
        <p:nvPicPr>
          <p:cNvPr id="199"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2622" y="3318246"/>
            <a:ext cx="114286" cy="266667"/>
          </a:xfrm>
          <a:prstGeom prst="rect">
            <a:avLst/>
          </a:prstGeom>
        </p:spPr>
      </p:pic>
      <p:pic>
        <p:nvPicPr>
          <p:cNvPr id="200"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222" y="3318817"/>
            <a:ext cx="114286" cy="266667"/>
          </a:xfrm>
          <a:prstGeom prst="rect">
            <a:avLst/>
          </a:prstGeom>
        </p:spPr>
      </p:pic>
      <p:pic>
        <p:nvPicPr>
          <p:cNvPr id="201"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850" y="3452310"/>
            <a:ext cx="114286" cy="266667"/>
          </a:xfrm>
          <a:prstGeom prst="rect">
            <a:avLst/>
          </a:prstGeom>
        </p:spPr>
      </p:pic>
      <p:pic>
        <p:nvPicPr>
          <p:cNvPr id="202"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9656" y="3315150"/>
            <a:ext cx="114286" cy="266667"/>
          </a:xfrm>
          <a:prstGeom prst="rect">
            <a:avLst/>
          </a:prstGeom>
        </p:spPr>
      </p:pic>
      <p:pic>
        <p:nvPicPr>
          <p:cNvPr id="203"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1737" y="3452310"/>
            <a:ext cx="114286" cy="266667"/>
          </a:xfrm>
          <a:prstGeom prst="rect">
            <a:avLst/>
          </a:prstGeom>
        </p:spPr>
      </p:pic>
      <p:pic>
        <p:nvPicPr>
          <p:cNvPr id="204"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1613" y="3452310"/>
            <a:ext cx="114286" cy="266667"/>
          </a:xfrm>
          <a:prstGeom prst="rect">
            <a:avLst/>
          </a:prstGeom>
        </p:spPr>
      </p:pic>
      <p:pic>
        <p:nvPicPr>
          <p:cNvPr id="205"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6701" y="3318757"/>
            <a:ext cx="114286" cy="266667"/>
          </a:xfrm>
          <a:prstGeom prst="rect">
            <a:avLst/>
          </a:prstGeom>
        </p:spPr>
      </p:pic>
      <p:pic>
        <p:nvPicPr>
          <p:cNvPr id="206"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4301" y="3319328"/>
            <a:ext cx="114286" cy="266667"/>
          </a:xfrm>
          <a:prstGeom prst="rect">
            <a:avLst/>
          </a:prstGeom>
        </p:spPr>
      </p:pic>
      <p:pic>
        <p:nvPicPr>
          <p:cNvPr id="207"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929" y="3452821"/>
            <a:ext cx="114286" cy="266667"/>
          </a:xfrm>
          <a:prstGeom prst="rect">
            <a:avLst/>
          </a:prstGeom>
        </p:spPr>
      </p:pic>
      <p:pic>
        <p:nvPicPr>
          <p:cNvPr id="208"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735" y="3315661"/>
            <a:ext cx="114286" cy="266667"/>
          </a:xfrm>
          <a:prstGeom prst="rect">
            <a:avLst/>
          </a:prstGeom>
        </p:spPr>
      </p:pic>
      <p:pic>
        <p:nvPicPr>
          <p:cNvPr id="209"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5816" y="3452821"/>
            <a:ext cx="114286" cy="266667"/>
          </a:xfrm>
          <a:prstGeom prst="rect">
            <a:avLst/>
          </a:prstGeom>
        </p:spPr>
      </p:pic>
      <p:pic>
        <p:nvPicPr>
          <p:cNvPr id="210"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692" y="3452821"/>
            <a:ext cx="114286" cy="266667"/>
          </a:xfrm>
          <a:prstGeom prst="rect">
            <a:avLst/>
          </a:prstGeom>
        </p:spPr>
      </p:pic>
      <p:pic>
        <p:nvPicPr>
          <p:cNvPr id="211"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2622" y="3616299"/>
            <a:ext cx="114286" cy="266667"/>
          </a:xfrm>
          <a:prstGeom prst="rect">
            <a:avLst/>
          </a:prstGeom>
        </p:spPr>
      </p:pic>
      <p:pic>
        <p:nvPicPr>
          <p:cNvPr id="212"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222" y="3616870"/>
            <a:ext cx="114286" cy="266667"/>
          </a:xfrm>
          <a:prstGeom prst="rect">
            <a:avLst/>
          </a:prstGeom>
        </p:spPr>
      </p:pic>
      <p:pic>
        <p:nvPicPr>
          <p:cNvPr id="214"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9656" y="3613203"/>
            <a:ext cx="114286" cy="266667"/>
          </a:xfrm>
          <a:prstGeom prst="rect">
            <a:avLst/>
          </a:prstGeom>
        </p:spPr>
      </p:pic>
      <p:pic>
        <p:nvPicPr>
          <p:cNvPr id="217"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6701" y="3616810"/>
            <a:ext cx="114286" cy="266667"/>
          </a:xfrm>
          <a:prstGeom prst="rect">
            <a:avLst/>
          </a:prstGeom>
        </p:spPr>
      </p:pic>
      <p:pic>
        <p:nvPicPr>
          <p:cNvPr id="218"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4301" y="3617381"/>
            <a:ext cx="114286" cy="266667"/>
          </a:xfrm>
          <a:prstGeom prst="rect">
            <a:avLst/>
          </a:prstGeom>
        </p:spPr>
      </p:pic>
      <p:pic>
        <p:nvPicPr>
          <p:cNvPr id="220"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735" y="3613714"/>
            <a:ext cx="114286" cy="266667"/>
          </a:xfrm>
          <a:prstGeom prst="rect">
            <a:avLst/>
          </a:prstGeom>
        </p:spPr>
      </p:pic>
      <p:pic>
        <p:nvPicPr>
          <p:cNvPr id="223"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850" y="3762185"/>
            <a:ext cx="114286" cy="266667"/>
          </a:xfrm>
          <a:prstGeom prst="rect">
            <a:avLst/>
          </a:prstGeom>
        </p:spPr>
      </p:pic>
      <p:pic>
        <p:nvPicPr>
          <p:cNvPr id="224"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8450" y="3762756"/>
            <a:ext cx="114286" cy="266667"/>
          </a:xfrm>
          <a:prstGeom prst="rect">
            <a:avLst/>
          </a:prstGeom>
        </p:spPr>
      </p:pic>
      <p:pic>
        <p:nvPicPr>
          <p:cNvPr id="226"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7884" y="3759089"/>
            <a:ext cx="114286" cy="266667"/>
          </a:xfrm>
          <a:prstGeom prst="rect">
            <a:avLst/>
          </a:prstGeom>
        </p:spPr>
      </p:pic>
      <p:pic>
        <p:nvPicPr>
          <p:cNvPr id="229"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4929" y="3762696"/>
            <a:ext cx="114286" cy="266667"/>
          </a:xfrm>
          <a:prstGeom prst="rect">
            <a:avLst/>
          </a:prstGeom>
        </p:spPr>
      </p:pic>
      <p:pic>
        <p:nvPicPr>
          <p:cNvPr id="230"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2529" y="3763267"/>
            <a:ext cx="114286" cy="266667"/>
          </a:xfrm>
          <a:prstGeom prst="rect">
            <a:avLst/>
          </a:prstGeom>
        </p:spPr>
      </p:pic>
      <p:pic>
        <p:nvPicPr>
          <p:cNvPr id="232" name="Imagen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1963" y="3759600"/>
            <a:ext cx="114286" cy="266667"/>
          </a:xfrm>
          <a:prstGeom prst="rect">
            <a:avLst/>
          </a:prstGeom>
        </p:spPr>
      </p:pic>
      <p:sp>
        <p:nvSpPr>
          <p:cNvPr id="225" name="CuadroTexto 15">
            <a:hlinkClick r:id="rId20" action="ppaction://hlinksldjump"/>
          </p:cNvPr>
          <p:cNvSpPr txBox="1"/>
          <p:nvPr/>
        </p:nvSpPr>
        <p:spPr>
          <a:xfrm>
            <a:off x="2996995" y="1426545"/>
            <a:ext cx="1337728"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PASAJEROS 2001-2017</a:t>
            </a:r>
          </a:p>
        </p:txBody>
      </p:sp>
      <p:sp>
        <p:nvSpPr>
          <p:cNvPr id="231" name="CuadroTexto 16">
            <a:hlinkClick r:id="rId10" action="ppaction://hlinksldjump"/>
          </p:cNvPr>
          <p:cNvSpPr txBox="1"/>
          <p:nvPr/>
        </p:nvSpPr>
        <p:spPr>
          <a:xfrm>
            <a:off x="4550069" y="1426545"/>
            <a:ext cx="2281897" cy="277892"/>
          </a:xfrm>
          <a:prstGeom prst="rect">
            <a:avLst/>
          </a:prstGeom>
          <a:noFill/>
        </p:spPr>
        <p:txBody>
          <a:bodyPr wrap="none" lIns="145664" tIns="72832" rIns="145664" bIns="72832" rtlCol="0">
            <a:spAutoFit/>
          </a:bodyPr>
          <a:lstStyle/>
          <a:p>
            <a:r>
              <a:rPr lang="es-ES" sz="850" dirty="0">
                <a:latin typeface="ApexNew-Book"/>
                <a:cs typeface="ApexNew-Book"/>
              </a:rPr>
              <a:t>MOVIMIENTOS DE AERONAVES 2001-2017</a:t>
            </a:r>
          </a:p>
        </p:txBody>
      </p:sp>
      <p:sp>
        <p:nvSpPr>
          <p:cNvPr id="233" name="CuadroTexto 17">
            <a:hlinkClick r:id="rId21" action="ppaction://hlinksldjump"/>
          </p:cNvPr>
          <p:cNvSpPr txBox="1"/>
          <p:nvPr/>
        </p:nvSpPr>
        <p:spPr>
          <a:xfrm>
            <a:off x="7047312" y="1426545"/>
            <a:ext cx="1640695" cy="277892"/>
          </a:xfrm>
          <a:prstGeom prst="rect">
            <a:avLst/>
          </a:prstGeom>
          <a:noFill/>
        </p:spPr>
        <p:txBody>
          <a:bodyPr wrap="none" lIns="145664" tIns="72832" rIns="145664" bIns="72832" rtlCol="0">
            <a:spAutoFit/>
          </a:bodyPr>
          <a:lstStyle/>
          <a:p>
            <a:r>
              <a:rPr lang="pt-BR" sz="850" dirty="0">
                <a:latin typeface="ApexNew-Book"/>
                <a:cs typeface="ApexNew-Book"/>
              </a:rPr>
              <a:t>CARGA Y CORREO 2001-2017</a:t>
            </a:r>
            <a:endParaRPr lang="es-ES" sz="850" dirty="0">
              <a:latin typeface="ApexNew-Book"/>
              <a:cs typeface="ApexNew-Book"/>
            </a:endParaRPr>
          </a:p>
        </p:txBody>
      </p:sp>
      <p:sp>
        <p:nvSpPr>
          <p:cNvPr id="234" name="CuadroTexto 12">
            <a:hlinkClick r:id="rId22" action="ppaction://hlinksldjump"/>
          </p:cNvPr>
          <p:cNvSpPr txBox="1"/>
          <p:nvPr/>
        </p:nvSpPr>
        <p:spPr>
          <a:xfrm>
            <a:off x="987065" y="1426545"/>
            <a:ext cx="1794584" cy="277892"/>
          </a:xfrm>
          <a:prstGeom prst="rect">
            <a:avLst/>
          </a:prstGeom>
          <a:noFill/>
        </p:spPr>
        <p:txBody>
          <a:bodyPr wrap="none" lIns="145664" tIns="72832" rIns="145664" bIns="72832" rtlCol="0">
            <a:spAutoFit/>
          </a:bodyPr>
          <a:lstStyle/>
          <a:p>
            <a:r>
              <a:rPr lang="es-ES" sz="850" dirty="0">
                <a:latin typeface="ApexNew-Book"/>
                <a:cs typeface="ApexNew-Book"/>
              </a:rPr>
              <a:t>INFRAESTRUCTURA 2001 – 2017</a:t>
            </a:r>
          </a:p>
        </p:txBody>
      </p:sp>
    </p:spTree>
    <p:extLst>
      <p:ext uri="{BB962C8B-B14F-4D97-AF65-F5344CB8AC3E}">
        <p14:creationId xmlns:p14="http://schemas.microsoft.com/office/powerpoint/2010/main" val="1600418449"/>
      </p:ext>
    </p:extLst>
  </p:cSld>
  <p:clrMapOvr>
    <a:masterClrMapping/>
  </p:clrMapOvr>
  <p:transition spd="slow" advClick="0">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OND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5" y="2938475"/>
            <a:ext cx="13003213" cy="5682654"/>
          </a:xfrm>
          <a:prstGeom prst="rect">
            <a:avLst/>
          </a:prstGeom>
        </p:spPr>
      </p:pic>
      <p:sp>
        <p:nvSpPr>
          <p:cNvPr id="19" name="Rectángulo 18"/>
          <p:cNvSpPr/>
          <p:nvPr/>
        </p:nvSpPr>
        <p:spPr>
          <a:xfrm>
            <a:off x="2730353" y="1963620"/>
            <a:ext cx="9584675" cy="707886"/>
          </a:xfrm>
          <a:prstGeom prst="rect">
            <a:avLst/>
          </a:prstGeom>
        </p:spPr>
        <p:txBody>
          <a:bodyPr wrap="none">
            <a:spAutoFit/>
          </a:bodyPr>
          <a:lstStyle/>
          <a:p>
            <a:r>
              <a:rPr lang="es-ES" sz="4000" dirty="0">
                <a:solidFill>
                  <a:srgbClr val="1F497D"/>
                </a:solidFill>
                <a:latin typeface="ApexNew-BoldItalic"/>
                <a:cs typeface="ApexNew-BoldItalic"/>
              </a:rPr>
              <a:t>MOVIMIENTOS DE AERONAVES 2001-2017</a:t>
            </a:r>
          </a:p>
        </p:txBody>
      </p:sp>
      <p:pic>
        <p:nvPicPr>
          <p:cNvPr id="21" name="Imagen 20" descr="nu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8901" y="5854544"/>
            <a:ext cx="2840110" cy="1328957"/>
          </a:xfrm>
          <a:prstGeom prst="rect">
            <a:avLst/>
          </a:prstGeom>
        </p:spPr>
      </p:pic>
      <p:pic>
        <p:nvPicPr>
          <p:cNvPr id="22" name="Imagen 21" descr="nub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734" y="4439379"/>
            <a:ext cx="1845597" cy="863600"/>
          </a:xfrm>
          <a:prstGeom prst="rect">
            <a:avLst/>
          </a:prstGeom>
        </p:spPr>
      </p:pic>
      <p:pic>
        <p:nvPicPr>
          <p:cNvPr id="36" name="Imagen 35" descr="av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337" y="5996670"/>
            <a:ext cx="1184293" cy="461142"/>
          </a:xfrm>
          <a:prstGeom prst="rect">
            <a:avLst/>
          </a:prstGeom>
        </p:spPr>
      </p:pic>
      <p:pic>
        <p:nvPicPr>
          <p:cNvPr id="42" name="Imagen 41" descr="av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501" y="6846238"/>
            <a:ext cx="1018690" cy="396659"/>
          </a:xfrm>
          <a:prstGeom prst="rect">
            <a:avLst/>
          </a:prstGeom>
        </p:spPr>
      </p:pic>
      <p:sp>
        <p:nvSpPr>
          <p:cNvPr id="48" name="CuadroTexto 47"/>
          <p:cNvSpPr txBox="1"/>
          <p:nvPr/>
        </p:nvSpPr>
        <p:spPr>
          <a:xfrm>
            <a:off x="5322503" y="5333379"/>
            <a:ext cx="769763" cy="430887"/>
          </a:xfrm>
          <a:prstGeom prst="rect">
            <a:avLst/>
          </a:prstGeom>
          <a:noFill/>
        </p:spPr>
        <p:txBody>
          <a:bodyPr wrap="none" rtlCol="0">
            <a:spAutoFit/>
          </a:bodyPr>
          <a:lstStyle/>
          <a:p>
            <a:r>
              <a:rPr lang="es-ES" sz="2200" dirty="0">
                <a:solidFill>
                  <a:srgbClr val="1F497D"/>
                </a:solidFill>
                <a:latin typeface="ApexNew-Heavy"/>
                <a:cs typeface="ApexNew-Heavy"/>
              </a:rPr>
              <a:t>153.1</a:t>
            </a:r>
          </a:p>
        </p:txBody>
      </p:sp>
      <p:sp>
        <p:nvSpPr>
          <p:cNvPr id="49" name="CuadroTexto 48"/>
          <p:cNvSpPr txBox="1"/>
          <p:nvPr/>
        </p:nvSpPr>
        <p:spPr>
          <a:xfrm>
            <a:off x="6581094" y="4772909"/>
            <a:ext cx="593432" cy="430887"/>
          </a:xfrm>
          <a:prstGeom prst="rect">
            <a:avLst/>
          </a:prstGeom>
          <a:noFill/>
        </p:spPr>
        <p:txBody>
          <a:bodyPr wrap="none" rtlCol="0">
            <a:spAutoFit/>
          </a:bodyPr>
          <a:lstStyle/>
          <a:p>
            <a:r>
              <a:rPr lang="es-ES" sz="2200" dirty="0">
                <a:solidFill>
                  <a:srgbClr val="1F497D"/>
                </a:solidFill>
                <a:latin typeface="ApexNew-Heavy"/>
                <a:cs typeface="ApexNew-Heavy"/>
              </a:rPr>
              <a:t>155</a:t>
            </a:r>
          </a:p>
        </p:txBody>
      </p:sp>
      <p:sp>
        <p:nvSpPr>
          <p:cNvPr id="50" name="CuadroTexto 49"/>
          <p:cNvSpPr txBox="1"/>
          <p:nvPr/>
        </p:nvSpPr>
        <p:spPr>
          <a:xfrm>
            <a:off x="7624283" y="4372799"/>
            <a:ext cx="856325" cy="400110"/>
          </a:xfrm>
          <a:prstGeom prst="rect">
            <a:avLst/>
          </a:prstGeom>
          <a:noFill/>
        </p:spPr>
        <p:txBody>
          <a:bodyPr wrap="square" rtlCol="0">
            <a:spAutoFit/>
          </a:bodyPr>
          <a:lstStyle/>
          <a:p>
            <a:r>
              <a:rPr lang="es-ES" sz="2000" dirty="0">
                <a:solidFill>
                  <a:srgbClr val="1F497D"/>
                </a:solidFill>
                <a:latin typeface="ApexNew-Heavy"/>
                <a:cs typeface="ApexNew-Heavy"/>
              </a:rPr>
              <a:t>166,3</a:t>
            </a:r>
          </a:p>
        </p:txBody>
      </p:sp>
      <p:sp>
        <p:nvSpPr>
          <p:cNvPr id="54" name="CuadroTexto 53"/>
          <p:cNvSpPr txBox="1"/>
          <p:nvPr/>
        </p:nvSpPr>
        <p:spPr>
          <a:xfrm>
            <a:off x="4031146" y="5823707"/>
            <a:ext cx="862737" cy="430887"/>
          </a:xfrm>
          <a:prstGeom prst="rect">
            <a:avLst/>
          </a:prstGeom>
          <a:noFill/>
        </p:spPr>
        <p:txBody>
          <a:bodyPr wrap="none" rtlCol="0">
            <a:spAutoFit/>
          </a:bodyPr>
          <a:lstStyle/>
          <a:p>
            <a:r>
              <a:rPr lang="es-ES" sz="2200" dirty="0">
                <a:solidFill>
                  <a:srgbClr val="1F497D"/>
                </a:solidFill>
                <a:latin typeface="ApexNew-Heavy"/>
                <a:cs typeface="ApexNew-Heavy"/>
              </a:rPr>
              <a:t>148.3</a:t>
            </a:r>
          </a:p>
        </p:txBody>
      </p:sp>
      <p:sp>
        <p:nvSpPr>
          <p:cNvPr id="55" name="CuadroTexto 54"/>
          <p:cNvSpPr txBox="1"/>
          <p:nvPr/>
        </p:nvSpPr>
        <p:spPr>
          <a:xfrm>
            <a:off x="2831450" y="6148382"/>
            <a:ext cx="591829" cy="430887"/>
          </a:xfrm>
          <a:prstGeom prst="rect">
            <a:avLst/>
          </a:prstGeom>
          <a:noFill/>
        </p:spPr>
        <p:txBody>
          <a:bodyPr wrap="none" rtlCol="0">
            <a:spAutoFit/>
          </a:bodyPr>
          <a:lstStyle/>
          <a:p>
            <a:r>
              <a:rPr lang="es-ES" sz="2200" dirty="0">
                <a:solidFill>
                  <a:srgbClr val="1F497D"/>
                </a:solidFill>
                <a:latin typeface="ApexNew-Heavy"/>
                <a:cs typeface="ApexNew-Heavy"/>
              </a:rPr>
              <a:t>135</a:t>
            </a:r>
          </a:p>
        </p:txBody>
      </p:sp>
      <p:sp>
        <p:nvSpPr>
          <p:cNvPr id="56" name="CuadroTexto 55"/>
          <p:cNvSpPr txBox="1"/>
          <p:nvPr/>
        </p:nvSpPr>
        <p:spPr>
          <a:xfrm>
            <a:off x="2891563" y="6557140"/>
            <a:ext cx="471604" cy="276999"/>
          </a:xfrm>
          <a:prstGeom prst="rect">
            <a:avLst/>
          </a:prstGeom>
          <a:noFill/>
        </p:spPr>
        <p:txBody>
          <a:bodyPr wrap="none" rtlCol="0">
            <a:spAutoFit/>
          </a:bodyPr>
          <a:lstStyle/>
          <a:p>
            <a:r>
              <a:rPr lang="es-ES" sz="1200" dirty="0">
                <a:solidFill>
                  <a:srgbClr val="1F497D"/>
                </a:solidFill>
                <a:latin typeface="ApexNew-Bolditalic"/>
                <a:cs typeface="ApexNew-Bolditalic"/>
              </a:rPr>
              <a:t>2011</a:t>
            </a:r>
          </a:p>
        </p:txBody>
      </p:sp>
      <p:sp>
        <p:nvSpPr>
          <p:cNvPr id="57" name="CuadroTexto 56"/>
          <p:cNvSpPr txBox="1"/>
          <p:nvPr/>
        </p:nvSpPr>
        <p:spPr>
          <a:xfrm>
            <a:off x="7739707" y="4752803"/>
            <a:ext cx="500458" cy="276999"/>
          </a:xfrm>
          <a:prstGeom prst="rect">
            <a:avLst/>
          </a:prstGeom>
          <a:noFill/>
        </p:spPr>
        <p:txBody>
          <a:bodyPr wrap="none" rtlCol="0">
            <a:spAutoFit/>
          </a:bodyPr>
          <a:lstStyle/>
          <a:p>
            <a:r>
              <a:rPr lang="es-ES" sz="1200" dirty="0">
                <a:solidFill>
                  <a:srgbClr val="1F497D"/>
                </a:solidFill>
                <a:latin typeface="ApexNew-Bolditalic"/>
                <a:cs typeface="ApexNew-Bolditalic"/>
              </a:rPr>
              <a:t>2015</a:t>
            </a:r>
          </a:p>
        </p:txBody>
      </p:sp>
      <p:sp>
        <p:nvSpPr>
          <p:cNvPr id="67" name="CuadroTexto 66"/>
          <p:cNvSpPr txBox="1"/>
          <p:nvPr/>
        </p:nvSpPr>
        <p:spPr>
          <a:xfrm>
            <a:off x="4164311" y="6242024"/>
            <a:ext cx="502061" cy="276999"/>
          </a:xfrm>
          <a:prstGeom prst="rect">
            <a:avLst/>
          </a:prstGeom>
          <a:noFill/>
        </p:spPr>
        <p:txBody>
          <a:bodyPr wrap="none" rtlCol="0">
            <a:spAutoFit/>
          </a:bodyPr>
          <a:lstStyle/>
          <a:p>
            <a:r>
              <a:rPr lang="es-ES" sz="1200" dirty="0">
                <a:solidFill>
                  <a:srgbClr val="1F497D"/>
                </a:solidFill>
                <a:latin typeface="ApexNew-Bolditalic"/>
                <a:cs typeface="ApexNew-Bolditalic"/>
              </a:rPr>
              <a:t>2012</a:t>
            </a:r>
          </a:p>
        </p:txBody>
      </p:sp>
      <p:sp>
        <p:nvSpPr>
          <p:cNvPr id="68" name="CuadroTexto 67"/>
          <p:cNvSpPr txBox="1"/>
          <p:nvPr/>
        </p:nvSpPr>
        <p:spPr>
          <a:xfrm>
            <a:off x="5454261" y="5738638"/>
            <a:ext cx="498855" cy="276999"/>
          </a:xfrm>
          <a:prstGeom prst="rect">
            <a:avLst/>
          </a:prstGeom>
          <a:noFill/>
        </p:spPr>
        <p:txBody>
          <a:bodyPr wrap="none" rtlCol="0">
            <a:spAutoFit/>
          </a:bodyPr>
          <a:lstStyle/>
          <a:p>
            <a:r>
              <a:rPr lang="es-ES" sz="1200" dirty="0">
                <a:solidFill>
                  <a:srgbClr val="1F497D"/>
                </a:solidFill>
                <a:latin typeface="ApexNew-Bolditalic"/>
                <a:cs typeface="ApexNew-Bolditalic"/>
              </a:rPr>
              <a:t>2013</a:t>
            </a:r>
          </a:p>
        </p:txBody>
      </p:sp>
      <p:sp>
        <p:nvSpPr>
          <p:cNvPr id="69" name="CuadroTexto 68"/>
          <p:cNvSpPr txBox="1"/>
          <p:nvPr/>
        </p:nvSpPr>
        <p:spPr>
          <a:xfrm>
            <a:off x="6683498" y="5222704"/>
            <a:ext cx="513282" cy="276999"/>
          </a:xfrm>
          <a:prstGeom prst="rect">
            <a:avLst/>
          </a:prstGeom>
          <a:noFill/>
        </p:spPr>
        <p:txBody>
          <a:bodyPr wrap="none" rtlCol="0">
            <a:spAutoFit/>
          </a:bodyPr>
          <a:lstStyle/>
          <a:p>
            <a:r>
              <a:rPr lang="es-ES" sz="1200" dirty="0">
                <a:solidFill>
                  <a:srgbClr val="1F497D"/>
                </a:solidFill>
                <a:latin typeface="ApexNew-Bolditalic"/>
                <a:cs typeface="ApexNew-Bolditalic"/>
              </a:rPr>
              <a:t>2014</a:t>
            </a:r>
          </a:p>
        </p:txBody>
      </p:sp>
      <p:sp>
        <p:nvSpPr>
          <p:cNvPr id="66" name="Rectángulo 65"/>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solidFill>
                <a:prstClr val="black"/>
              </a:solidFill>
            </a:endParaRPr>
          </a:p>
        </p:txBody>
      </p:sp>
      <p:sp>
        <p:nvSpPr>
          <p:cNvPr id="80" name="Flecha izquierda 79">
            <a:hlinkClick r:id="rId5" action="ppaction://hlinksldjump"/>
          </p:cNvPr>
          <p:cNvSpPr/>
          <p:nvPr/>
        </p:nvSpPr>
        <p:spPr>
          <a:xfrm>
            <a:off x="12336309" y="8205268"/>
            <a:ext cx="242935" cy="31608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pic>
        <p:nvPicPr>
          <p:cNvPr id="43" name="Imagen 42" descr="av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0678" y="6470876"/>
            <a:ext cx="1089328" cy="424164"/>
          </a:xfrm>
          <a:prstGeom prst="rect">
            <a:avLst/>
          </a:prstGeom>
        </p:spPr>
      </p:pic>
      <p:pic>
        <p:nvPicPr>
          <p:cNvPr id="44" name="Imagen 43" descr="av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5692" y="5103938"/>
            <a:ext cx="1184293" cy="461142"/>
          </a:xfrm>
          <a:prstGeom prst="rect">
            <a:avLst/>
          </a:prstGeom>
        </p:spPr>
      </p:pic>
      <p:pic>
        <p:nvPicPr>
          <p:cNvPr id="45" name="Imagen 44" descr="av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1991" y="5554495"/>
            <a:ext cx="1184293" cy="461142"/>
          </a:xfrm>
          <a:prstGeom prst="rect">
            <a:avLst/>
          </a:prstGeom>
        </p:spPr>
      </p:pic>
      <p:pic>
        <p:nvPicPr>
          <p:cNvPr id="38" name="Imagen 41" descr="av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8508" y="4772909"/>
            <a:ext cx="1018690" cy="396659"/>
          </a:xfrm>
          <a:prstGeom prst="rect">
            <a:avLst/>
          </a:prstGeom>
        </p:spPr>
      </p:pic>
      <p:sp>
        <p:nvSpPr>
          <p:cNvPr id="39" name="CuadroTexto 54"/>
          <p:cNvSpPr txBox="1"/>
          <p:nvPr/>
        </p:nvSpPr>
        <p:spPr>
          <a:xfrm>
            <a:off x="8739021" y="4003628"/>
            <a:ext cx="853119" cy="430887"/>
          </a:xfrm>
          <a:prstGeom prst="rect">
            <a:avLst/>
          </a:prstGeom>
          <a:noFill/>
        </p:spPr>
        <p:txBody>
          <a:bodyPr wrap="none" rtlCol="0">
            <a:spAutoFit/>
          </a:bodyPr>
          <a:lstStyle/>
          <a:p>
            <a:r>
              <a:rPr lang="es-ES" sz="2200" dirty="0">
                <a:solidFill>
                  <a:srgbClr val="1F497D"/>
                </a:solidFill>
                <a:latin typeface="ApexNew-Heavy"/>
                <a:cs typeface="ApexNew-Heavy"/>
              </a:rPr>
              <a:t>176.9</a:t>
            </a:r>
          </a:p>
        </p:txBody>
      </p:sp>
      <p:sp>
        <p:nvSpPr>
          <p:cNvPr id="40" name="CuadroTexto 56"/>
          <p:cNvSpPr txBox="1"/>
          <p:nvPr/>
        </p:nvSpPr>
        <p:spPr>
          <a:xfrm>
            <a:off x="8899049" y="4372799"/>
            <a:ext cx="511679" cy="276999"/>
          </a:xfrm>
          <a:prstGeom prst="rect">
            <a:avLst/>
          </a:prstGeom>
          <a:noFill/>
        </p:spPr>
        <p:txBody>
          <a:bodyPr wrap="none" rtlCol="0">
            <a:spAutoFit/>
          </a:bodyPr>
          <a:lstStyle/>
          <a:p>
            <a:r>
              <a:rPr lang="es-ES" sz="1200" dirty="0">
                <a:solidFill>
                  <a:srgbClr val="1F497D"/>
                </a:solidFill>
                <a:latin typeface="ApexNew-Bolditalic"/>
                <a:cs typeface="ApexNew-Bolditalic"/>
              </a:rPr>
              <a:t>2016</a:t>
            </a:r>
          </a:p>
        </p:txBody>
      </p:sp>
      <p:pic>
        <p:nvPicPr>
          <p:cNvPr id="41" name="Imagen 41" descr="av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4147" y="4434515"/>
            <a:ext cx="1018690" cy="396659"/>
          </a:xfrm>
          <a:prstGeom prst="rect">
            <a:avLst/>
          </a:prstGeom>
        </p:spPr>
      </p:pic>
      <p:sp>
        <p:nvSpPr>
          <p:cNvPr id="47" name="CuadroTexto 56"/>
          <p:cNvSpPr txBox="1"/>
          <p:nvPr/>
        </p:nvSpPr>
        <p:spPr>
          <a:xfrm>
            <a:off x="10097051" y="4067385"/>
            <a:ext cx="495649" cy="276999"/>
          </a:xfrm>
          <a:prstGeom prst="rect">
            <a:avLst/>
          </a:prstGeom>
          <a:noFill/>
        </p:spPr>
        <p:txBody>
          <a:bodyPr wrap="none" rtlCol="0">
            <a:spAutoFit/>
          </a:bodyPr>
          <a:lstStyle/>
          <a:p>
            <a:r>
              <a:rPr lang="es-ES" sz="1200" dirty="0">
                <a:solidFill>
                  <a:srgbClr val="1F497D"/>
                </a:solidFill>
                <a:latin typeface="ApexNew-Bolditalic"/>
                <a:cs typeface="ApexNew-Bolditalic"/>
              </a:rPr>
              <a:t>2017</a:t>
            </a:r>
          </a:p>
        </p:txBody>
      </p:sp>
      <p:sp>
        <p:nvSpPr>
          <p:cNvPr id="51" name="CuadroTexto 54"/>
          <p:cNvSpPr txBox="1"/>
          <p:nvPr/>
        </p:nvSpPr>
        <p:spPr>
          <a:xfrm>
            <a:off x="9922905" y="3717182"/>
            <a:ext cx="873957" cy="430887"/>
          </a:xfrm>
          <a:prstGeom prst="rect">
            <a:avLst/>
          </a:prstGeom>
          <a:noFill/>
        </p:spPr>
        <p:txBody>
          <a:bodyPr wrap="none" rtlCol="0">
            <a:spAutoFit/>
          </a:bodyPr>
          <a:lstStyle/>
          <a:p>
            <a:r>
              <a:rPr lang="es-ES" sz="2200" dirty="0">
                <a:solidFill>
                  <a:srgbClr val="1F497D"/>
                </a:solidFill>
                <a:latin typeface="ApexNew-Heavy"/>
                <a:cs typeface="ApexNew-Heavy"/>
              </a:rPr>
              <a:t>186.8</a:t>
            </a:r>
          </a:p>
        </p:txBody>
      </p:sp>
      <p:pic>
        <p:nvPicPr>
          <p:cNvPr id="46" name="Imagen 41" descr="av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640" y="7140331"/>
            <a:ext cx="1018690" cy="396659"/>
          </a:xfrm>
          <a:prstGeom prst="rect">
            <a:avLst/>
          </a:prstGeom>
        </p:spPr>
      </p:pic>
      <p:sp>
        <p:nvSpPr>
          <p:cNvPr id="52" name="CuadroTexto 55"/>
          <p:cNvSpPr txBox="1"/>
          <p:nvPr/>
        </p:nvSpPr>
        <p:spPr>
          <a:xfrm>
            <a:off x="1351263" y="6933730"/>
            <a:ext cx="976549" cy="276999"/>
          </a:xfrm>
          <a:prstGeom prst="rect">
            <a:avLst/>
          </a:prstGeom>
          <a:noFill/>
        </p:spPr>
        <p:txBody>
          <a:bodyPr wrap="none" rtlCol="0">
            <a:spAutoFit/>
          </a:bodyPr>
          <a:lstStyle/>
          <a:p>
            <a:r>
              <a:rPr lang="es-ES" sz="1200" dirty="0">
                <a:solidFill>
                  <a:srgbClr val="1F497D"/>
                </a:solidFill>
                <a:latin typeface="ApexNew-Bolditalic"/>
                <a:cs typeface="ApexNew-Bolditalic"/>
              </a:rPr>
              <a:t>2001  - 2010</a:t>
            </a:r>
          </a:p>
        </p:txBody>
      </p:sp>
      <p:sp>
        <p:nvSpPr>
          <p:cNvPr id="53" name="CuadroTexto 54"/>
          <p:cNvSpPr txBox="1"/>
          <p:nvPr/>
        </p:nvSpPr>
        <p:spPr>
          <a:xfrm>
            <a:off x="1390416" y="6513635"/>
            <a:ext cx="885179" cy="430887"/>
          </a:xfrm>
          <a:prstGeom prst="rect">
            <a:avLst/>
          </a:prstGeom>
          <a:noFill/>
        </p:spPr>
        <p:txBody>
          <a:bodyPr wrap="none" rtlCol="0">
            <a:spAutoFit/>
          </a:bodyPr>
          <a:lstStyle/>
          <a:p>
            <a:r>
              <a:rPr lang="es-ES" sz="2200" dirty="0">
                <a:solidFill>
                  <a:srgbClr val="1F497D"/>
                </a:solidFill>
                <a:latin typeface="ApexNew-Heavy"/>
                <a:cs typeface="ApexNew-Heavy"/>
              </a:rPr>
              <a:t>852.2</a:t>
            </a:r>
          </a:p>
        </p:txBody>
      </p:sp>
      <p:pic>
        <p:nvPicPr>
          <p:cNvPr id="59" name="Marcador de contenido 10">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60" name="Marcador de contenido 10">
            <a:hlinkClick r:id="" action="ppaction://hlinkshowjump?jump=previous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61" name="Marcador de contenido 5" descr="casita.png">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62" name="Botón de acción: Personalizar 4">
            <a:hlinkClick r:id="rId9"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63" name="Botón de acción: Personalizar 16">
            <a:hlinkClick r:id="rId10"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64" name="Botón de acción: Personalizar 17">
            <a:hlinkClick r:id="rId11"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CRECIMIENTO</a:t>
            </a:r>
          </a:p>
          <a:p>
            <a:r>
              <a:rPr lang="es-ES" sz="2000" dirty="0">
                <a:solidFill>
                  <a:srgbClr val="FF0000"/>
                </a:solidFill>
                <a:latin typeface="ApexNew-Bold"/>
              </a:rPr>
              <a:t>CONTINUO</a:t>
            </a:r>
            <a:endParaRPr lang="es-PE" sz="2000" dirty="0">
              <a:solidFill>
                <a:srgbClr val="FF0000"/>
              </a:solidFill>
            </a:endParaRPr>
          </a:p>
        </p:txBody>
      </p:sp>
      <p:sp>
        <p:nvSpPr>
          <p:cNvPr id="65" name="Botón de acción: Personalizar 18">
            <a:hlinkClick r:id="rId12"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p>
        </p:txBody>
      </p:sp>
      <p:sp>
        <p:nvSpPr>
          <p:cNvPr id="79" name="Botón de acción: Personalizar 18">
            <a:hlinkClick r:id="rId12"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p>
        </p:txBody>
      </p:sp>
      <p:sp>
        <p:nvSpPr>
          <p:cNvPr id="81" name="Botón de acción: Personalizar 18">
            <a:hlinkClick r:id="rId12"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70" name="CuadroTexto 15">
            <a:hlinkClick r:id="rId13" action="ppaction://hlinksldjump"/>
          </p:cNvPr>
          <p:cNvSpPr txBox="1"/>
          <p:nvPr/>
        </p:nvSpPr>
        <p:spPr>
          <a:xfrm>
            <a:off x="2996995" y="1426545"/>
            <a:ext cx="1337728" cy="277892"/>
          </a:xfrm>
          <a:prstGeom prst="rect">
            <a:avLst/>
          </a:prstGeom>
          <a:noFill/>
        </p:spPr>
        <p:txBody>
          <a:bodyPr wrap="none" lIns="145664" tIns="72832" rIns="145664" bIns="72832" rtlCol="0">
            <a:spAutoFit/>
          </a:bodyPr>
          <a:lstStyle/>
          <a:p>
            <a:r>
              <a:rPr lang="es-ES" sz="850" dirty="0">
                <a:latin typeface="ApexNew-Book"/>
                <a:cs typeface="ApexNew-Book"/>
              </a:rPr>
              <a:t>PASAJEROS 2001-2017</a:t>
            </a:r>
          </a:p>
        </p:txBody>
      </p:sp>
      <p:sp>
        <p:nvSpPr>
          <p:cNvPr id="71" name="CuadroTexto 16">
            <a:hlinkClick r:id="rId14" action="ppaction://hlinksldjump"/>
          </p:cNvPr>
          <p:cNvSpPr txBox="1"/>
          <p:nvPr/>
        </p:nvSpPr>
        <p:spPr>
          <a:xfrm>
            <a:off x="4550069" y="1426545"/>
            <a:ext cx="2281897"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MOVIMIENTOS DE AERONAVES 2001-2017</a:t>
            </a:r>
          </a:p>
        </p:txBody>
      </p:sp>
      <p:sp>
        <p:nvSpPr>
          <p:cNvPr id="72" name="CuadroTexto 17">
            <a:hlinkClick r:id="rId5" action="ppaction://hlinksldjump"/>
          </p:cNvPr>
          <p:cNvSpPr txBox="1"/>
          <p:nvPr/>
        </p:nvSpPr>
        <p:spPr>
          <a:xfrm>
            <a:off x="7047312" y="1426545"/>
            <a:ext cx="1640695" cy="277892"/>
          </a:xfrm>
          <a:prstGeom prst="rect">
            <a:avLst/>
          </a:prstGeom>
          <a:noFill/>
        </p:spPr>
        <p:txBody>
          <a:bodyPr wrap="none" lIns="145664" tIns="72832" rIns="145664" bIns="72832" rtlCol="0">
            <a:spAutoFit/>
          </a:bodyPr>
          <a:lstStyle/>
          <a:p>
            <a:r>
              <a:rPr lang="pt-BR" sz="850" dirty="0">
                <a:latin typeface="ApexNew-Book"/>
                <a:cs typeface="ApexNew-Book"/>
              </a:rPr>
              <a:t>CARGA Y CORREO 2001-2017</a:t>
            </a:r>
            <a:endParaRPr lang="es-ES" sz="850" dirty="0">
              <a:latin typeface="ApexNew-Book"/>
              <a:cs typeface="ApexNew-Book"/>
            </a:endParaRPr>
          </a:p>
        </p:txBody>
      </p:sp>
      <p:sp>
        <p:nvSpPr>
          <p:cNvPr id="73" name="CuadroTexto 12">
            <a:hlinkClick r:id="rId15" action="ppaction://hlinksldjump"/>
          </p:cNvPr>
          <p:cNvSpPr txBox="1"/>
          <p:nvPr/>
        </p:nvSpPr>
        <p:spPr>
          <a:xfrm>
            <a:off x="987065" y="1426545"/>
            <a:ext cx="1794584" cy="277892"/>
          </a:xfrm>
          <a:prstGeom prst="rect">
            <a:avLst/>
          </a:prstGeom>
          <a:noFill/>
        </p:spPr>
        <p:txBody>
          <a:bodyPr wrap="none" lIns="145664" tIns="72832" rIns="145664" bIns="72832" rtlCol="0">
            <a:spAutoFit/>
          </a:bodyPr>
          <a:lstStyle/>
          <a:p>
            <a:r>
              <a:rPr lang="es-ES" sz="850" dirty="0">
                <a:latin typeface="ApexNew-Book"/>
                <a:cs typeface="ApexNew-Book"/>
              </a:rPr>
              <a:t>INFRAESTRUCTURA 2001 – 2017</a:t>
            </a:r>
          </a:p>
        </p:txBody>
      </p:sp>
    </p:spTree>
    <p:extLst>
      <p:ext uri="{BB962C8B-B14F-4D97-AF65-F5344CB8AC3E}">
        <p14:creationId xmlns:p14="http://schemas.microsoft.com/office/powerpoint/2010/main" val="27612086"/>
      </p:ext>
    </p:extLst>
  </p:cSld>
  <p:clrMapOvr>
    <a:masterClrMapping/>
  </p:clrMapOvr>
  <p:transition spd="slow" advClick="0">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5755351" y="1922638"/>
            <a:ext cx="6561412" cy="707886"/>
          </a:xfrm>
          <a:prstGeom prst="rect">
            <a:avLst/>
          </a:prstGeom>
        </p:spPr>
        <p:txBody>
          <a:bodyPr wrap="none">
            <a:spAutoFit/>
          </a:bodyPr>
          <a:lstStyle/>
          <a:p>
            <a:r>
              <a:rPr lang="es-ES" sz="4000" dirty="0">
                <a:solidFill>
                  <a:srgbClr val="1F497D"/>
                </a:solidFill>
                <a:latin typeface="ApexNew-BoldItalic"/>
                <a:cs typeface="ApexNew-BoldItalic"/>
              </a:rPr>
              <a:t>CARGA Y CORREO 2001-2017</a:t>
            </a:r>
          </a:p>
        </p:txBody>
      </p:sp>
      <p:pic>
        <p:nvPicPr>
          <p:cNvPr id="20" name="Imagen 19" descr="FOND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 y="2993009"/>
            <a:ext cx="13003213" cy="5142764"/>
          </a:xfrm>
          <a:prstGeom prst="rect">
            <a:avLst/>
          </a:prstGeom>
        </p:spPr>
      </p:pic>
      <p:pic>
        <p:nvPicPr>
          <p:cNvPr id="21" name="Imagen 20" descr="FOND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 y="7489228"/>
            <a:ext cx="13005606" cy="1434925"/>
          </a:xfrm>
          <a:prstGeom prst="rect">
            <a:avLst/>
          </a:prstGeom>
        </p:spPr>
      </p:pic>
      <p:sp>
        <p:nvSpPr>
          <p:cNvPr id="23" name="CuadroTexto 22"/>
          <p:cNvSpPr txBox="1"/>
          <p:nvPr/>
        </p:nvSpPr>
        <p:spPr>
          <a:xfrm>
            <a:off x="4583548" y="4179885"/>
            <a:ext cx="869149" cy="413959"/>
          </a:xfrm>
          <a:prstGeom prst="rect">
            <a:avLst/>
          </a:prstGeom>
          <a:noFill/>
        </p:spPr>
        <p:txBody>
          <a:bodyPr wrap="none" rtlCol="0">
            <a:spAutoFit/>
          </a:bodyPr>
          <a:lstStyle/>
          <a:p>
            <a:r>
              <a:rPr lang="es-ES" sz="2090" dirty="0">
                <a:solidFill>
                  <a:srgbClr val="1F497D"/>
                </a:solidFill>
                <a:latin typeface="ApexNew-Heavy"/>
                <a:cs typeface="ApexNew-Heavy"/>
              </a:rPr>
              <a:t>296.5</a:t>
            </a:r>
          </a:p>
        </p:txBody>
      </p:sp>
      <p:sp>
        <p:nvSpPr>
          <p:cNvPr id="24" name="CuadroTexto 23"/>
          <p:cNvSpPr txBox="1"/>
          <p:nvPr/>
        </p:nvSpPr>
        <p:spPr>
          <a:xfrm>
            <a:off x="3667171" y="4501164"/>
            <a:ext cx="768159" cy="366254"/>
          </a:xfrm>
          <a:prstGeom prst="rect">
            <a:avLst/>
          </a:prstGeom>
          <a:noFill/>
        </p:spPr>
        <p:txBody>
          <a:bodyPr wrap="none" rtlCol="0">
            <a:spAutoFit/>
          </a:bodyPr>
          <a:lstStyle/>
          <a:p>
            <a:r>
              <a:rPr lang="es-ES" sz="1780" dirty="0">
                <a:solidFill>
                  <a:srgbClr val="1F497D"/>
                </a:solidFill>
                <a:latin typeface="ApexNew-Heavy"/>
                <a:cs typeface="ApexNew-Heavy"/>
              </a:rPr>
              <a:t>293.6</a:t>
            </a:r>
          </a:p>
        </p:txBody>
      </p:sp>
      <p:sp>
        <p:nvSpPr>
          <p:cNvPr id="25" name="CuadroTexto 24"/>
          <p:cNvSpPr txBox="1"/>
          <p:nvPr/>
        </p:nvSpPr>
        <p:spPr>
          <a:xfrm>
            <a:off x="2660665" y="4732750"/>
            <a:ext cx="724878" cy="340093"/>
          </a:xfrm>
          <a:prstGeom prst="rect">
            <a:avLst/>
          </a:prstGeom>
          <a:noFill/>
        </p:spPr>
        <p:txBody>
          <a:bodyPr wrap="none" rtlCol="0">
            <a:spAutoFit/>
          </a:bodyPr>
          <a:lstStyle/>
          <a:p>
            <a:r>
              <a:rPr lang="es-ES" sz="1610" dirty="0">
                <a:solidFill>
                  <a:srgbClr val="1F497D"/>
                </a:solidFill>
                <a:latin typeface="ApexNew-Heavy"/>
                <a:cs typeface="ApexNew-Heavy"/>
              </a:rPr>
              <a:t>286.6</a:t>
            </a:r>
          </a:p>
        </p:txBody>
      </p:sp>
      <p:sp>
        <p:nvSpPr>
          <p:cNvPr id="48" name="CuadroTexto 47"/>
          <p:cNvSpPr txBox="1"/>
          <p:nvPr/>
        </p:nvSpPr>
        <p:spPr>
          <a:xfrm>
            <a:off x="2789425" y="5034109"/>
            <a:ext cx="394660" cy="227755"/>
          </a:xfrm>
          <a:prstGeom prst="rect">
            <a:avLst/>
          </a:prstGeom>
          <a:noFill/>
        </p:spPr>
        <p:txBody>
          <a:bodyPr wrap="none" rtlCol="0">
            <a:spAutoFit/>
          </a:bodyPr>
          <a:lstStyle/>
          <a:p>
            <a:r>
              <a:rPr lang="es-ES" sz="880" dirty="0">
                <a:solidFill>
                  <a:srgbClr val="1F497D"/>
                </a:solidFill>
                <a:latin typeface="ApexNew-Bolditalic"/>
                <a:cs typeface="ApexNew-Bolditalic"/>
              </a:rPr>
              <a:t>2011</a:t>
            </a:r>
          </a:p>
        </p:txBody>
      </p:sp>
      <p:sp>
        <p:nvSpPr>
          <p:cNvPr id="49" name="CuadroTexto 48"/>
          <p:cNvSpPr txBox="1"/>
          <p:nvPr/>
        </p:nvSpPr>
        <p:spPr>
          <a:xfrm>
            <a:off x="3822390" y="4831238"/>
            <a:ext cx="417102" cy="227755"/>
          </a:xfrm>
          <a:prstGeom prst="rect">
            <a:avLst/>
          </a:prstGeom>
          <a:noFill/>
        </p:spPr>
        <p:txBody>
          <a:bodyPr wrap="none" rtlCol="0">
            <a:spAutoFit/>
          </a:bodyPr>
          <a:lstStyle/>
          <a:p>
            <a:r>
              <a:rPr lang="es-ES" sz="880" dirty="0">
                <a:solidFill>
                  <a:srgbClr val="1F497D"/>
                </a:solidFill>
                <a:latin typeface="ApexNew-Bolditalic"/>
                <a:cs typeface="ApexNew-Bolditalic"/>
              </a:rPr>
              <a:t>2012</a:t>
            </a:r>
          </a:p>
        </p:txBody>
      </p:sp>
      <p:sp>
        <p:nvSpPr>
          <p:cNvPr id="50" name="CuadroTexto 49"/>
          <p:cNvSpPr txBox="1"/>
          <p:nvPr/>
        </p:nvSpPr>
        <p:spPr>
          <a:xfrm>
            <a:off x="4795917" y="4536694"/>
            <a:ext cx="413896" cy="227755"/>
          </a:xfrm>
          <a:prstGeom prst="rect">
            <a:avLst/>
          </a:prstGeom>
          <a:noFill/>
        </p:spPr>
        <p:txBody>
          <a:bodyPr wrap="none" rtlCol="0">
            <a:spAutoFit/>
          </a:bodyPr>
          <a:lstStyle/>
          <a:p>
            <a:r>
              <a:rPr lang="es-ES" sz="880" dirty="0">
                <a:solidFill>
                  <a:srgbClr val="1F497D"/>
                </a:solidFill>
                <a:latin typeface="ApexNew-Bolditalic"/>
                <a:cs typeface="ApexNew-Bolditalic"/>
              </a:rPr>
              <a:t>2013</a:t>
            </a:r>
          </a:p>
        </p:txBody>
      </p:sp>
      <p:sp>
        <p:nvSpPr>
          <p:cNvPr id="47" name="Rectángulo 46"/>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solidFill>
                <a:prstClr val="black"/>
              </a:solidFill>
            </a:endParaRPr>
          </a:p>
        </p:txBody>
      </p:sp>
      <p:sp>
        <p:nvSpPr>
          <p:cNvPr id="63" name="CuadroTexto 62"/>
          <p:cNvSpPr txBox="1"/>
          <p:nvPr/>
        </p:nvSpPr>
        <p:spPr>
          <a:xfrm>
            <a:off x="5097943" y="8361886"/>
            <a:ext cx="4560788" cy="369332"/>
          </a:xfrm>
          <a:prstGeom prst="rect">
            <a:avLst/>
          </a:prstGeom>
          <a:noFill/>
        </p:spPr>
        <p:txBody>
          <a:bodyPr wrap="square" rtlCol="0">
            <a:spAutoFit/>
          </a:bodyPr>
          <a:lstStyle/>
          <a:p>
            <a:r>
              <a:rPr lang="es-PE" sz="1800" dirty="0">
                <a:solidFill>
                  <a:srgbClr val="1F497D">
                    <a:lumMod val="60000"/>
                    <a:lumOff val="40000"/>
                  </a:srgbClr>
                </a:solidFill>
                <a:latin typeface="Apex New Medium" panose="02010600040501010103" pitchFamily="50" charset="0"/>
                <a:ea typeface="Apex New Medium" panose="02010600040501010103" pitchFamily="50" charset="0"/>
              </a:rPr>
              <a:t>millones de kilogramos </a:t>
            </a:r>
          </a:p>
        </p:txBody>
      </p:sp>
      <p:sp>
        <p:nvSpPr>
          <p:cNvPr id="66" name="CuadroTexto 65"/>
          <p:cNvSpPr txBox="1"/>
          <p:nvPr/>
        </p:nvSpPr>
        <p:spPr>
          <a:xfrm>
            <a:off x="5757280" y="4138913"/>
            <a:ext cx="877163" cy="413959"/>
          </a:xfrm>
          <a:prstGeom prst="rect">
            <a:avLst/>
          </a:prstGeom>
          <a:noFill/>
        </p:spPr>
        <p:txBody>
          <a:bodyPr wrap="none" rtlCol="0">
            <a:spAutoFit/>
          </a:bodyPr>
          <a:lstStyle/>
          <a:p>
            <a:r>
              <a:rPr lang="es-ES" sz="2090" dirty="0">
                <a:solidFill>
                  <a:srgbClr val="1F497D"/>
                </a:solidFill>
                <a:latin typeface="ApexNew-Heavy"/>
                <a:cs typeface="ApexNew-Heavy"/>
              </a:rPr>
              <a:t>302.4</a:t>
            </a:r>
          </a:p>
        </p:txBody>
      </p:sp>
      <p:sp>
        <p:nvSpPr>
          <p:cNvPr id="68" name="CuadroTexto 67"/>
          <p:cNvSpPr txBox="1"/>
          <p:nvPr/>
        </p:nvSpPr>
        <p:spPr>
          <a:xfrm>
            <a:off x="5966147" y="4505174"/>
            <a:ext cx="425116" cy="227755"/>
          </a:xfrm>
          <a:prstGeom prst="rect">
            <a:avLst/>
          </a:prstGeom>
          <a:noFill/>
        </p:spPr>
        <p:txBody>
          <a:bodyPr wrap="none" rtlCol="0">
            <a:spAutoFit/>
          </a:bodyPr>
          <a:lstStyle/>
          <a:p>
            <a:r>
              <a:rPr lang="es-ES" sz="880" dirty="0">
                <a:solidFill>
                  <a:srgbClr val="1F497D"/>
                </a:solidFill>
                <a:latin typeface="ApexNew-Bolditalic"/>
                <a:cs typeface="ApexNew-Bolditalic"/>
              </a:rPr>
              <a:t>2014</a:t>
            </a:r>
          </a:p>
        </p:txBody>
      </p:sp>
      <p:sp>
        <p:nvSpPr>
          <p:cNvPr id="69" name="CuadroTexto 68"/>
          <p:cNvSpPr txBox="1"/>
          <p:nvPr/>
        </p:nvSpPr>
        <p:spPr>
          <a:xfrm>
            <a:off x="6802959" y="4373160"/>
            <a:ext cx="893193" cy="413959"/>
          </a:xfrm>
          <a:prstGeom prst="rect">
            <a:avLst/>
          </a:prstGeom>
          <a:noFill/>
        </p:spPr>
        <p:txBody>
          <a:bodyPr wrap="none" rtlCol="0">
            <a:spAutoFit/>
          </a:bodyPr>
          <a:lstStyle/>
          <a:p>
            <a:r>
              <a:rPr lang="es-ES" sz="2090" dirty="0">
                <a:solidFill>
                  <a:srgbClr val="1F497D"/>
                </a:solidFill>
                <a:latin typeface="ApexNew-Heavy"/>
                <a:cs typeface="ApexNew-Heavy"/>
              </a:rPr>
              <a:t>300.6</a:t>
            </a:r>
          </a:p>
        </p:txBody>
      </p:sp>
      <p:sp>
        <p:nvSpPr>
          <p:cNvPr id="71" name="CuadroTexto 70"/>
          <p:cNvSpPr txBox="1"/>
          <p:nvPr/>
        </p:nvSpPr>
        <p:spPr>
          <a:xfrm>
            <a:off x="7013840" y="4710533"/>
            <a:ext cx="415498" cy="227755"/>
          </a:xfrm>
          <a:prstGeom prst="rect">
            <a:avLst/>
          </a:prstGeom>
          <a:noFill/>
        </p:spPr>
        <p:txBody>
          <a:bodyPr wrap="none" rtlCol="0">
            <a:spAutoFit/>
          </a:bodyPr>
          <a:lstStyle/>
          <a:p>
            <a:r>
              <a:rPr lang="es-ES" sz="880" dirty="0">
                <a:solidFill>
                  <a:srgbClr val="1F497D"/>
                </a:solidFill>
                <a:latin typeface="ApexNew-Bolditalic"/>
                <a:cs typeface="ApexNew-Bolditalic"/>
              </a:rPr>
              <a:t>2015</a:t>
            </a:r>
          </a:p>
        </p:txBody>
      </p:sp>
      <p:sp>
        <p:nvSpPr>
          <p:cNvPr id="74" name="Flecha izquierda 73">
            <a:hlinkClick r:id="rId4" action="ppaction://hlinksldjump"/>
          </p:cNvPr>
          <p:cNvSpPr/>
          <p:nvPr/>
        </p:nvSpPr>
        <p:spPr>
          <a:xfrm>
            <a:off x="12336309" y="8205268"/>
            <a:ext cx="242935" cy="31608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103" y="5263140"/>
            <a:ext cx="419048" cy="2044444"/>
          </a:xfrm>
          <a:prstGeom prst="rect">
            <a:avLst/>
          </a:prstGeom>
        </p:spPr>
      </p:pic>
      <p:pic>
        <p:nvPicPr>
          <p:cNvPr id="42" name="Imagen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3217" y="6948576"/>
            <a:ext cx="888889" cy="507936"/>
          </a:xfrm>
          <a:prstGeom prst="rect">
            <a:avLst/>
          </a:prstGeom>
        </p:spPr>
      </p:pic>
      <p:pic>
        <p:nvPicPr>
          <p:cNvPr id="43" name="Imagen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2701611" y="5723751"/>
            <a:ext cx="482540" cy="45719"/>
          </a:xfrm>
          <a:prstGeom prst="rect">
            <a:avLst/>
          </a:prstGeom>
        </p:spPr>
      </p:pic>
      <p:pic>
        <p:nvPicPr>
          <p:cNvPr id="44" name="Imagen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2720424" y="6086388"/>
            <a:ext cx="482540" cy="45719"/>
          </a:xfrm>
          <a:prstGeom prst="rect">
            <a:avLst/>
          </a:prstGeom>
        </p:spPr>
      </p:pic>
      <p:pic>
        <p:nvPicPr>
          <p:cNvPr id="45" name="Imagen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2717003" y="6517408"/>
            <a:ext cx="482540" cy="45719"/>
          </a:xfrm>
          <a:prstGeom prst="rect">
            <a:avLst/>
          </a:prstGeom>
        </p:spPr>
      </p:pic>
      <p:pic>
        <p:nvPicPr>
          <p:cNvPr id="46" name="Imagen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2725567" y="6941485"/>
            <a:ext cx="482540" cy="45719"/>
          </a:xfrm>
          <a:prstGeom prst="rect">
            <a:avLst/>
          </a:prstGeom>
        </p:spPr>
      </p:pic>
      <p:pic>
        <p:nvPicPr>
          <p:cNvPr id="67" name="Imagen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2733357" y="5457632"/>
            <a:ext cx="482540" cy="45719"/>
          </a:xfrm>
          <a:prstGeom prst="rect">
            <a:avLst/>
          </a:prstGeom>
        </p:spPr>
      </p:pic>
      <p:pic>
        <p:nvPicPr>
          <p:cNvPr id="70" name="Imagen 6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7757" y="6941485"/>
            <a:ext cx="888889" cy="507936"/>
          </a:xfrm>
          <a:prstGeom prst="rect">
            <a:avLst/>
          </a:prstGeom>
        </p:spPr>
      </p:pic>
      <p:pic>
        <p:nvPicPr>
          <p:cNvPr id="5" name="Imagen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2390" y="5032936"/>
            <a:ext cx="419048" cy="2273016"/>
          </a:xfrm>
          <a:prstGeom prst="rect">
            <a:avLst/>
          </a:prstGeom>
        </p:spPr>
      </p:pic>
      <p:pic>
        <p:nvPicPr>
          <p:cNvPr id="75" name="Imagen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3770472" y="5917117"/>
            <a:ext cx="482540" cy="45719"/>
          </a:xfrm>
          <a:prstGeom prst="rect">
            <a:avLst/>
          </a:prstGeom>
        </p:spPr>
      </p:pic>
      <p:pic>
        <p:nvPicPr>
          <p:cNvPr id="76" name="Imagen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3789285" y="6266691"/>
            <a:ext cx="482540" cy="45719"/>
          </a:xfrm>
          <a:prstGeom prst="rect">
            <a:avLst/>
          </a:prstGeom>
        </p:spPr>
      </p:pic>
      <p:pic>
        <p:nvPicPr>
          <p:cNvPr id="77" name="Imagen 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3785864" y="6619333"/>
            <a:ext cx="482540" cy="45719"/>
          </a:xfrm>
          <a:prstGeom prst="rect">
            <a:avLst/>
          </a:prstGeom>
        </p:spPr>
      </p:pic>
      <p:pic>
        <p:nvPicPr>
          <p:cNvPr id="78" name="Imagen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3794428" y="6978095"/>
            <a:ext cx="482540" cy="45719"/>
          </a:xfrm>
          <a:prstGeom prst="rect">
            <a:avLst/>
          </a:prstGeom>
        </p:spPr>
      </p:pic>
      <p:pic>
        <p:nvPicPr>
          <p:cNvPr id="79" name="Imagen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3789155" y="5572620"/>
            <a:ext cx="482540" cy="45719"/>
          </a:xfrm>
          <a:prstGeom prst="rect">
            <a:avLst/>
          </a:prstGeom>
        </p:spPr>
      </p:pic>
      <p:pic>
        <p:nvPicPr>
          <p:cNvPr id="81" name="Imagen 8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3810816" y="5295913"/>
            <a:ext cx="482540" cy="45719"/>
          </a:xfrm>
          <a:prstGeom prst="rect">
            <a:avLst/>
          </a:prstGeom>
        </p:spPr>
      </p:pic>
      <p:pic>
        <p:nvPicPr>
          <p:cNvPr id="82" name="Imagen 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6426" y="6951834"/>
            <a:ext cx="888889" cy="507936"/>
          </a:xfrm>
          <a:prstGeom prst="rect">
            <a:avLst/>
          </a:prstGeom>
        </p:spPr>
      </p:pic>
      <p:pic>
        <p:nvPicPr>
          <p:cNvPr id="6" name="Imagen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9489" y="4793080"/>
            <a:ext cx="419048" cy="2539682"/>
          </a:xfrm>
          <a:prstGeom prst="rect">
            <a:avLst/>
          </a:prstGeom>
        </p:spPr>
      </p:pic>
      <p:pic>
        <p:nvPicPr>
          <p:cNvPr id="83" name="Imagen 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748926" y="5808436"/>
            <a:ext cx="482540" cy="45719"/>
          </a:xfrm>
          <a:prstGeom prst="rect">
            <a:avLst/>
          </a:prstGeom>
        </p:spPr>
      </p:pic>
      <p:pic>
        <p:nvPicPr>
          <p:cNvPr id="84" name="Imagen 8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754676" y="6184136"/>
            <a:ext cx="482540" cy="45719"/>
          </a:xfrm>
          <a:prstGeom prst="rect">
            <a:avLst/>
          </a:prstGeom>
        </p:spPr>
      </p:pic>
      <p:pic>
        <p:nvPicPr>
          <p:cNvPr id="85" name="Imagen 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751255" y="6549841"/>
            <a:ext cx="482540" cy="45719"/>
          </a:xfrm>
          <a:prstGeom prst="rect">
            <a:avLst/>
          </a:prstGeom>
        </p:spPr>
      </p:pic>
      <p:pic>
        <p:nvPicPr>
          <p:cNvPr id="86" name="Imagen 8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759819" y="6947792"/>
            <a:ext cx="482540" cy="45719"/>
          </a:xfrm>
          <a:prstGeom prst="rect">
            <a:avLst/>
          </a:prstGeom>
        </p:spPr>
      </p:pic>
      <p:pic>
        <p:nvPicPr>
          <p:cNvPr id="87" name="Imagen 8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754546" y="5424750"/>
            <a:ext cx="482540" cy="45719"/>
          </a:xfrm>
          <a:prstGeom prst="rect">
            <a:avLst/>
          </a:prstGeom>
        </p:spPr>
      </p:pic>
      <p:pic>
        <p:nvPicPr>
          <p:cNvPr id="88" name="Imagen 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4776207" y="5108854"/>
            <a:ext cx="482540" cy="45719"/>
          </a:xfrm>
          <a:prstGeom prst="rect">
            <a:avLst/>
          </a:prstGeom>
        </p:spPr>
      </p:pic>
      <p:pic>
        <p:nvPicPr>
          <p:cNvPr id="90" name="Imagen 8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0956" y="6962587"/>
            <a:ext cx="888889" cy="507936"/>
          </a:xfrm>
          <a:prstGeom prst="rect">
            <a:avLst/>
          </a:prstGeom>
        </p:spPr>
      </p:pic>
      <p:pic>
        <p:nvPicPr>
          <p:cNvPr id="91" name="Imagen 9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74019" y="4803833"/>
            <a:ext cx="419048" cy="2539682"/>
          </a:xfrm>
          <a:prstGeom prst="rect">
            <a:avLst/>
          </a:prstGeom>
        </p:spPr>
      </p:pic>
      <p:pic>
        <p:nvPicPr>
          <p:cNvPr id="92" name="Imagen 9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5923456" y="5819189"/>
            <a:ext cx="482540" cy="45719"/>
          </a:xfrm>
          <a:prstGeom prst="rect">
            <a:avLst/>
          </a:prstGeom>
        </p:spPr>
      </p:pic>
      <p:pic>
        <p:nvPicPr>
          <p:cNvPr id="93" name="Imagen 9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5929206" y="6194889"/>
            <a:ext cx="482540" cy="45719"/>
          </a:xfrm>
          <a:prstGeom prst="rect">
            <a:avLst/>
          </a:prstGeom>
        </p:spPr>
      </p:pic>
      <p:pic>
        <p:nvPicPr>
          <p:cNvPr id="94" name="Imagen 9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5925785" y="6560594"/>
            <a:ext cx="482540" cy="45719"/>
          </a:xfrm>
          <a:prstGeom prst="rect">
            <a:avLst/>
          </a:prstGeom>
        </p:spPr>
      </p:pic>
      <p:pic>
        <p:nvPicPr>
          <p:cNvPr id="95" name="Imagen 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5934349" y="6958545"/>
            <a:ext cx="482540" cy="45719"/>
          </a:xfrm>
          <a:prstGeom prst="rect">
            <a:avLst/>
          </a:prstGeom>
        </p:spPr>
      </p:pic>
      <p:pic>
        <p:nvPicPr>
          <p:cNvPr id="96" name="Imagen 9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5929076" y="5435503"/>
            <a:ext cx="482540" cy="45719"/>
          </a:xfrm>
          <a:prstGeom prst="rect">
            <a:avLst/>
          </a:prstGeom>
        </p:spPr>
      </p:pic>
      <p:pic>
        <p:nvPicPr>
          <p:cNvPr id="97" name="Imagen 9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5950737" y="5119607"/>
            <a:ext cx="482540" cy="45719"/>
          </a:xfrm>
          <a:prstGeom prst="rect">
            <a:avLst/>
          </a:prstGeom>
        </p:spPr>
      </p:pic>
      <p:pic>
        <p:nvPicPr>
          <p:cNvPr id="98" name="Imagen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3526" y="6975301"/>
            <a:ext cx="888889" cy="507936"/>
          </a:xfrm>
          <a:prstGeom prst="rect">
            <a:avLst/>
          </a:prstGeom>
        </p:spPr>
      </p:pic>
      <p:pic>
        <p:nvPicPr>
          <p:cNvPr id="99" name="Imagen 9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6589" y="4981905"/>
            <a:ext cx="419048" cy="2374324"/>
          </a:xfrm>
          <a:prstGeom prst="rect">
            <a:avLst/>
          </a:prstGeom>
        </p:spPr>
      </p:pic>
      <p:pic>
        <p:nvPicPr>
          <p:cNvPr id="102" name="Imagen 1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6968355" y="6573308"/>
            <a:ext cx="482540" cy="45719"/>
          </a:xfrm>
          <a:prstGeom prst="rect">
            <a:avLst/>
          </a:prstGeom>
        </p:spPr>
      </p:pic>
      <p:pic>
        <p:nvPicPr>
          <p:cNvPr id="103" name="Imagen 10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6976919" y="6971259"/>
            <a:ext cx="482540" cy="45719"/>
          </a:xfrm>
          <a:prstGeom prst="rect">
            <a:avLst/>
          </a:prstGeom>
        </p:spPr>
      </p:pic>
      <p:pic>
        <p:nvPicPr>
          <p:cNvPr id="72" name="Imagen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4699" y="6987204"/>
            <a:ext cx="888889" cy="507936"/>
          </a:xfrm>
          <a:prstGeom prst="rect">
            <a:avLst/>
          </a:prstGeom>
        </p:spPr>
      </p:pic>
      <p:pic>
        <p:nvPicPr>
          <p:cNvPr id="73" name="Imagen 9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7762" y="5851584"/>
            <a:ext cx="419048" cy="1516548"/>
          </a:xfrm>
          <a:prstGeom prst="rect">
            <a:avLst/>
          </a:prstGeom>
        </p:spPr>
      </p:pic>
      <p:sp>
        <p:nvSpPr>
          <p:cNvPr id="80" name="CuadroTexto 68"/>
          <p:cNvSpPr txBox="1"/>
          <p:nvPr/>
        </p:nvSpPr>
        <p:spPr>
          <a:xfrm>
            <a:off x="7978482" y="4628196"/>
            <a:ext cx="862737" cy="413959"/>
          </a:xfrm>
          <a:prstGeom prst="rect">
            <a:avLst/>
          </a:prstGeom>
          <a:noFill/>
        </p:spPr>
        <p:txBody>
          <a:bodyPr wrap="none" rtlCol="0">
            <a:spAutoFit/>
          </a:bodyPr>
          <a:lstStyle/>
          <a:p>
            <a:r>
              <a:rPr lang="es-ES" sz="2090" dirty="0">
                <a:solidFill>
                  <a:srgbClr val="1F497D"/>
                </a:solidFill>
                <a:latin typeface="ApexNew-Heavy"/>
                <a:cs typeface="ApexNew-Heavy"/>
              </a:rPr>
              <a:t>287.9</a:t>
            </a:r>
          </a:p>
        </p:txBody>
      </p:sp>
      <p:pic>
        <p:nvPicPr>
          <p:cNvPr id="89" name="Imagen 1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7004069" y="6197375"/>
            <a:ext cx="482540" cy="45719"/>
          </a:xfrm>
          <a:prstGeom prst="rect">
            <a:avLst/>
          </a:prstGeom>
        </p:spPr>
      </p:pic>
      <p:pic>
        <p:nvPicPr>
          <p:cNvPr id="100" name="Imagen 1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6968791" y="5851584"/>
            <a:ext cx="482540" cy="45719"/>
          </a:xfrm>
          <a:prstGeom prst="rect">
            <a:avLst/>
          </a:prstGeom>
        </p:spPr>
      </p:pic>
      <p:pic>
        <p:nvPicPr>
          <p:cNvPr id="101" name="Imagen 1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7016589" y="5480491"/>
            <a:ext cx="482540" cy="45719"/>
          </a:xfrm>
          <a:prstGeom prst="rect">
            <a:avLst/>
          </a:prstGeom>
        </p:spPr>
      </p:pic>
      <p:pic>
        <p:nvPicPr>
          <p:cNvPr id="104" name="Imagen 1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7004069" y="5147139"/>
            <a:ext cx="482540" cy="45719"/>
          </a:xfrm>
          <a:prstGeom prst="rect">
            <a:avLst/>
          </a:prstGeom>
        </p:spPr>
      </p:pic>
      <p:pic>
        <p:nvPicPr>
          <p:cNvPr id="105" name="Imagen 1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8116603" y="6994118"/>
            <a:ext cx="482540" cy="45719"/>
          </a:xfrm>
          <a:prstGeom prst="rect">
            <a:avLst/>
          </a:prstGeom>
        </p:spPr>
      </p:pic>
      <p:sp>
        <p:nvSpPr>
          <p:cNvPr id="106" name="CuadroTexto 70"/>
          <p:cNvSpPr txBox="1"/>
          <p:nvPr/>
        </p:nvSpPr>
        <p:spPr>
          <a:xfrm>
            <a:off x="8163296" y="4993302"/>
            <a:ext cx="423514" cy="227755"/>
          </a:xfrm>
          <a:prstGeom prst="rect">
            <a:avLst/>
          </a:prstGeom>
          <a:noFill/>
        </p:spPr>
        <p:txBody>
          <a:bodyPr wrap="none" rtlCol="0">
            <a:spAutoFit/>
          </a:bodyPr>
          <a:lstStyle/>
          <a:p>
            <a:r>
              <a:rPr lang="es-ES" sz="880" dirty="0">
                <a:solidFill>
                  <a:srgbClr val="1F497D"/>
                </a:solidFill>
                <a:latin typeface="ApexNew-Bolditalic"/>
                <a:cs typeface="ApexNew-Bolditalic"/>
              </a:rPr>
              <a:t>2016</a:t>
            </a:r>
          </a:p>
        </p:txBody>
      </p:sp>
      <p:pic>
        <p:nvPicPr>
          <p:cNvPr id="107" name="Imagen 1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8116603" y="6611390"/>
            <a:ext cx="482540" cy="45719"/>
          </a:xfrm>
          <a:prstGeom prst="rect">
            <a:avLst/>
          </a:prstGeom>
        </p:spPr>
      </p:pic>
      <p:pic>
        <p:nvPicPr>
          <p:cNvPr id="108" name="Imagen 1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8136016" y="6243947"/>
            <a:ext cx="482540" cy="45719"/>
          </a:xfrm>
          <a:prstGeom prst="rect">
            <a:avLst/>
          </a:prstGeom>
        </p:spPr>
      </p:pic>
      <p:pic>
        <p:nvPicPr>
          <p:cNvPr id="4" name="Picture 3"/>
          <p:cNvPicPr>
            <a:picLocks noChangeAspect="1"/>
          </p:cNvPicPr>
          <p:nvPr/>
        </p:nvPicPr>
        <p:blipFill>
          <a:blip r:embed="rId10"/>
          <a:stretch>
            <a:fillRect/>
          </a:stretch>
        </p:blipFill>
        <p:spPr>
          <a:xfrm>
            <a:off x="8163296" y="5440635"/>
            <a:ext cx="420660" cy="390660"/>
          </a:xfrm>
          <a:prstGeom prst="rect">
            <a:avLst/>
          </a:prstGeom>
        </p:spPr>
      </p:pic>
      <p:pic>
        <p:nvPicPr>
          <p:cNvPr id="111" name="Picture 110"/>
          <p:cNvPicPr>
            <a:picLocks noChangeAspect="1"/>
          </p:cNvPicPr>
          <p:nvPr/>
        </p:nvPicPr>
        <p:blipFill rotWithShape="1">
          <a:blip r:embed="rId10"/>
          <a:srcRect b="-45527"/>
          <a:stretch/>
        </p:blipFill>
        <p:spPr>
          <a:xfrm>
            <a:off x="8167762" y="5217936"/>
            <a:ext cx="416194" cy="296639"/>
          </a:xfrm>
          <a:prstGeom prst="rect">
            <a:avLst/>
          </a:prstGeom>
        </p:spPr>
      </p:pic>
      <p:pic>
        <p:nvPicPr>
          <p:cNvPr id="109" name="Imagen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1268" y="6972224"/>
            <a:ext cx="888889" cy="507936"/>
          </a:xfrm>
          <a:prstGeom prst="rect">
            <a:avLst/>
          </a:prstGeom>
        </p:spPr>
      </p:pic>
      <p:pic>
        <p:nvPicPr>
          <p:cNvPr id="110" name="Imagen 9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0971" y="6222238"/>
            <a:ext cx="419048" cy="1130888"/>
          </a:xfrm>
          <a:prstGeom prst="rect">
            <a:avLst/>
          </a:prstGeom>
        </p:spPr>
      </p:pic>
      <p:sp>
        <p:nvSpPr>
          <p:cNvPr id="114" name="CuadroTexto 68"/>
          <p:cNvSpPr txBox="1"/>
          <p:nvPr/>
        </p:nvSpPr>
        <p:spPr>
          <a:xfrm>
            <a:off x="9142621" y="5604338"/>
            <a:ext cx="841897" cy="413959"/>
          </a:xfrm>
          <a:prstGeom prst="rect">
            <a:avLst/>
          </a:prstGeom>
          <a:noFill/>
        </p:spPr>
        <p:txBody>
          <a:bodyPr wrap="none" rtlCol="0">
            <a:spAutoFit/>
          </a:bodyPr>
          <a:lstStyle/>
          <a:p>
            <a:r>
              <a:rPr lang="es-ES" sz="2090" dirty="0">
                <a:solidFill>
                  <a:srgbClr val="1F497D"/>
                </a:solidFill>
                <a:latin typeface="ApexNew-Heavy"/>
                <a:cs typeface="ApexNew-Heavy"/>
              </a:rPr>
              <a:t>283.7</a:t>
            </a:r>
          </a:p>
        </p:txBody>
      </p:sp>
      <p:sp>
        <p:nvSpPr>
          <p:cNvPr id="115" name="CuadroTexto 70"/>
          <p:cNvSpPr txBox="1"/>
          <p:nvPr/>
        </p:nvSpPr>
        <p:spPr>
          <a:xfrm>
            <a:off x="9345400" y="5988066"/>
            <a:ext cx="412292" cy="227755"/>
          </a:xfrm>
          <a:prstGeom prst="rect">
            <a:avLst/>
          </a:prstGeom>
          <a:noFill/>
        </p:spPr>
        <p:txBody>
          <a:bodyPr wrap="none" rtlCol="0">
            <a:spAutoFit/>
          </a:bodyPr>
          <a:lstStyle/>
          <a:p>
            <a:r>
              <a:rPr lang="es-ES" sz="880" dirty="0">
                <a:solidFill>
                  <a:srgbClr val="1F497D"/>
                </a:solidFill>
                <a:latin typeface="ApexNew-Bolditalic"/>
                <a:cs typeface="ApexNew-Bolditalic"/>
              </a:rPr>
              <a:t>2017</a:t>
            </a:r>
          </a:p>
        </p:txBody>
      </p:sp>
      <p:pic>
        <p:nvPicPr>
          <p:cNvPr id="116" name="Imagen 1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9292554" y="6471689"/>
            <a:ext cx="482540" cy="45719"/>
          </a:xfrm>
          <a:prstGeom prst="rect">
            <a:avLst/>
          </a:prstGeom>
        </p:spPr>
      </p:pic>
      <p:pic>
        <p:nvPicPr>
          <p:cNvPr id="117" name="Imagen 1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9292554" y="6766859"/>
            <a:ext cx="482540" cy="45719"/>
          </a:xfrm>
          <a:prstGeom prst="rect">
            <a:avLst/>
          </a:prstGeom>
        </p:spPr>
      </p:pic>
      <p:pic>
        <p:nvPicPr>
          <p:cNvPr id="118" name="Imagen 10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9291095" y="7066317"/>
            <a:ext cx="482540" cy="45719"/>
          </a:xfrm>
          <a:prstGeom prst="rect">
            <a:avLst/>
          </a:prstGeom>
        </p:spPr>
      </p:pic>
      <p:pic>
        <p:nvPicPr>
          <p:cNvPr id="11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6517" y="4370120"/>
            <a:ext cx="419048" cy="2953938"/>
          </a:xfrm>
          <a:prstGeom prst="rect">
            <a:avLst/>
          </a:prstGeom>
        </p:spPr>
      </p:pic>
      <p:pic>
        <p:nvPicPr>
          <p:cNvPr id="113" name="Imagen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4631" y="6922624"/>
            <a:ext cx="888889" cy="550361"/>
          </a:xfrm>
          <a:prstGeom prst="rect">
            <a:avLst/>
          </a:prstGeom>
        </p:spPr>
      </p:pic>
      <p:sp>
        <p:nvSpPr>
          <p:cNvPr id="119" name="CuadroTexto 47"/>
          <p:cNvSpPr txBox="1"/>
          <p:nvPr/>
        </p:nvSpPr>
        <p:spPr>
          <a:xfrm>
            <a:off x="1571214" y="4053734"/>
            <a:ext cx="718466" cy="227755"/>
          </a:xfrm>
          <a:prstGeom prst="rect">
            <a:avLst/>
          </a:prstGeom>
          <a:noFill/>
        </p:spPr>
        <p:txBody>
          <a:bodyPr wrap="none" rtlCol="0">
            <a:spAutoFit/>
          </a:bodyPr>
          <a:lstStyle/>
          <a:p>
            <a:r>
              <a:rPr lang="es-ES" sz="880" dirty="0">
                <a:solidFill>
                  <a:srgbClr val="1F497D"/>
                </a:solidFill>
                <a:latin typeface="ApexNew-Bolditalic"/>
                <a:cs typeface="ApexNew-Bolditalic"/>
              </a:rPr>
              <a:t>2001- 2010</a:t>
            </a:r>
          </a:p>
        </p:txBody>
      </p:sp>
      <p:sp>
        <p:nvSpPr>
          <p:cNvPr id="120" name="CuadroTexto 24"/>
          <p:cNvSpPr txBox="1"/>
          <p:nvPr/>
        </p:nvSpPr>
        <p:spPr>
          <a:xfrm>
            <a:off x="1498884" y="3705905"/>
            <a:ext cx="898003" cy="369332"/>
          </a:xfrm>
          <a:prstGeom prst="rect">
            <a:avLst/>
          </a:prstGeom>
          <a:noFill/>
        </p:spPr>
        <p:txBody>
          <a:bodyPr wrap="none" rtlCol="0">
            <a:spAutoFit/>
          </a:bodyPr>
          <a:lstStyle/>
          <a:p>
            <a:r>
              <a:rPr lang="es-ES" sz="1800" dirty="0">
                <a:solidFill>
                  <a:srgbClr val="1F497D"/>
                </a:solidFill>
                <a:latin typeface="ApexNew-Heavy"/>
                <a:cs typeface="ApexNew-Heavy"/>
              </a:rPr>
              <a:t>1’925.2</a:t>
            </a:r>
          </a:p>
        </p:txBody>
      </p:sp>
      <p:pic>
        <p:nvPicPr>
          <p:cNvPr id="131" name="Imagen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5110" y="5468855"/>
            <a:ext cx="482540" cy="45719"/>
          </a:xfrm>
          <a:prstGeom prst="rect">
            <a:avLst/>
          </a:prstGeom>
        </p:spPr>
      </p:pic>
      <p:pic>
        <p:nvPicPr>
          <p:cNvPr id="132" name="Imagen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5110" y="5750338"/>
            <a:ext cx="482540" cy="45719"/>
          </a:xfrm>
          <a:prstGeom prst="rect">
            <a:avLst/>
          </a:prstGeom>
        </p:spPr>
      </p:pic>
      <p:pic>
        <p:nvPicPr>
          <p:cNvPr id="133" name="Imagen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5110" y="6031821"/>
            <a:ext cx="482540" cy="45719"/>
          </a:xfrm>
          <a:prstGeom prst="rect">
            <a:avLst/>
          </a:prstGeom>
        </p:spPr>
      </p:pic>
      <p:pic>
        <p:nvPicPr>
          <p:cNvPr id="134" name="Imagen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5110" y="6313304"/>
            <a:ext cx="482540" cy="45719"/>
          </a:xfrm>
          <a:prstGeom prst="rect">
            <a:avLst/>
          </a:prstGeom>
        </p:spPr>
      </p:pic>
      <p:pic>
        <p:nvPicPr>
          <p:cNvPr id="136" name="Imagen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5110" y="6594787"/>
            <a:ext cx="482540" cy="45719"/>
          </a:xfrm>
          <a:prstGeom prst="rect">
            <a:avLst/>
          </a:prstGeom>
        </p:spPr>
      </p:pic>
      <p:pic>
        <p:nvPicPr>
          <p:cNvPr id="137" name="Imagen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5110" y="6876270"/>
            <a:ext cx="482540" cy="45719"/>
          </a:xfrm>
          <a:prstGeom prst="rect">
            <a:avLst/>
          </a:prstGeom>
        </p:spPr>
      </p:pic>
      <p:pic>
        <p:nvPicPr>
          <p:cNvPr id="138" name="Imagen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5110" y="7157756"/>
            <a:ext cx="482540" cy="45719"/>
          </a:xfrm>
          <a:prstGeom prst="rect">
            <a:avLst/>
          </a:prstGeom>
        </p:spPr>
      </p:pic>
      <p:pic>
        <p:nvPicPr>
          <p:cNvPr id="139" name="Imagen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5110" y="5187372"/>
            <a:ext cx="482540" cy="45719"/>
          </a:xfrm>
          <a:prstGeom prst="rect">
            <a:avLst/>
          </a:prstGeom>
        </p:spPr>
      </p:pic>
      <p:pic>
        <p:nvPicPr>
          <p:cNvPr id="140" name="Imagen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5110" y="4905889"/>
            <a:ext cx="482540" cy="45719"/>
          </a:xfrm>
          <a:prstGeom prst="rect">
            <a:avLst/>
          </a:prstGeom>
        </p:spPr>
      </p:pic>
      <p:pic>
        <p:nvPicPr>
          <p:cNvPr id="141" name="Imagen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75110" y="4624406"/>
            <a:ext cx="482540" cy="45719"/>
          </a:xfrm>
          <a:prstGeom prst="rect">
            <a:avLst/>
          </a:prstGeom>
        </p:spPr>
      </p:pic>
      <p:pic>
        <p:nvPicPr>
          <p:cNvPr id="148" name="Marcador de contenido 10">
            <a:hlinkClick r:id="" action="ppaction://hlinkshowjump?jump=next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149" name="Marcador de contenido 10">
            <a:hlinkClick r:id="" action="ppaction://hlinkshowjump?jump=previous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150" name="Marcador de contenido 5" descr="casita.png">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151" name="Botón de acción: Personalizar 4">
            <a:hlinkClick r:id="rId14"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152" name="Botón de acción: Personalizar 16">
            <a:hlinkClick r:id="rId15"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153" name="Botón de acción: Personalizar 17">
            <a:hlinkClick r:id="rId16"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CRECIMIENTO</a:t>
            </a:r>
          </a:p>
          <a:p>
            <a:r>
              <a:rPr lang="es-ES" sz="2000" dirty="0">
                <a:solidFill>
                  <a:srgbClr val="FF0000"/>
                </a:solidFill>
                <a:latin typeface="ApexNew-Bold"/>
              </a:rPr>
              <a:t>CONTINUO</a:t>
            </a:r>
            <a:endParaRPr lang="es-PE" sz="2000" dirty="0">
              <a:solidFill>
                <a:srgbClr val="FF0000"/>
              </a:solidFill>
            </a:endParaRPr>
          </a:p>
        </p:txBody>
      </p:sp>
      <p:sp>
        <p:nvSpPr>
          <p:cNvPr id="154" name="Botón de acción: Personalizar 18">
            <a:hlinkClick r:id="rId17"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p>
        </p:txBody>
      </p:sp>
      <p:sp>
        <p:nvSpPr>
          <p:cNvPr id="155" name="Botón de acción: Personalizar 18">
            <a:hlinkClick r:id="rId17"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p>
        </p:txBody>
      </p:sp>
      <p:sp>
        <p:nvSpPr>
          <p:cNvPr id="156" name="Botón de acción: Personalizar 18">
            <a:hlinkClick r:id="rId17"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121" name="CuadroTexto 15">
            <a:hlinkClick r:id="rId18" action="ppaction://hlinksldjump"/>
          </p:cNvPr>
          <p:cNvSpPr txBox="1"/>
          <p:nvPr/>
        </p:nvSpPr>
        <p:spPr>
          <a:xfrm>
            <a:off x="2996995" y="1426545"/>
            <a:ext cx="1337728" cy="277892"/>
          </a:xfrm>
          <a:prstGeom prst="rect">
            <a:avLst/>
          </a:prstGeom>
          <a:noFill/>
        </p:spPr>
        <p:txBody>
          <a:bodyPr wrap="none" lIns="145664" tIns="72832" rIns="145664" bIns="72832" rtlCol="0">
            <a:spAutoFit/>
          </a:bodyPr>
          <a:lstStyle/>
          <a:p>
            <a:r>
              <a:rPr lang="es-ES" sz="850" dirty="0">
                <a:latin typeface="ApexNew-Book"/>
                <a:cs typeface="ApexNew-Book"/>
              </a:rPr>
              <a:t>PASAJEROS 2001-2017</a:t>
            </a:r>
          </a:p>
        </p:txBody>
      </p:sp>
      <p:sp>
        <p:nvSpPr>
          <p:cNvPr id="122" name="CuadroTexto 16">
            <a:hlinkClick r:id="rId19" action="ppaction://hlinksldjump"/>
          </p:cNvPr>
          <p:cNvSpPr txBox="1"/>
          <p:nvPr/>
        </p:nvSpPr>
        <p:spPr>
          <a:xfrm>
            <a:off x="4550069" y="1426545"/>
            <a:ext cx="2281897" cy="277892"/>
          </a:xfrm>
          <a:prstGeom prst="rect">
            <a:avLst/>
          </a:prstGeom>
          <a:noFill/>
        </p:spPr>
        <p:txBody>
          <a:bodyPr wrap="none" lIns="145664" tIns="72832" rIns="145664" bIns="72832" rtlCol="0">
            <a:spAutoFit/>
          </a:bodyPr>
          <a:lstStyle/>
          <a:p>
            <a:r>
              <a:rPr lang="es-ES" sz="850" dirty="0">
                <a:latin typeface="ApexNew-Book"/>
                <a:cs typeface="ApexNew-Book"/>
              </a:rPr>
              <a:t>MOVIMIENTOS DE AERONAVES 2001-2017</a:t>
            </a:r>
          </a:p>
        </p:txBody>
      </p:sp>
      <p:sp>
        <p:nvSpPr>
          <p:cNvPr id="123" name="CuadroTexto 17">
            <a:hlinkClick r:id="rId4" action="ppaction://hlinksldjump"/>
          </p:cNvPr>
          <p:cNvSpPr txBox="1"/>
          <p:nvPr/>
        </p:nvSpPr>
        <p:spPr>
          <a:xfrm>
            <a:off x="7047312" y="1426545"/>
            <a:ext cx="1640695" cy="277892"/>
          </a:xfrm>
          <a:prstGeom prst="rect">
            <a:avLst/>
          </a:prstGeom>
          <a:noFill/>
        </p:spPr>
        <p:txBody>
          <a:bodyPr wrap="none" lIns="145664" tIns="72832" rIns="145664" bIns="72832" rtlCol="0">
            <a:spAutoFit/>
          </a:bodyPr>
          <a:lstStyle/>
          <a:p>
            <a:r>
              <a:rPr lang="pt-BR" sz="850" dirty="0">
                <a:solidFill>
                  <a:srgbClr val="FF0000"/>
                </a:solidFill>
                <a:latin typeface="ApexNew-Book"/>
                <a:cs typeface="ApexNew-Book"/>
              </a:rPr>
              <a:t>CARGA Y CORREO 2001-2017</a:t>
            </a:r>
            <a:endParaRPr lang="es-ES" sz="850" dirty="0">
              <a:solidFill>
                <a:srgbClr val="FF0000"/>
              </a:solidFill>
              <a:latin typeface="ApexNew-Book"/>
              <a:cs typeface="ApexNew-Book"/>
            </a:endParaRPr>
          </a:p>
        </p:txBody>
      </p:sp>
      <p:sp>
        <p:nvSpPr>
          <p:cNvPr id="124" name="CuadroTexto 12">
            <a:hlinkClick r:id="rId20" action="ppaction://hlinksldjump"/>
          </p:cNvPr>
          <p:cNvSpPr txBox="1"/>
          <p:nvPr/>
        </p:nvSpPr>
        <p:spPr>
          <a:xfrm>
            <a:off x="987065" y="1426545"/>
            <a:ext cx="1794584" cy="277892"/>
          </a:xfrm>
          <a:prstGeom prst="rect">
            <a:avLst/>
          </a:prstGeom>
          <a:noFill/>
        </p:spPr>
        <p:txBody>
          <a:bodyPr wrap="none" lIns="145664" tIns="72832" rIns="145664" bIns="72832" rtlCol="0">
            <a:spAutoFit/>
          </a:bodyPr>
          <a:lstStyle/>
          <a:p>
            <a:r>
              <a:rPr lang="es-ES" sz="850" dirty="0">
                <a:latin typeface="ApexNew-Book"/>
                <a:cs typeface="ApexNew-Book"/>
              </a:rPr>
              <a:t>INFRAESTRUCTURA 2001 – 2017</a:t>
            </a:r>
          </a:p>
        </p:txBody>
      </p:sp>
    </p:spTree>
    <p:extLst>
      <p:ext uri="{BB962C8B-B14F-4D97-AF65-F5344CB8AC3E}">
        <p14:creationId xmlns:p14="http://schemas.microsoft.com/office/powerpoint/2010/main" val="3048392103"/>
      </p:ext>
    </p:extLst>
  </p:cSld>
  <p:clrMapOvr>
    <a:masterClrMapping/>
  </p:clrMapOvr>
  <p:transition spd="slow" advClick="0">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descr="foto-lap.pn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1" y="0"/>
            <a:ext cx="13093699" cy="9756775"/>
          </a:xfrm>
        </p:spPr>
      </p:pic>
      <p:sp>
        <p:nvSpPr>
          <p:cNvPr id="5" name="CuadroTexto 4"/>
          <p:cNvSpPr txBox="1"/>
          <p:nvPr/>
        </p:nvSpPr>
        <p:spPr>
          <a:xfrm>
            <a:off x="307020" y="5293600"/>
            <a:ext cx="13779794" cy="3613677"/>
          </a:xfrm>
          <a:prstGeom prst="rect">
            <a:avLst/>
          </a:prstGeom>
          <a:noFill/>
        </p:spPr>
        <p:txBody>
          <a:bodyPr wrap="square" lIns="145664" tIns="72832" rIns="145664" bIns="72832" rtlCol="0">
            <a:spAutoFit/>
          </a:bodyPr>
          <a:lstStyle/>
          <a:p>
            <a:pPr>
              <a:lnSpc>
                <a:spcPct val="90000"/>
              </a:lnSpc>
            </a:pPr>
            <a:r>
              <a:rPr lang="es-ES" sz="12400" dirty="0">
                <a:solidFill>
                  <a:srgbClr val="FFFFFF"/>
                </a:solidFill>
                <a:latin typeface="ApexNew-Bold"/>
                <a:cs typeface="ApexNew-Bold"/>
              </a:rPr>
              <a:t>CONFIANZA Y</a:t>
            </a:r>
            <a:br>
              <a:rPr lang="es-ES" sz="12400" dirty="0">
                <a:solidFill>
                  <a:srgbClr val="FFFFFF"/>
                </a:solidFill>
                <a:latin typeface="ApexNew-Bold"/>
                <a:cs typeface="ApexNew-Bold"/>
              </a:rPr>
            </a:br>
            <a:r>
              <a:rPr lang="es-ES" sz="12400" dirty="0">
                <a:solidFill>
                  <a:srgbClr val="FFFFFF"/>
                </a:solidFill>
                <a:latin typeface="ApexNew-Bold"/>
                <a:cs typeface="ApexNew-Bold"/>
              </a:rPr>
              <a:t>COMPROMISO </a:t>
            </a:r>
          </a:p>
        </p:txBody>
      </p:sp>
    </p:spTree>
    <p:extLst>
      <p:ext uri="{BB962C8B-B14F-4D97-AF65-F5344CB8AC3E}">
        <p14:creationId xmlns:p14="http://schemas.microsoft.com/office/powerpoint/2010/main" val="323762764"/>
      </p:ext>
    </p:extLst>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xit" presetSubtype="4" fill="hold" grpId="1" nodeType="afterEffect">
                                  <p:stCondLst>
                                    <p:cond delay="200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p:cNvSpPr/>
          <p:nvPr/>
        </p:nvSpPr>
        <p:spPr>
          <a:xfrm>
            <a:off x="2961059" y="1991076"/>
            <a:ext cx="9547225" cy="707886"/>
          </a:xfrm>
          <a:prstGeom prst="rect">
            <a:avLst/>
          </a:prstGeom>
        </p:spPr>
        <p:txBody>
          <a:bodyPr wrap="none">
            <a:spAutoFit/>
          </a:bodyPr>
          <a:lstStyle/>
          <a:p>
            <a:r>
              <a:rPr lang="es-ES" sz="4000" dirty="0">
                <a:solidFill>
                  <a:schemeClr val="tx2"/>
                </a:solidFill>
                <a:latin typeface="ApexNew-BoldItalic"/>
                <a:cs typeface="ApexNew-BoldItalic"/>
              </a:rPr>
              <a:t>RESPONSABILIDAD SOCIAL Y AMBIENTAL</a:t>
            </a:r>
          </a:p>
        </p:txBody>
      </p:sp>
      <p:pic>
        <p:nvPicPr>
          <p:cNvPr id="24" name="Imagen 23" descr="FONDOBI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89462"/>
            <a:ext cx="13003213" cy="6031764"/>
          </a:xfrm>
          <a:prstGeom prst="rect">
            <a:avLst/>
          </a:prstGeom>
        </p:spPr>
      </p:pic>
      <p:pic>
        <p:nvPicPr>
          <p:cNvPr id="25" name="Imagen 24" descr="hombrecitos azul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262" y="3575050"/>
            <a:ext cx="1079500" cy="965200"/>
          </a:xfrm>
          <a:prstGeom prst="rect">
            <a:avLst/>
          </a:prstGeom>
        </p:spPr>
      </p:pic>
      <p:pic>
        <p:nvPicPr>
          <p:cNvPr id="26" name="Imagen 25" descr="logo arbo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3460750"/>
            <a:ext cx="1079500" cy="1079500"/>
          </a:xfrm>
          <a:prstGeom prst="rect">
            <a:avLst/>
          </a:prstGeom>
        </p:spPr>
      </p:pic>
      <p:pic>
        <p:nvPicPr>
          <p:cNvPr id="27" name="Imagen 26" descr="logo pnatall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4087" y="3460750"/>
            <a:ext cx="1257300" cy="1028700"/>
          </a:xfrm>
          <a:prstGeom prst="rect">
            <a:avLst/>
          </a:prstGeom>
        </p:spPr>
      </p:pic>
      <p:pic>
        <p:nvPicPr>
          <p:cNvPr id="28" name="Imagen 27" descr="logo C0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9747" y="3467100"/>
            <a:ext cx="1130300" cy="1333500"/>
          </a:xfrm>
          <a:prstGeom prst="rect">
            <a:avLst/>
          </a:prstGeom>
        </p:spPr>
      </p:pic>
      <p:sp>
        <p:nvSpPr>
          <p:cNvPr id="29" name="CuadroTexto 28"/>
          <p:cNvSpPr txBox="1"/>
          <p:nvPr/>
        </p:nvSpPr>
        <p:spPr>
          <a:xfrm>
            <a:off x="758956" y="4686300"/>
            <a:ext cx="2670044" cy="2092881"/>
          </a:xfrm>
          <a:prstGeom prst="rect">
            <a:avLst/>
          </a:prstGeom>
          <a:noFill/>
        </p:spPr>
        <p:txBody>
          <a:bodyPr wrap="square" rtlCol="0">
            <a:spAutoFit/>
          </a:bodyPr>
          <a:lstStyle/>
          <a:p>
            <a:pPr algn="just"/>
            <a:r>
              <a:rPr lang="es-ES" sz="1300" dirty="0">
                <a:solidFill>
                  <a:schemeClr val="tx1">
                    <a:lumMod val="65000"/>
                    <a:lumOff val="35000"/>
                  </a:schemeClr>
                </a:solidFill>
                <a:latin typeface="ApexNew-Medium"/>
                <a:cs typeface="ApexNew-Medium"/>
              </a:rPr>
              <a:t>Por su compromiso con la conservación del medio ambiente, LAP ha gestionado acciones enfocadas en prevenir, controlar y minimizar todo impacto ambiental que haya sido producto o consecuencia de las diversas actividades realizadas en el Aeropuerto Internacional Jorge Chávez.</a:t>
            </a:r>
          </a:p>
        </p:txBody>
      </p:sp>
      <p:sp>
        <p:nvSpPr>
          <p:cNvPr id="30" name="CuadroTexto 29"/>
          <p:cNvSpPr txBox="1"/>
          <p:nvPr/>
        </p:nvSpPr>
        <p:spPr>
          <a:xfrm>
            <a:off x="3606801" y="4673600"/>
            <a:ext cx="3136900" cy="3293210"/>
          </a:xfrm>
          <a:prstGeom prst="rect">
            <a:avLst/>
          </a:prstGeom>
          <a:noFill/>
        </p:spPr>
        <p:txBody>
          <a:bodyPr wrap="square" rtlCol="0">
            <a:spAutoFit/>
          </a:bodyPr>
          <a:lstStyle/>
          <a:p>
            <a:pPr algn="just"/>
            <a:r>
              <a:rPr lang="es-ES" sz="1300" dirty="0">
                <a:solidFill>
                  <a:schemeClr val="tx1">
                    <a:lumMod val="65000"/>
                    <a:lumOff val="35000"/>
                  </a:schemeClr>
                </a:solidFill>
                <a:latin typeface="ApexNew-Medium"/>
                <a:cs typeface="ApexNew-Medium"/>
              </a:rPr>
              <a:t>LAP cumple con la implementación y ejecución del Estudio de Impacto ambiental (EIA), la normativa legal aplicable y con el desarrollo de los </a:t>
            </a:r>
            <a:r>
              <a:rPr lang="es-ES" sz="1300" dirty="0" err="1">
                <a:solidFill>
                  <a:schemeClr val="tx1">
                    <a:lumMod val="65000"/>
                    <a:lumOff val="35000"/>
                  </a:schemeClr>
                </a:solidFill>
                <a:latin typeface="ApexNew-Medium"/>
                <a:cs typeface="ApexNew-Medium"/>
              </a:rPr>
              <a:t>monitoreos</a:t>
            </a:r>
            <a:r>
              <a:rPr lang="es-ES" sz="1300" dirty="0">
                <a:solidFill>
                  <a:schemeClr val="tx1">
                    <a:lumMod val="65000"/>
                    <a:lumOff val="35000"/>
                  </a:schemeClr>
                </a:solidFill>
                <a:latin typeface="ApexNew-Medium"/>
                <a:cs typeface="ApexNew-Medium"/>
              </a:rPr>
              <a:t> de calidad de agua, aire, ruido, entre otros.  Asimismo, LAP ha corroborado el cumplimiento de los límites máximos permisibles de las unidades vehiculares y equipos motorizados que circulan en Plataforma, conforme al Plan de Control de Emisiones de Gases. De igual forma, para cumplir las obligaciones legales ambientales, se han realizado auditorías internas y externas a todos los procesos de LAP y sus empresas externas.</a:t>
            </a:r>
          </a:p>
        </p:txBody>
      </p:sp>
      <p:sp>
        <p:nvSpPr>
          <p:cNvPr id="31" name="CuadroTexto 30"/>
          <p:cNvSpPr txBox="1"/>
          <p:nvPr/>
        </p:nvSpPr>
        <p:spPr>
          <a:xfrm>
            <a:off x="6950497" y="4699000"/>
            <a:ext cx="2765004" cy="2492990"/>
          </a:xfrm>
          <a:prstGeom prst="rect">
            <a:avLst/>
          </a:prstGeom>
          <a:noFill/>
        </p:spPr>
        <p:txBody>
          <a:bodyPr wrap="square" rtlCol="0">
            <a:spAutoFit/>
          </a:bodyPr>
          <a:lstStyle/>
          <a:p>
            <a:pPr algn="just"/>
            <a:r>
              <a:rPr lang="es-ES" sz="1300" dirty="0">
                <a:solidFill>
                  <a:schemeClr val="tx1">
                    <a:lumMod val="65000"/>
                    <a:lumOff val="35000"/>
                  </a:schemeClr>
                </a:solidFill>
                <a:latin typeface="ApexNew-Medium"/>
                <a:cs typeface="ApexNew-Medium"/>
              </a:rPr>
              <a:t>Como parte de su compromiso con el medio ambiente y desarrollo sostenible del país, LAP ha certificado a nivel internacional la medición de su huella del carbono para el año 2014. Según el cálculo realizado, el Aeropuerto emite anualmente 11,070 toneladas de CO2 equivalente, siendo el consumo de electricidad el que constituye la principal fuente de emisión del "Jorge Chávez". </a:t>
            </a:r>
          </a:p>
        </p:txBody>
      </p:sp>
      <p:sp>
        <p:nvSpPr>
          <p:cNvPr id="32" name="CuadroTexto 31"/>
          <p:cNvSpPr txBox="1"/>
          <p:nvPr/>
        </p:nvSpPr>
        <p:spPr>
          <a:xfrm>
            <a:off x="9982199" y="4724400"/>
            <a:ext cx="2803635" cy="4093428"/>
          </a:xfrm>
          <a:prstGeom prst="rect">
            <a:avLst/>
          </a:prstGeom>
          <a:noFill/>
        </p:spPr>
        <p:txBody>
          <a:bodyPr wrap="square" rtlCol="0">
            <a:spAutoFit/>
          </a:bodyPr>
          <a:lstStyle/>
          <a:p>
            <a:pPr algn="just"/>
            <a:r>
              <a:rPr lang="es-ES" sz="1300" dirty="0">
                <a:solidFill>
                  <a:schemeClr val="tx1">
                    <a:lumMod val="65000"/>
                    <a:lumOff val="35000"/>
                  </a:schemeClr>
                </a:solidFill>
                <a:latin typeface="ApexNew-Medium"/>
                <a:cs typeface="ApexNew-Medium"/>
              </a:rPr>
              <a:t>En LAP definimos la responsabilidad social como un enfoque estratégico que tiene como objetivo principal, insertar criterios de decisión y proyectos trasversales a LAP alineados al giro del negocio, que busca gestionar los impactos (positivos y  negativos) que se generan en nuestros grupos de interés como producto de nuestras operaciones (tanto servicios aeroportuarios como no aeroportuarios). Actualmente venimos  implementando  el proyecto de ciudadanía como parte de nuestra estrategia de responsabilidad social, que busca gestionar la satisfacción del pasajeros y acompañante frente al reto de tener  una infraestructura sostenible en el corto plazo.</a:t>
            </a:r>
          </a:p>
        </p:txBody>
      </p:sp>
      <p:sp>
        <p:nvSpPr>
          <p:cNvPr id="33" name="Rectángulo 32"/>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63" name="Marcador de contenido 10">
            <a:hlinkClick r:id="" action="ppaction://hlinkshowjump?jump=next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64" name="Marcador de contenido 10">
            <a:hlinkClick r:id="" action="ppaction://hlinkshowjump?jump=previous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65" name="Marcador de contenido 5" descr="casita.png">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66" name="Botón de acción: Personalizar 4">
            <a:hlinkClick r:id="rId10"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67" name="Botón de acción: Personalizar 16">
            <a:hlinkClick r:id="rId11"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68" name="Botón de acción: Personalizar 17">
            <a:hlinkClick r:id="rId12"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69" name="Botón de acción: Personalizar 18">
            <a:hlinkClick r:id="rId13"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CONFIANZA Y</a:t>
            </a:r>
          </a:p>
          <a:p>
            <a:r>
              <a:rPr lang="es-ES" sz="1900" dirty="0">
                <a:solidFill>
                  <a:srgbClr val="FF0000"/>
                </a:solidFill>
                <a:latin typeface="ApexNew-Bold"/>
              </a:rPr>
              <a:t>COMPROMISO</a:t>
            </a:r>
            <a:endParaRPr lang="es-PE" sz="1900" dirty="0">
              <a:solidFill>
                <a:srgbClr val="FF0000"/>
              </a:solidFill>
            </a:endParaRPr>
          </a:p>
        </p:txBody>
      </p:sp>
      <p:sp>
        <p:nvSpPr>
          <p:cNvPr id="70" name="Botón de acción: Personalizar 18">
            <a:hlinkClick r:id="rId13"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p>
        </p:txBody>
      </p:sp>
      <p:sp>
        <p:nvSpPr>
          <p:cNvPr id="71" name="Botón de acción: Personalizar 18">
            <a:hlinkClick r:id="rId13"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34" name="CuadroTexto 10">
            <a:hlinkClick r:id="rId14" action="ppaction://hlinksldjump"/>
          </p:cNvPr>
          <p:cNvSpPr txBox="1"/>
          <p:nvPr/>
        </p:nvSpPr>
        <p:spPr>
          <a:xfrm>
            <a:off x="3464694" y="1421826"/>
            <a:ext cx="1594209" cy="277892"/>
          </a:xfrm>
          <a:prstGeom prst="rect">
            <a:avLst/>
          </a:prstGeom>
          <a:noFill/>
        </p:spPr>
        <p:txBody>
          <a:bodyPr wrap="none" lIns="145664" tIns="72832" rIns="145664" bIns="72832" rtlCol="0">
            <a:spAutoFit/>
          </a:bodyPr>
          <a:lstStyle/>
          <a:p>
            <a:r>
              <a:rPr lang="en-US" sz="850" dirty="0">
                <a:latin typeface="Apex New Book" panose="02010600040501010103" charset="0"/>
                <a:ea typeface="Apex New Book" panose="02010600040501010103" charset="0"/>
              </a:rPr>
              <a:t>PROGRAMA DE RSC – 2017-</a:t>
            </a:r>
            <a:endParaRPr lang="es-ES" sz="850" dirty="0">
              <a:latin typeface="Apex New Book" panose="02010600040501010103" charset="0"/>
              <a:ea typeface="Apex New Book" panose="02010600040501010103" charset="0"/>
              <a:cs typeface="ApexNew-BoldItalic"/>
            </a:endParaRPr>
          </a:p>
        </p:txBody>
      </p:sp>
      <p:sp>
        <p:nvSpPr>
          <p:cNvPr id="36" name="CuadroTexto 8">
            <a:hlinkClick r:id="rId15" action="ppaction://hlinksldjump"/>
          </p:cNvPr>
          <p:cNvSpPr txBox="1"/>
          <p:nvPr/>
        </p:nvSpPr>
        <p:spPr>
          <a:xfrm>
            <a:off x="987065" y="1421826"/>
            <a:ext cx="2318766"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RESPONSABILIDAD SOCIAL Y AMBIENTAL </a:t>
            </a:r>
          </a:p>
        </p:txBody>
      </p:sp>
      <p:sp>
        <p:nvSpPr>
          <p:cNvPr id="37" name="CuadroTexto 10">
            <a:hlinkClick r:id="rId16" action="ppaction://hlinksldjump"/>
          </p:cNvPr>
          <p:cNvSpPr txBox="1"/>
          <p:nvPr/>
        </p:nvSpPr>
        <p:spPr>
          <a:xfrm>
            <a:off x="5323094" y="1437746"/>
            <a:ext cx="2059080" cy="277892"/>
          </a:xfrm>
          <a:prstGeom prst="rect">
            <a:avLst/>
          </a:prstGeom>
          <a:noFill/>
        </p:spPr>
        <p:txBody>
          <a:bodyPr wrap="none" lIns="145664" tIns="72832" rIns="145664" bIns="72832" rtlCol="0">
            <a:spAutoFit/>
          </a:bodyPr>
          <a:lstStyle/>
          <a:p>
            <a:r>
              <a:rPr lang="es-ES" sz="850" dirty="0">
                <a:latin typeface="ApexNew-Book"/>
                <a:cs typeface="ApexNew-Book"/>
              </a:rPr>
              <a:t>CREACIÓN  DE PUESTOS DE TRABAJO</a:t>
            </a:r>
          </a:p>
        </p:txBody>
      </p:sp>
    </p:spTree>
    <p:extLst>
      <p:ext uri="{BB962C8B-B14F-4D97-AF65-F5344CB8AC3E}">
        <p14:creationId xmlns:p14="http://schemas.microsoft.com/office/powerpoint/2010/main" val="3853090138"/>
      </p:ext>
    </p:extLst>
  </p:cSld>
  <p:clrMapOvr>
    <a:masterClrMapping/>
  </p:clrMapOvr>
  <p:transition spd="slow" advClick="0">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23" descr="FONDOBI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9462"/>
            <a:ext cx="13003213" cy="6031764"/>
          </a:xfrm>
          <a:prstGeom prst="rect">
            <a:avLst/>
          </a:prstGeom>
        </p:spPr>
      </p:pic>
      <p:sp>
        <p:nvSpPr>
          <p:cNvPr id="28" name="Rectángulo 27"/>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30" name="Rectángulo 21"/>
          <p:cNvSpPr/>
          <p:nvPr/>
        </p:nvSpPr>
        <p:spPr>
          <a:xfrm>
            <a:off x="1403675" y="2041420"/>
            <a:ext cx="11277446" cy="707886"/>
          </a:xfrm>
          <a:prstGeom prst="rect">
            <a:avLst/>
          </a:prstGeom>
        </p:spPr>
        <p:txBody>
          <a:bodyPr wrap="none">
            <a:spAutoFit/>
          </a:bodyPr>
          <a:lstStyle/>
          <a:p>
            <a:r>
              <a:rPr lang="en-US" sz="4000" dirty="0" smtClean="0">
                <a:solidFill>
                  <a:schemeClr val="tx2"/>
                </a:solidFill>
                <a:latin typeface="Apex New PS Bold Italic Proport" pitchFamily="50" charset="0"/>
              </a:rPr>
              <a:t>PROGRAMAS </a:t>
            </a:r>
            <a:r>
              <a:rPr lang="en-US" sz="4000" dirty="0">
                <a:solidFill>
                  <a:schemeClr val="tx2"/>
                </a:solidFill>
                <a:latin typeface="Apex New PS Bold Italic Proport" pitchFamily="50" charset="0"/>
              </a:rPr>
              <a:t>DE </a:t>
            </a:r>
            <a:r>
              <a:rPr lang="en-US" sz="4000" dirty="0" smtClean="0">
                <a:solidFill>
                  <a:schemeClr val="tx2"/>
                </a:solidFill>
                <a:latin typeface="Apex New PS Bold Italic Proport" pitchFamily="50" charset="0"/>
              </a:rPr>
              <a:t>RESPONSABILIDAD SOCIAL 2017</a:t>
            </a:r>
            <a:endParaRPr lang="es-ES" sz="4000" dirty="0">
              <a:solidFill>
                <a:schemeClr val="tx2"/>
              </a:solidFill>
              <a:latin typeface="Apex New PS Bold Italic Proport" pitchFamily="50" charset="0"/>
              <a:cs typeface="ApexNew-BoldItalic"/>
            </a:endParaRPr>
          </a:p>
        </p:txBody>
      </p:sp>
      <p:sp>
        <p:nvSpPr>
          <p:cNvPr id="31" name="CuadroTexto 28"/>
          <p:cNvSpPr txBox="1"/>
          <p:nvPr/>
        </p:nvSpPr>
        <p:spPr>
          <a:xfrm>
            <a:off x="903941" y="3869415"/>
            <a:ext cx="5310184" cy="1292662"/>
          </a:xfrm>
          <a:prstGeom prst="rect">
            <a:avLst/>
          </a:prstGeom>
          <a:noFill/>
        </p:spPr>
        <p:txBody>
          <a:bodyPr wrap="square" rtlCol="0">
            <a:spAutoFit/>
          </a:bodyPr>
          <a:lstStyle/>
          <a:p>
            <a:pPr lvl="0" algn="just"/>
            <a:r>
              <a:rPr lang="es-PE" sz="1300" dirty="0">
                <a:solidFill>
                  <a:schemeClr val="tx1">
                    <a:lumMod val="65000"/>
                    <a:lumOff val="35000"/>
                  </a:schemeClr>
                </a:solidFill>
                <a:latin typeface="Apex New Medium" panose="02010600040501010103" charset="0"/>
                <a:ea typeface="Apex New Medium" panose="02010600040501010103" charset="0"/>
              </a:rPr>
              <a:t>Ejecución de Talleres Informativos Durante la Elaboración de la Modificación del Estudio de Impacto ambiental del Aeropuerto Internacional Jorge Chávez. Éstos se llevaron a cabo del 04 al 17 de octubre de 2017 en las localidades del Área de Influencia Indirecta de LAP cumpliendo con los requisitos exigidos por el Servicio Nacional de Certificación Ambiental para las Inversiones Sostenibles (SENACE).</a:t>
            </a:r>
          </a:p>
        </p:txBody>
      </p:sp>
      <p:sp>
        <p:nvSpPr>
          <p:cNvPr id="32" name="CuadroTexto 28"/>
          <p:cNvSpPr txBox="1"/>
          <p:nvPr/>
        </p:nvSpPr>
        <p:spPr>
          <a:xfrm>
            <a:off x="6716766" y="3869415"/>
            <a:ext cx="5310184" cy="1692771"/>
          </a:xfrm>
          <a:prstGeom prst="rect">
            <a:avLst/>
          </a:prstGeom>
          <a:noFill/>
        </p:spPr>
        <p:txBody>
          <a:bodyPr wrap="square" rtlCol="0">
            <a:spAutoFit/>
          </a:bodyPr>
          <a:lstStyle/>
          <a:p>
            <a:pPr algn="just"/>
            <a:r>
              <a:rPr lang="es-PE" sz="1300" dirty="0">
                <a:solidFill>
                  <a:schemeClr val="tx1">
                    <a:lumMod val="65000"/>
                    <a:lumOff val="35000"/>
                  </a:schemeClr>
                </a:solidFill>
                <a:latin typeface="Apex New Medium" panose="02010600040501010103" charset="0"/>
                <a:ea typeface="Apex New Medium" panose="02010600040501010103" charset="0"/>
              </a:rPr>
              <a:t>Realización de una campaña de salud para los Asentamientos Humanos de </a:t>
            </a:r>
            <a:r>
              <a:rPr lang="es-PE" sz="1300" dirty="0" err="1">
                <a:solidFill>
                  <a:schemeClr val="tx1">
                    <a:lumMod val="65000"/>
                    <a:lumOff val="35000"/>
                  </a:schemeClr>
                </a:solidFill>
                <a:latin typeface="Apex New Medium" panose="02010600040501010103" charset="0"/>
                <a:ea typeface="Apex New Medium" panose="02010600040501010103" charset="0"/>
              </a:rPr>
              <a:t>Danil</a:t>
            </a:r>
            <a:r>
              <a:rPr lang="es-PE" sz="1300" dirty="0">
                <a:solidFill>
                  <a:schemeClr val="tx1">
                    <a:lumMod val="65000"/>
                    <a:lumOff val="35000"/>
                  </a:schemeClr>
                </a:solidFill>
                <a:latin typeface="Apex New Medium" panose="02010600040501010103" charset="0"/>
                <a:ea typeface="Apex New Medium" panose="02010600040501010103" charset="0"/>
              </a:rPr>
              <a:t> Alcides Carrión y Francisco Bolognesi (zona oeste del </a:t>
            </a:r>
            <a:r>
              <a:rPr lang="es-PE" sz="1300" dirty="0" err="1">
                <a:solidFill>
                  <a:schemeClr val="tx1">
                    <a:lumMod val="65000"/>
                    <a:lumOff val="35000"/>
                  </a:schemeClr>
                </a:solidFill>
                <a:latin typeface="Apex New Medium" panose="02010600040501010103" charset="0"/>
                <a:ea typeface="Apex New Medium" panose="02010600040501010103" charset="0"/>
              </a:rPr>
              <a:t>AIJCh</a:t>
            </a:r>
            <a:r>
              <a:rPr lang="es-PE" sz="1300" dirty="0">
                <a:solidFill>
                  <a:schemeClr val="tx1">
                    <a:lumMod val="65000"/>
                    <a:lumOff val="35000"/>
                  </a:schemeClr>
                </a:solidFill>
                <a:latin typeface="Apex New Medium" panose="02010600040501010103" charset="0"/>
                <a:ea typeface="Apex New Medium" panose="02010600040501010103" charset="0"/>
              </a:rPr>
              <a:t>). La campaña fue ejecutada por la Agencia Adventista de Desarrollo y Recursos Asistenciales (ADRA) y congregó aproximadamente 40 especialistas médicos de diversas disciplinas: medicina general, pediatría, obstetricia, dermatología, optometría, odontología, nutrición y psicología. La campaña tuvo una duración de cuatro horas, y se ofreció aproximadamente 1,400 atenciones a los pobladores que acudieron.</a:t>
            </a:r>
            <a:endParaRPr lang="es-ES" sz="1300" dirty="0">
              <a:solidFill>
                <a:schemeClr val="tx1">
                  <a:lumMod val="65000"/>
                  <a:lumOff val="35000"/>
                </a:schemeClr>
              </a:solidFill>
              <a:latin typeface="Apex New Medium" panose="02010600040501010103" charset="0"/>
              <a:ea typeface="Apex New Medium" panose="02010600040501010103" charset="0"/>
            </a:endParaRPr>
          </a:p>
        </p:txBody>
      </p:sp>
      <p:grpSp>
        <p:nvGrpSpPr>
          <p:cNvPr id="3" name="2 Grupo"/>
          <p:cNvGrpSpPr/>
          <p:nvPr/>
        </p:nvGrpSpPr>
        <p:grpSpPr>
          <a:xfrm>
            <a:off x="3254233" y="3306966"/>
            <a:ext cx="609600" cy="427876"/>
            <a:chOff x="2959998" y="3247591"/>
            <a:chExt cx="609600" cy="427876"/>
          </a:xfrm>
        </p:grpSpPr>
        <p:sp>
          <p:nvSpPr>
            <p:cNvPr id="59" name="object 13"/>
            <p:cNvSpPr/>
            <p:nvPr/>
          </p:nvSpPr>
          <p:spPr>
            <a:xfrm>
              <a:off x="3328000" y="3399990"/>
              <a:ext cx="241598" cy="261543"/>
            </a:xfrm>
            <a:custGeom>
              <a:avLst/>
              <a:gdLst/>
              <a:ahLst/>
              <a:cxnLst/>
              <a:rect l="l" t="t" r="r" b="b"/>
              <a:pathLst>
                <a:path w="407669" h="441325">
                  <a:moveTo>
                    <a:pt x="354062" y="0"/>
                  </a:moveTo>
                  <a:lnTo>
                    <a:pt x="306577" y="5669"/>
                  </a:lnTo>
                  <a:lnTo>
                    <a:pt x="260049" y="17346"/>
                  </a:lnTo>
                  <a:lnTo>
                    <a:pt x="215101" y="35001"/>
                  </a:lnTo>
                  <a:lnTo>
                    <a:pt x="172355" y="58606"/>
                  </a:lnTo>
                  <a:lnTo>
                    <a:pt x="132434" y="88130"/>
                  </a:lnTo>
                  <a:lnTo>
                    <a:pt x="95962" y="123545"/>
                  </a:lnTo>
                  <a:lnTo>
                    <a:pt x="64543" y="163510"/>
                  </a:lnTo>
                  <a:lnTo>
                    <a:pt x="39342" y="206290"/>
                  </a:lnTo>
                  <a:lnTo>
                    <a:pt x="20324" y="251262"/>
                  </a:lnTo>
                  <a:lnTo>
                    <a:pt x="7451" y="297805"/>
                  </a:lnTo>
                  <a:lnTo>
                    <a:pt x="689" y="345297"/>
                  </a:lnTo>
                  <a:lnTo>
                    <a:pt x="0" y="393116"/>
                  </a:lnTo>
                  <a:lnTo>
                    <a:pt x="5348" y="440638"/>
                  </a:lnTo>
                  <a:lnTo>
                    <a:pt x="53171" y="441002"/>
                  </a:lnTo>
                  <a:lnTo>
                    <a:pt x="100658" y="435332"/>
                  </a:lnTo>
                  <a:lnTo>
                    <a:pt x="147189" y="423655"/>
                  </a:lnTo>
                  <a:lnTo>
                    <a:pt x="192138" y="406001"/>
                  </a:lnTo>
                  <a:lnTo>
                    <a:pt x="234885" y="382398"/>
                  </a:lnTo>
                  <a:lnTo>
                    <a:pt x="274806" y="352875"/>
                  </a:lnTo>
                  <a:lnTo>
                    <a:pt x="311278" y="317461"/>
                  </a:lnTo>
                  <a:lnTo>
                    <a:pt x="342697" y="277499"/>
                  </a:lnTo>
                  <a:lnTo>
                    <a:pt x="367897" y="234720"/>
                  </a:lnTo>
                  <a:lnTo>
                    <a:pt x="386915" y="189745"/>
                  </a:lnTo>
                  <a:lnTo>
                    <a:pt x="399786" y="143199"/>
                  </a:lnTo>
                  <a:lnTo>
                    <a:pt x="406547" y="95705"/>
                  </a:lnTo>
                  <a:lnTo>
                    <a:pt x="407233" y="47887"/>
                  </a:lnTo>
                  <a:lnTo>
                    <a:pt x="401880" y="368"/>
                  </a:lnTo>
                  <a:lnTo>
                    <a:pt x="354062" y="0"/>
                  </a:lnTo>
                  <a:close/>
                </a:path>
              </a:pathLst>
            </a:custGeom>
            <a:solidFill>
              <a:srgbClr val="29AAE0"/>
            </a:solidFill>
          </p:spPr>
          <p:txBody>
            <a:bodyPr wrap="square" lIns="0" tIns="0" rIns="0" bIns="0" rtlCol="0"/>
            <a:lstStyle/>
            <a:p>
              <a:endParaRPr/>
            </a:p>
          </p:txBody>
        </p:sp>
        <p:sp>
          <p:nvSpPr>
            <p:cNvPr id="60" name="object 14"/>
            <p:cNvSpPr/>
            <p:nvPr/>
          </p:nvSpPr>
          <p:spPr>
            <a:xfrm>
              <a:off x="2959998" y="3247591"/>
              <a:ext cx="373686" cy="427876"/>
            </a:xfrm>
            <a:custGeom>
              <a:avLst/>
              <a:gdLst/>
              <a:ahLst/>
              <a:cxnLst/>
              <a:rect l="l" t="t" r="r" b="b"/>
              <a:pathLst>
                <a:path w="630555" h="721995">
                  <a:moveTo>
                    <a:pt x="59374" y="0"/>
                  </a:moveTo>
                  <a:lnTo>
                    <a:pt x="9449" y="1533"/>
                  </a:lnTo>
                  <a:lnTo>
                    <a:pt x="2724" y="51023"/>
                  </a:lnTo>
                  <a:lnTo>
                    <a:pt x="0" y="100862"/>
                  </a:lnTo>
                  <a:lnTo>
                    <a:pt x="1292" y="150784"/>
                  </a:lnTo>
                  <a:lnTo>
                    <a:pt x="6617" y="200529"/>
                  </a:lnTo>
                  <a:lnTo>
                    <a:pt x="15990" y="249833"/>
                  </a:lnTo>
                  <a:lnTo>
                    <a:pt x="29425" y="298432"/>
                  </a:lnTo>
                  <a:lnTo>
                    <a:pt x="46938" y="346065"/>
                  </a:lnTo>
                  <a:lnTo>
                    <a:pt x="68545" y="392467"/>
                  </a:lnTo>
                  <a:lnTo>
                    <a:pt x="94260" y="437376"/>
                  </a:lnTo>
                  <a:lnTo>
                    <a:pt x="124099" y="480528"/>
                  </a:lnTo>
                  <a:lnTo>
                    <a:pt x="158077" y="521662"/>
                  </a:lnTo>
                  <a:lnTo>
                    <a:pt x="194549" y="558897"/>
                  </a:lnTo>
                  <a:lnTo>
                    <a:pt x="233357" y="592397"/>
                  </a:lnTo>
                  <a:lnTo>
                    <a:pt x="274256" y="622153"/>
                  </a:lnTo>
                  <a:lnTo>
                    <a:pt x="317000" y="648157"/>
                  </a:lnTo>
                  <a:lnTo>
                    <a:pt x="361344" y="670399"/>
                  </a:lnTo>
                  <a:lnTo>
                    <a:pt x="407041" y="688869"/>
                  </a:lnTo>
                  <a:lnTo>
                    <a:pt x="453846" y="703559"/>
                  </a:lnTo>
                  <a:lnTo>
                    <a:pt x="501513" y="714459"/>
                  </a:lnTo>
                  <a:lnTo>
                    <a:pt x="549796" y="721560"/>
                  </a:lnTo>
                  <a:lnTo>
                    <a:pt x="545238" y="672457"/>
                  </a:lnTo>
                  <a:lnTo>
                    <a:pt x="546230" y="623783"/>
                  </a:lnTo>
                  <a:lnTo>
                    <a:pt x="552659" y="575928"/>
                  </a:lnTo>
                  <a:lnTo>
                    <a:pt x="564415" y="529281"/>
                  </a:lnTo>
                  <a:lnTo>
                    <a:pt x="581386" y="484233"/>
                  </a:lnTo>
                  <a:lnTo>
                    <a:pt x="603462" y="441173"/>
                  </a:lnTo>
                  <a:lnTo>
                    <a:pt x="630530" y="400491"/>
                  </a:lnTo>
                  <a:lnTo>
                    <a:pt x="613163" y="358611"/>
                  </a:lnTo>
                  <a:lnTo>
                    <a:pt x="592585" y="317788"/>
                  </a:lnTo>
                  <a:lnTo>
                    <a:pt x="568761" y="278212"/>
                  </a:lnTo>
                  <a:lnTo>
                    <a:pt x="541658" y="240074"/>
                  </a:lnTo>
                  <a:lnTo>
                    <a:pt x="511239" y="203565"/>
                  </a:lnTo>
                  <a:lnTo>
                    <a:pt x="473881" y="165487"/>
                  </a:lnTo>
                  <a:lnTo>
                    <a:pt x="434080" y="131314"/>
                  </a:lnTo>
                  <a:lnTo>
                    <a:pt x="392101" y="101057"/>
                  </a:lnTo>
                  <a:lnTo>
                    <a:pt x="348207" y="74731"/>
                  </a:lnTo>
                  <a:lnTo>
                    <a:pt x="302661" y="52347"/>
                  </a:lnTo>
                  <a:lnTo>
                    <a:pt x="255727" y="33917"/>
                  </a:lnTo>
                  <a:lnTo>
                    <a:pt x="207668" y="19455"/>
                  </a:lnTo>
                  <a:lnTo>
                    <a:pt x="158747" y="8973"/>
                  </a:lnTo>
                  <a:lnTo>
                    <a:pt x="109228" y="2484"/>
                  </a:lnTo>
                  <a:lnTo>
                    <a:pt x="59374" y="0"/>
                  </a:lnTo>
                  <a:close/>
                </a:path>
              </a:pathLst>
            </a:custGeom>
            <a:solidFill>
              <a:srgbClr val="29AAE0"/>
            </a:solidFill>
          </p:spPr>
          <p:txBody>
            <a:bodyPr wrap="square" lIns="0" tIns="0" rIns="0" bIns="0" rtlCol="0"/>
            <a:lstStyle/>
            <a:p>
              <a:endParaRPr/>
            </a:p>
          </p:txBody>
        </p:sp>
      </p:grpSp>
      <p:grpSp>
        <p:nvGrpSpPr>
          <p:cNvPr id="2" name="1 Grupo"/>
          <p:cNvGrpSpPr/>
          <p:nvPr/>
        </p:nvGrpSpPr>
        <p:grpSpPr>
          <a:xfrm>
            <a:off x="9049619" y="3169202"/>
            <a:ext cx="644479" cy="595536"/>
            <a:chOff x="8737872" y="3252327"/>
            <a:chExt cx="644479" cy="595536"/>
          </a:xfrm>
        </p:grpSpPr>
        <p:sp>
          <p:nvSpPr>
            <p:cNvPr id="38" name="object 21"/>
            <p:cNvSpPr/>
            <p:nvPr/>
          </p:nvSpPr>
          <p:spPr>
            <a:xfrm>
              <a:off x="8737872" y="3252327"/>
              <a:ext cx="644479" cy="595536"/>
            </a:xfrm>
            <a:custGeom>
              <a:avLst/>
              <a:gdLst/>
              <a:ahLst/>
              <a:cxnLst/>
              <a:rect l="l" t="t" r="r" b="b"/>
              <a:pathLst>
                <a:path w="1195704" h="1104900">
                  <a:moveTo>
                    <a:pt x="1025334" y="224154"/>
                  </a:moveTo>
                  <a:lnTo>
                    <a:pt x="170192" y="224154"/>
                  </a:lnTo>
                  <a:lnTo>
                    <a:pt x="124949" y="230234"/>
                  </a:lnTo>
                  <a:lnTo>
                    <a:pt x="84294" y="247392"/>
                  </a:lnTo>
                  <a:lnTo>
                    <a:pt x="49849" y="274005"/>
                  </a:lnTo>
                  <a:lnTo>
                    <a:pt x="23236" y="308452"/>
                  </a:lnTo>
                  <a:lnTo>
                    <a:pt x="6079" y="349111"/>
                  </a:lnTo>
                  <a:lnTo>
                    <a:pt x="0" y="394360"/>
                  </a:lnTo>
                  <a:lnTo>
                    <a:pt x="0" y="934592"/>
                  </a:lnTo>
                  <a:lnTo>
                    <a:pt x="6079" y="979836"/>
                  </a:lnTo>
                  <a:lnTo>
                    <a:pt x="23236" y="1020491"/>
                  </a:lnTo>
                  <a:lnTo>
                    <a:pt x="49849" y="1054936"/>
                  </a:lnTo>
                  <a:lnTo>
                    <a:pt x="84294" y="1081548"/>
                  </a:lnTo>
                  <a:lnTo>
                    <a:pt x="124949" y="1098706"/>
                  </a:lnTo>
                  <a:lnTo>
                    <a:pt x="170192" y="1104785"/>
                  </a:lnTo>
                  <a:lnTo>
                    <a:pt x="1025334" y="1104785"/>
                  </a:lnTo>
                  <a:lnTo>
                    <a:pt x="1070583" y="1098706"/>
                  </a:lnTo>
                  <a:lnTo>
                    <a:pt x="1111242" y="1081548"/>
                  </a:lnTo>
                  <a:lnTo>
                    <a:pt x="1145689" y="1054936"/>
                  </a:lnTo>
                  <a:lnTo>
                    <a:pt x="1172302" y="1020491"/>
                  </a:lnTo>
                  <a:lnTo>
                    <a:pt x="1189460" y="979836"/>
                  </a:lnTo>
                  <a:lnTo>
                    <a:pt x="1195539" y="934592"/>
                  </a:lnTo>
                  <a:lnTo>
                    <a:pt x="1195539" y="394360"/>
                  </a:lnTo>
                  <a:lnTo>
                    <a:pt x="1189460" y="349111"/>
                  </a:lnTo>
                  <a:lnTo>
                    <a:pt x="1172302" y="308452"/>
                  </a:lnTo>
                  <a:lnTo>
                    <a:pt x="1145689" y="274005"/>
                  </a:lnTo>
                  <a:lnTo>
                    <a:pt x="1111242" y="247392"/>
                  </a:lnTo>
                  <a:lnTo>
                    <a:pt x="1070583" y="230234"/>
                  </a:lnTo>
                  <a:lnTo>
                    <a:pt x="1025334" y="224154"/>
                  </a:lnTo>
                  <a:close/>
                </a:path>
                <a:path w="1195704" h="1104900">
                  <a:moveTo>
                    <a:pt x="742454" y="0"/>
                  </a:moveTo>
                  <a:lnTo>
                    <a:pt x="479755" y="0"/>
                  </a:lnTo>
                  <a:lnTo>
                    <a:pt x="434511" y="6079"/>
                  </a:lnTo>
                  <a:lnTo>
                    <a:pt x="393856" y="23236"/>
                  </a:lnTo>
                  <a:lnTo>
                    <a:pt x="359411" y="49849"/>
                  </a:lnTo>
                  <a:lnTo>
                    <a:pt x="332799" y="84294"/>
                  </a:lnTo>
                  <a:lnTo>
                    <a:pt x="315642" y="124949"/>
                  </a:lnTo>
                  <a:lnTo>
                    <a:pt x="309562" y="170192"/>
                  </a:lnTo>
                  <a:lnTo>
                    <a:pt x="309562" y="224154"/>
                  </a:lnTo>
                  <a:lnTo>
                    <a:pt x="414134" y="224154"/>
                  </a:lnTo>
                  <a:lnTo>
                    <a:pt x="422988" y="167203"/>
                  </a:lnTo>
                  <a:lnTo>
                    <a:pt x="443258" y="123423"/>
                  </a:lnTo>
                  <a:lnTo>
                    <a:pt x="475220" y="95319"/>
                  </a:lnTo>
                  <a:lnTo>
                    <a:pt x="519150" y="85394"/>
                  </a:lnTo>
                  <a:lnTo>
                    <a:pt x="889884" y="85394"/>
                  </a:lnTo>
                  <a:lnTo>
                    <a:pt x="889420" y="84294"/>
                  </a:lnTo>
                  <a:lnTo>
                    <a:pt x="862804" y="49849"/>
                  </a:lnTo>
                  <a:lnTo>
                    <a:pt x="828356" y="23236"/>
                  </a:lnTo>
                  <a:lnTo>
                    <a:pt x="787698" y="6079"/>
                  </a:lnTo>
                  <a:lnTo>
                    <a:pt x="742454" y="0"/>
                  </a:lnTo>
                  <a:close/>
                </a:path>
                <a:path w="1195704" h="1104900">
                  <a:moveTo>
                    <a:pt x="889884" y="85394"/>
                  </a:moveTo>
                  <a:lnTo>
                    <a:pt x="719073" y="85394"/>
                  </a:lnTo>
                  <a:lnTo>
                    <a:pt x="763789" y="94970"/>
                  </a:lnTo>
                  <a:lnTo>
                    <a:pt x="796028" y="122494"/>
                  </a:lnTo>
                  <a:lnTo>
                    <a:pt x="816091" y="166158"/>
                  </a:lnTo>
                  <a:lnTo>
                    <a:pt x="824280" y="224154"/>
                  </a:lnTo>
                  <a:lnTo>
                    <a:pt x="912660" y="224154"/>
                  </a:lnTo>
                  <a:lnTo>
                    <a:pt x="912660" y="170192"/>
                  </a:lnTo>
                  <a:lnTo>
                    <a:pt x="906579" y="124949"/>
                  </a:lnTo>
                  <a:lnTo>
                    <a:pt x="889884" y="85394"/>
                  </a:lnTo>
                  <a:close/>
                </a:path>
              </a:pathLst>
            </a:custGeom>
            <a:solidFill>
              <a:srgbClr val="29AAE0"/>
            </a:solidFill>
          </p:spPr>
          <p:txBody>
            <a:bodyPr wrap="square" lIns="0" tIns="0" rIns="0" bIns="0" rtlCol="0"/>
            <a:lstStyle/>
            <a:p>
              <a:endParaRPr/>
            </a:p>
          </p:txBody>
        </p:sp>
        <p:sp>
          <p:nvSpPr>
            <p:cNvPr id="39" name="object 22"/>
            <p:cNvSpPr/>
            <p:nvPr/>
          </p:nvSpPr>
          <p:spPr>
            <a:xfrm>
              <a:off x="9013934" y="3494385"/>
              <a:ext cx="94807" cy="72560"/>
            </a:xfrm>
            <a:custGeom>
              <a:avLst/>
              <a:gdLst/>
              <a:ahLst/>
              <a:cxnLst/>
              <a:rect l="l" t="t" r="r" b="b"/>
              <a:pathLst>
                <a:path w="175895" h="134620">
                  <a:moveTo>
                    <a:pt x="0" y="134213"/>
                  </a:moveTo>
                  <a:lnTo>
                    <a:pt x="175869" y="134213"/>
                  </a:lnTo>
                  <a:lnTo>
                    <a:pt x="175869" y="0"/>
                  </a:lnTo>
                  <a:lnTo>
                    <a:pt x="0" y="0"/>
                  </a:lnTo>
                  <a:lnTo>
                    <a:pt x="0" y="134213"/>
                  </a:lnTo>
                  <a:close/>
                </a:path>
              </a:pathLst>
            </a:custGeom>
            <a:solidFill>
              <a:srgbClr val="FFFFFF"/>
            </a:solidFill>
          </p:spPr>
          <p:txBody>
            <a:bodyPr wrap="square" lIns="0" tIns="0" rIns="0" bIns="0" rtlCol="0"/>
            <a:lstStyle/>
            <a:p>
              <a:endParaRPr/>
            </a:p>
          </p:txBody>
        </p:sp>
        <p:sp>
          <p:nvSpPr>
            <p:cNvPr id="40" name="object 23"/>
            <p:cNvSpPr/>
            <p:nvPr/>
          </p:nvSpPr>
          <p:spPr>
            <a:xfrm>
              <a:off x="9018268" y="3649716"/>
              <a:ext cx="94807" cy="72560"/>
            </a:xfrm>
            <a:custGeom>
              <a:avLst/>
              <a:gdLst/>
              <a:ahLst/>
              <a:cxnLst/>
              <a:rect l="l" t="t" r="r" b="b"/>
              <a:pathLst>
                <a:path w="175895" h="134620">
                  <a:moveTo>
                    <a:pt x="0" y="134213"/>
                  </a:moveTo>
                  <a:lnTo>
                    <a:pt x="175869" y="134213"/>
                  </a:lnTo>
                  <a:lnTo>
                    <a:pt x="175869" y="0"/>
                  </a:lnTo>
                  <a:lnTo>
                    <a:pt x="0" y="0"/>
                  </a:lnTo>
                  <a:lnTo>
                    <a:pt x="0" y="134213"/>
                  </a:lnTo>
                  <a:close/>
                </a:path>
              </a:pathLst>
            </a:custGeom>
            <a:solidFill>
              <a:srgbClr val="FFFFFF"/>
            </a:solidFill>
          </p:spPr>
          <p:txBody>
            <a:bodyPr wrap="square" lIns="0" tIns="0" rIns="0" bIns="0" rtlCol="0"/>
            <a:lstStyle/>
            <a:p>
              <a:endParaRPr/>
            </a:p>
          </p:txBody>
        </p:sp>
        <p:sp>
          <p:nvSpPr>
            <p:cNvPr id="41" name="object 24"/>
            <p:cNvSpPr/>
            <p:nvPr/>
          </p:nvSpPr>
          <p:spPr>
            <a:xfrm>
              <a:off x="8947821" y="3559403"/>
              <a:ext cx="239584" cy="94807"/>
            </a:xfrm>
            <a:custGeom>
              <a:avLst/>
              <a:gdLst/>
              <a:ahLst/>
              <a:cxnLst/>
              <a:rect l="l" t="t" r="r" b="b"/>
              <a:pathLst>
                <a:path w="444500" h="175895">
                  <a:moveTo>
                    <a:pt x="0" y="0"/>
                  </a:moveTo>
                  <a:lnTo>
                    <a:pt x="444296" y="0"/>
                  </a:lnTo>
                  <a:lnTo>
                    <a:pt x="444296" y="175869"/>
                  </a:lnTo>
                  <a:lnTo>
                    <a:pt x="0" y="175869"/>
                  </a:lnTo>
                  <a:lnTo>
                    <a:pt x="0" y="0"/>
                  </a:lnTo>
                  <a:close/>
                </a:path>
              </a:pathLst>
            </a:custGeom>
            <a:solidFill>
              <a:srgbClr val="FFFFFF"/>
            </a:solidFill>
          </p:spPr>
          <p:txBody>
            <a:bodyPr wrap="square" lIns="0" tIns="0" rIns="0" bIns="0" rtlCol="0"/>
            <a:lstStyle/>
            <a:p>
              <a:endParaRPr/>
            </a:p>
          </p:txBody>
        </p:sp>
      </p:grpSp>
      <p:pic>
        <p:nvPicPr>
          <p:cNvPr id="70" name="Picture 26" descr="C:\Users\lyonashiro\Desktop\DESR\2017-2018\Evidencias\Desarrollo del entorno\69 Campaña de Salud en Comunidades LAP.jpg">
            <a:extLst>
              <a:ext uri="{FF2B5EF4-FFF2-40B4-BE49-F238E27FC236}">
                <a16:creationId xmlns:a16="http://schemas.microsoft.com/office/drawing/2014/main" xmlns="" id="{27018425-55B9-4B6A-8D41-D5153BEBB3A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2092" y="5680071"/>
            <a:ext cx="4619532" cy="3063558"/>
          </a:xfrm>
          <a:prstGeom prst="rect">
            <a:avLst/>
          </a:prstGeom>
          <a:noFill/>
          <a:ln>
            <a:noFill/>
          </a:ln>
        </p:spPr>
      </p:pic>
      <p:pic>
        <p:nvPicPr>
          <p:cNvPr id="71" name="Picture 37" descr="C:\Users\mcalderon\Downloads\FotoJet (1).png">
            <a:extLst>
              <a:ext uri="{FF2B5EF4-FFF2-40B4-BE49-F238E27FC236}">
                <a16:creationId xmlns:a16="http://schemas.microsoft.com/office/drawing/2014/main" xmlns="" id="{48B3D239-CD9C-4F2B-B2D0-B91B6A6B8487}"/>
              </a:ext>
            </a:extLst>
          </p:cNvPr>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68626" y="5371779"/>
            <a:ext cx="3980815" cy="3371850"/>
          </a:xfrm>
          <a:prstGeom prst="rect">
            <a:avLst/>
          </a:prstGeom>
          <a:noFill/>
          <a:ln>
            <a:noFill/>
          </a:ln>
        </p:spPr>
      </p:pic>
      <p:pic>
        <p:nvPicPr>
          <p:cNvPr id="48" name="Marcador de contenido 10">
            <a:hlinkClick r:id="" action="ppaction://hlinkshowjump?jump=next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49" name="Marcador de contenido 10">
            <a:hlinkClick r:id="" action="ppaction://hlinkshowjump?jump=previous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50" name="Marcador de contenido 5" descr="casita.png">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51" name="Botón de acción: Personalizar 4">
            <a:hlinkClick r:id="rId10"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52" name="Botón de acción: Personalizar 16">
            <a:hlinkClick r:id="rId11"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53" name="Botón de acción: Personalizar 17">
            <a:hlinkClick r:id="rId12"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54" name="Botón de acción: Personalizar 18">
            <a:hlinkClick r:id="rId13"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CONFIANZA Y</a:t>
            </a:r>
          </a:p>
          <a:p>
            <a:r>
              <a:rPr lang="es-ES" sz="1900" dirty="0">
                <a:solidFill>
                  <a:srgbClr val="FF0000"/>
                </a:solidFill>
                <a:latin typeface="ApexNew-Bold"/>
              </a:rPr>
              <a:t>COMPROMISO</a:t>
            </a:r>
            <a:endParaRPr lang="es-PE" sz="1900" dirty="0">
              <a:solidFill>
                <a:srgbClr val="FF0000"/>
              </a:solidFill>
            </a:endParaRPr>
          </a:p>
        </p:txBody>
      </p:sp>
      <p:sp>
        <p:nvSpPr>
          <p:cNvPr id="55" name="Botón de acción: Personalizar 18">
            <a:hlinkClick r:id="rId13"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p>
        </p:txBody>
      </p:sp>
      <p:sp>
        <p:nvSpPr>
          <p:cNvPr id="56" name="Botón de acción: Personalizar 18">
            <a:hlinkClick r:id="rId13"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34" name="CuadroTexto 10">
            <a:hlinkClick r:id="rId14" action="ppaction://hlinksldjump"/>
          </p:cNvPr>
          <p:cNvSpPr txBox="1"/>
          <p:nvPr/>
        </p:nvSpPr>
        <p:spPr>
          <a:xfrm>
            <a:off x="3464694" y="1421826"/>
            <a:ext cx="1531691" cy="277892"/>
          </a:xfrm>
          <a:prstGeom prst="rect">
            <a:avLst/>
          </a:prstGeom>
          <a:noFill/>
        </p:spPr>
        <p:txBody>
          <a:bodyPr wrap="none" lIns="145664" tIns="72832" rIns="145664" bIns="72832" rtlCol="0">
            <a:spAutoFit/>
          </a:bodyPr>
          <a:lstStyle/>
          <a:p>
            <a:r>
              <a:rPr lang="en-US" sz="850" dirty="0">
                <a:solidFill>
                  <a:srgbClr val="FF0000"/>
                </a:solidFill>
                <a:latin typeface="Apex New Book" panose="02010600040501010103" charset="0"/>
                <a:ea typeface="Apex New Book" panose="02010600040501010103" charset="0"/>
              </a:rPr>
              <a:t>PROGRAMA DE RSC </a:t>
            </a:r>
            <a:r>
              <a:rPr lang="en-US" sz="850" dirty="0" smtClean="0">
                <a:solidFill>
                  <a:srgbClr val="FF0000"/>
                </a:solidFill>
                <a:latin typeface="Apex New Book" panose="02010600040501010103" charset="0"/>
                <a:ea typeface="Apex New Book" panose="02010600040501010103" charset="0"/>
              </a:rPr>
              <a:t>– 2017</a:t>
            </a:r>
            <a:endParaRPr lang="es-ES" sz="850" dirty="0">
              <a:solidFill>
                <a:srgbClr val="FF0000"/>
              </a:solidFill>
              <a:latin typeface="Apex New Book" panose="02010600040501010103" charset="0"/>
              <a:ea typeface="Apex New Book" panose="02010600040501010103" charset="0"/>
              <a:cs typeface="ApexNew-BoldItalic"/>
            </a:endParaRPr>
          </a:p>
        </p:txBody>
      </p:sp>
      <p:sp>
        <p:nvSpPr>
          <p:cNvPr id="42" name="CuadroTexto 8">
            <a:hlinkClick r:id="rId15" action="ppaction://hlinksldjump"/>
          </p:cNvPr>
          <p:cNvSpPr txBox="1"/>
          <p:nvPr/>
        </p:nvSpPr>
        <p:spPr>
          <a:xfrm>
            <a:off x="987065" y="1421826"/>
            <a:ext cx="2318766" cy="277892"/>
          </a:xfrm>
          <a:prstGeom prst="rect">
            <a:avLst/>
          </a:prstGeom>
          <a:noFill/>
        </p:spPr>
        <p:txBody>
          <a:bodyPr wrap="none" lIns="145664" tIns="72832" rIns="145664" bIns="72832" rtlCol="0">
            <a:spAutoFit/>
          </a:bodyPr>
          <a:lstStyle/>
          <a:p>
            <a:r>
              <a:rPr lang="es-ES" sz="850" dirty="0">
                <a:latin typeface="ApexNew-Book"/>
                <a:cs typeface="ApexNew-Book"/>
              </a:rPr>
              <a:t>RESPONSABILIDAD SOCIAL Y AMBIENTAL </a:t>
            </a:r>
          </a:p>
        </p:txBody>
      </p:sp>
      <p:sp>
        <p:nvSpPr>
          <p:cNvPr id="43" name="CuadroTexto 10">
            <a:hlinkClick r:id="rId16" action="ppaction://hlinksldjump"/>
          </p:cNvPr>
          <p:cNvSpPr txBox="1"/>
          <p:nvPr/>
        </p:nvSpPr>
        <p:spPr>
          <a:xfrm>
            <a:off x="5323094" y="1437746"/>
            <a:ext cx="2059080" cy="277892"/>
          </a:xfrm>
          <a:prstGeom prst="rect">
            <a:avLst/>
          </a:prstGeom>
          <a:noFill/>
        </p:spPr>
        <p:txBody>
          <a:bodyPr wrap="none" lIns="145664" tIns="72832" rIns="145664" bIns="72832" rtlCol="0">
            <a:spAutoFit/>
          </a:bodyPr>
          <a:lstStyle/>
          <a:p>
            <a:r>
              <a:rPr lang="es-ES" sz="850" dirty="0">
                <a:latin typeface="ApexNew-Book"/>
                <a:cs typeface="ApexNew-Book"/>
              </a:rPr>
              <a:t>CREACIÓN  DE PUESTOS DE TRABAJO</a:t>
            </a:r>
          </a:p>
        </p:txBody>
      </p:sp>
    </p:spTree>
    <p:extLst>
      <p:ext uri="{BB962C8B-B14F-4D97-AF65-F5344CB8AC3E}">
        <p14:creationId xmlns:p14="http://schemas.microsoft.com/office/powerpoint/2010/main" val="1790153610"/>
      </p:ext>
    </p:extLst>
  </p:cSld>
  <p:clrMapOvr>
    <a:masterClrMapping/>
  </p:clrMapOvr>
  <p:transition spd="slow" advClick="0">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27"/>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74" name="Imagen 23" descr="FONDOBI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89462"/>
            <a:ext cx="13003213" cy="6031764"/>
          </a:xfrm>
          <a:prstGeom prst="rect">
            <a:avLst/>
          </a:prstGeom>
        </p:spPr>
      </p:pic>
      <p:sp>
        <p:nvSpPr>
          <p:cNvPr id="75" name="Rectángulo 21"/>
          <p:cNvSpPr/>
          <p:nvPr/>
        </p:nvSpPr>
        <p:spPr>
          <a:xfrm>
            <a:off x="1478090" y="1991076"/>
            <a:ext cx="11277446" cy="1323439"/>
          </a:xfrm>
          <a:prstGeom prst="rect">
            <a:avLst/>
          </a:prstGeom>
        </p:spPr>
        <p:txBody>
          <a:bodyPr wrap="none">
            <a:spAutoFit/>
          </a:bodyPr>
          <a:lstStyle/>
          <a:p>
            <a:r>
              <a:rPr lang="en-US" sz="4000" dirty="0">
                <a:solidFill>
                  <a:schemeClr val="tx2"/>
                </a:solidFill>
                <a:latin typeface="Apex New PS Bold Italic Proport" pitchFamily="50" charset="0"/>
              </a:rPr>
              <a:t>PROGRAMAS DE RESPONSABILIDAD SOCIAL 2017</a:t>
            </a:r>
            <a:endParaRPr lang="es-ES" sz="4000" dirty="0">
              <a:solidFill>
                <a:schemeClr val="tx2"/>
              </a:solidFill>
              <a:latin typeface="Apex New PS Bold Italic Proport" pitchFamily="50" charset="0"/>
              <a:cs typeface="ApexNew-BoldItalic"/>
            </a:endParaRPr>
          </a:p>
          <a:p>
            <a:endParaRPr lang="es-ES" sz="4000" dirty="0">
              <a:solidFill>
                <a:schemeClr val="tx2"/>
              </a:solidFill>
              <a:latin typeface="Apex New PS Bold Italic Proport" pitchFamily="50" charset="0"/>
              <a:cs typeface="ApexNew-BoldItalic"/>
            </a:endParaRPr>
          </a:p>
        </p:txBody>
      </p:sp>
      <p:pic>
        <p:nvPicPr>
          <p:cNvPr id="79"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870" y="3105760"/>
            <a:ext cx="2377866" cy="1288406"/>
          </a:xfrm>
          <a:prstGeom prst="rect">
            <a:avLst/>
          </a:prstGeom>
        </p:spPr>
      </p:pic>
      <p:sp>
        <p:nvSpPr>
          <p:cNvPr id="76" name="CuadroTexto 28"/>
          <p:cNvSpPr txBox="1"/>
          <p:nvPr/>
        </p:nvSpPr>
        <p:spPr>
          <a:xfrm>
            <a:off x="454274" y="4501065"/>
            <a:ext cx="3823137" cy="692497"/>
          </a:xfrm>
          <a:prstGeom prst="rect">
            <a:avLst/>
          </a:prstGeom>
          <a:noFill/>
        </p:spPr>
        <p:txBody>
          <a:bodyPr wrap="square" rtlCol="0">
            <a:spAutoFit/>
          </a:bodyPr>
          <a:lstStyle/>
          <a:p>
            <a:pPr marL="0" lvl="2" algn="just">
              <a:buClr>
                <a:srgbClr val="004997"/>
              </a:buClr>
            </a:pPr>
            <a:r>
              <a:rPr lang="es-PE" sz="1300" dirty="0">
                <a:solidFill>
                  <a:schemeClr val="tx1">
                    <a:lumMod val="65000"/>
                    <a:lumOff val="35000"/>
                  </a:schemeClr>
                </a:solidFill>
                <a:latin typeface="Apex New Medium" panose="02010600040501010103" charset="0"/>
                <a:ea typeface="Apex New Medium" panose="02010600040501010103" charset="0"/>
              </a:rPr>
              <a:t>Ejecución de diferentes actividades sociales con dos (02) </a:t>
            </a:r>
            <a:r>
              <a:rPr lang="es-PE" sz="1300" dirty="0" err="1">
                <a:solidFill>
                  <a:schemeClr val="tx1">
                    <a:lumMod val="65000"/>
                    <a:lumOff val="35000"/>
                  </a:schemeClr>
                </a:solidFill>
                <a:latin typeface="Apex New Medium" panose="02010600040501010103" charset="0"/>
                <a:ea typeface="Apex New Medium" panose="02010600040501010103" charset="0"/>
              </a:rPr>
              <a:t>ONG´s</a:t>
            </a:r>
            <a:r>
              <a:rPr lang="es-PE" sz="1300" dirty="0">
                <a:solidFill>
                  <a:schemeClr val="tx1">
                    <a:lumMod val="65000"/>
                    <a:lumOff val="35000"/>
                  </a:schemeClr>
                </a:solidFill>
                <a:latin typeface="Apex New Medium" panose="02010600040501010103" charset="0"/>
                <a:ea typeface="Apex New Medium" panose="02010600040501010103" charset="0"/>
              </a:rPr>
              <a:t> ubicadas en el Callao. Las </a:t>
            </a:r>
            <a:r>
              <a:rPr lang="es-PE" sz="1300" dirty="0" err="1">
                <a:solidFill>
                  <a:schemeClr val="tx1">
                    <a:lumMod val="65000"/>
                    <a:lumOff val="35000"/>
                  </a:schemeClr>
                </a:solidFill>
                <a:latin typeface="Apex New Medium" panose="02010600040501010103" charset="0"/>
                <a:ea typeface="Apex New Medium" panose="02010600040501010103" charset="0"/>
              </a:rPr>
              <a:t>ONG´s</a:t>
            </a:r>
            <a:r>
              <a:rPr lang="es-PE" sz="1300" dirty="0">
                <a:solidFill>
                  <a:schemeClr val="tx1">
                    <a:lumMod val="65000"/>
                    <a:lumOff val="35000"/>
                  </a:schemeClr>
                </a:solidFill>
                <a:latin typeface="Apex New Medium" panose="02010600040501010103" charset="0"/>
                <a:ea typeface="Apex New Medium" panose="02010600040501010103" charset="0"/>
              </a:rPr>
              <a:t> son: Aldeas Infantiles SOS y </a:t>
            </a:r>
            <a:r>
              <a:rPr lang="es-PE" sz="1300" dirty="0" err="1">
                <a:solidFill>
                  <a:schemeClr val="tx1">
                    <a:lumMod val="65000"/>
                    <a:lumOff val="35000"/>
                  </a:schemeClr>
                </a:solidFill>
                <a:latin typeface="Apex New Medium" panose="02010600040501010103" charset="0"/>
                <a:ea typeface="Apex New Medium" panose="02010600040501010103" charset="0"/>
              </a:rPr>
              <a:t>Kantaya</a:t>
            </a:r>
            <a:r>
              <a:rPr lang="es-PE" sz="1300" dirty="0">
                <a:solidFill>
                  <a:schemeClr val="tx1">
                    <a:lumMod val="65000"/>
                    <a:lumOff val="35000"/>
                  </a:schemeClr>
                </a:solidFill>
                <a:latin typeface="Apex New Medium" panose="02010600040501010103" charset="0"/>
                <a:ea typeface="Apex New Medium" panose="02010600040501010103" charset="0"/>
              </a:rPr>
              <a:t>.</a:t>
            </a:r>
          </a:p>
        </p:txBody>
      </p:sp>
      <p:sp>
        <p:nvSpPr>
          <p:cNvPr id="77" name="CuadroTexto 28"/>
          <p:cNvSpPr txBox="1"/>
          <p:nvPr/>
        </p:nvSpPr>
        <p:spPr>
          <a:xfrm>
            <a:off x="4466235" y="4501065"/>
            <a:ext cx="3823137" cy="1292662"/>
          </a:xfrm>
          <a:prstGeom prst="rect">
            <a:avLst/>
          </a:prstGeom>
          <a:noFill/>
        </p:spPr>
        <p:txBody>
          <a:bodyPr wrap="square" rtlCol="0">
            <a:spAutoFit/>
          </a:bodyPr>
          <a:lstStyle/>
          <a:p>
            <a:pPr marL="0" lvl="2" algn="just">
              <a:buClr>
                <a:srgbClr val="004997"/>
              </a:buClr>
            </a:pPr>
            <a:r>
              <a:rPr lang="es-ES" sz="1300" dirty="0">
                <a:solidFill>
                  <a:schemeClr val="tx1">
                    <a:lumMod val="65000"/>
                    <a:lumOff val="35000"/>
                  </a:schemeClr>
                </a:solidFill>
                <a:latin typeface="Apex New Medium" panose="02010600040501010103" charset="0"/>
                <a:ea typeface="Apex New Medium" panose="02010600040501010103" charset="0"/>
              </a:rPr>
              <a:t>Con la ONG Aldeas Infantiles,  se realizaron las siguientes actividades:</a:t>
            </a:r>
          </a:p>
          <a:p>
            <a:pPr marL="0" lvl="1" algn="just">
              <a:buNone/>
            </a:pPr>
            <a:r>
              <a:rPr lang="es-PE" sz="1300" dirty="0">
                <a:solidFill>
                  <a:schemeClr val="tx1">
                    <a:lumMod val="65000"/>
                    <a:lumOff val="35000"/>
                  </a:schemeClr>
                </a:solidFill>
                <a:latin typeface="Apex New Medium" panose="02010600040501010103" charset="0"/>
                <a:ea typeface="Apex New Medium" panose="02010600040501010103" charset="0"/>
              </a:rPr>
              <a:t>Asignación de cinco (05) espacios dentro de zonas restringidas del terminal para la ubicación de ánforas con el propósito de recolectar dinero de los pasajeros. </a:t>
            </a:r>
          </a:p>
        </p:txBody>
      </p:sp>
      <p:sp>
        <p:nvSpPr>
          <p:cNvPr id="78" name="CuadroTexto 28"/>
          <p:cNvSpPr txBox="1"/>
          <p:nvPr/>
        </p:nvSpPr>
        <p:spPr>
          <a:xfrm>
            <a:off x="8553002" y="4501065"/>
            <a:ext cx="3845625" cy="2308324"/>
          </a:xfrm>
          <a:prstGeom prst="rect">
            <a:avLst/>
          </a:prstGeom>
          <a:noFill/>
        </p:spPr>
        <p:txBody>
          <a:bodyPr wrap="square" rtlCol="0">
            <a:spAutoFit/>
          </a:bodyPr>
          <a:lstStyle/>
          <a:p>
            <a:pPr marL="4763" lvl="2" algn="just">
              <a:buClr>
                <a:srgbClr val="004997"/>
              </a:buClr>
            </a:pPr>
            <a:r>
              <a:rPr lang="es-ES" sz="1200" dirty="0">
                <a:solidFill>
                  <a:schemeClr val="tx1">
                    <a:lumMod val="65000"/>
                    <a:lumOff val="35000"/>
                  </a:schemeClr>
                </a:solidFill>
                <a:latin typeface="Apex New Medium" panose="02010600040501010103" charset="0"/>
                <a:ea typeface="Apex New Medium" panose="02010600040501010103" charset="0"/>
              </a:rPr>
              <a:t>Con la ONG KANTAYA,  se realizaron las siguientes actividades:</a:t>
            </a:r>
          </a:p>
          <a:p>
            <a:pPr marL="4763" lvl="1" algn="just"/>
            <a:r>
              <a:rPr lang="es-PE" sz="1200" dirty="0">
                <a:solidFill>
                  <a:schemeClr val="tx1">
                    <a:lumMod val="65000"/>
                    <a:lumOff val="35000"/>
                  </a:schemeClr>
                </a:solidFill>
                <a:latin typeface="Apex New Medium" panose="02010600040501010103" charset="0"/>
                <a:ea typeface="Apex New Medium" panose="02010600040501010103" charset="0"/>
              </a:rPr>
              <a:t>En julio y octubre respectivamente, dos grupos de 25 niños de la ONG </a:t>
            </a:r>
            <a:r>
              <a:rPr lang="es-PE" sz="1200" dirty="0" err="1">
                <a:solidFill>
                  <a:schemeClr val="tx1">
                    <a:lumMod val="65000"/>
                    <a:lumOff val="35000"/>
                  </a:schemeClr>
                </a:solidFill>
                <a:latin typeface="Apex New Medium" panose="02010600040501010103" charset="0"/>
                <a:ea typeface="Apex New Medium" panose="02010600040501010103" charset="0"/>
              </a:rPr>
              <a:t>Kantaya</a:t>
            </a:r>
            <a:r>
              <a:rPr lang="es-PE" sz="1200" dirty="0">
                <a:solidFill>
                  <a:schemeClr val="tx1">
                    <a:lumMod val="65000"/>
                    <a:lumOff val="35000"/>
                  </a:schemeClr>
                </a:solidFill>
                <a:latin typeface="Apex New Medium" panose="02010600040501010103" charset="0"/>
                <a:ea typeface="Apex New Medium" panose="02010600040501010103" charset="0"/>
              </a:rPr>
              <a:t> visitaron el Aeropuerto Internacional Jorge Chávez por primera vez. En estas visitas los niños pudieron conocer el proceso de embarque de un pasajero, la plataforma de maniobras donde pudieron subir a un avión, la base de rescate y una de las aves usadas en la gestión de peligro aviario.</a:t>
            </a:r>
          </a:p>
          <a:p>
            <a:pPr marL="4763" lvl="1" algn="just"/>
            <a:r>
              <a:rPr lang="es-PE" sz="1200" dirty="0">
                <a:solidFill>
                  <a:schemeClr val="tx1">
                    <a:lumMod val="65000"/>
                    <a:lumOff val="35000"/>
                  </a:schemeClr>
                </a:solidFill>
                <a:latin typeface="Apex New Medium" panose="02010600040501010103" charset="0"/>
                <a:ea typeface="Apex New Medium" panose="02010600040501010103" charset="0"/>
              </a:rPr>
              <a:t>En diciembre, se realizó la “Navidad </a:t>
            </a:r>
            <a:r>
              <a:rPr lang="es-PE" sz="1200" dirty="0" err="1">
                <a:solidFill>
                  <a:schemeClr val="tx1">
                    <a:lumMod val="65000"/>
                    <a:lumOff val="35000"/>
                  </a:schemeClr>
                </a:solidFill>
                <a:latin typeface="Apex New Medium" panose="02010600040501010103" charset="0"/>
                <a:ea typeface="Apex New Medium" panose="02010600040501010103" charset="0"/>
              </a:rPr>
              <a:t>Kantaya</a:t>
            </a:r>
            <a:r>
              <a:rPr lang="es-PE" sz="1200" dirty="0">
                <a:solidFill>
                  <a:schemeClr val="tx1">
                    <a:lumMod val="65000"/>
                    <a:lumOff val="35000"/>
                  </a:schemeClr>
                </a:solidFill>
                <a:latin typeface="Apex New Medium" panose="02010600040501010103" charset="0"/>
                <a:ea typeface="Apex New Medium" panose="02010600040501010103" charset="0"/>
              </a:rPr>
              <a:t>” en la cual 90 niños se divirtieron y tuvieron una fiesta navideña y muchos regalos.</a:t>
            </a:r>
          </a:p>
        </p:txBody>
      </p:sp>
      <p:pic>
        <p:nvPicPr>
          <p:cNvPr id="80"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2116" y="3097509"/>
            <a:ext cx="1304909" cy="1304909"/>
          </a:xfrm>
          <a:prstGeom prst="rect">
            <a:avLst/>
          </a:prstGeom>
        </p:spPr>
      </p:pic>
      <p:pic>
        <p:nvPicPr>
          <p:cNvPr id="42" name="Picture 24" descr="C:\Users\mcalderon\Downloads\FotoJet (2).png">
            <a:extLst>
              <a:ext uri="{FF2B5EF4-FFF2-40B4-BE49-F238E27FC236}">
                <a16:creationId xmlns:a16="http://schemas.microsoft.com/office/drawing/2014/main" xmlns="" id="{D6FB89DB-FAF9-4DA1-883A-0771DBA98333}"/>
              </a:ext>
            </a:extLst>
          </p:cNvPr>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00517" y="5509640"/>
            <a:ext cx="3330651" cy="3039229"/>
          </a:xfrm>
          <a:prstGeom prst="rect">
            <a:avLst/>
          </a:prstGeom>
          <a:noFill/>
          <a:ln>
            <a:noFill/>
          </a:ln>
        </p:spPr>
      </p:pic>
      <p:pic>
        <p:nvPicPr>
          <p:cNvPr id="43" name="Picture 25">
            <a:extLst>
              <a:ext uri="{FF2B5EF4-FFF2-40B4-BE49-F238E27FC236}">
                <a16:creationId xmlns:a16="http://schemas.microsoft.com/office/drawing/2014/main" xmlns="" id="{958A6AA5-C570-41DD-819F-FA7DDBCA5FF0}"/>
              </a:ext>
            </a:extLst>
          </p:cNvPr>
          <p:cNvPicPr>
            <a:picLocks noChangeAspect="1"/>
          </p:cNvPicPr>
          <p:nvPr/>
        </p:nvPicPr>
        <p:blipFill>
          <a:blip r:embed="rId7"/>
          <a:stretch>
            <a:fillRect/>
          </a:stretch>
        </p:blipFill>
        <p:spPr>
          <a:xfrm>
            <a:off x="4618278" y="6175169"/>
            <a:ext cx="3601476" cy="2373700"/>
          </a:xfrm>
          <a:prstGeom prst="rect">
            <a:avLst/>
          </a:prstGeom>
          <a:ln>
            <a:solidFill>
              <a:schemeClr val="bg1">
                <a:lumMod val="85000"/>
              </a:schemeClr>
            </a:solidFill>
          </a:ln>
        </p:spPr>
      </p:pic>
      <p:pic>
        <p:nvPicPr>
          <p:cNvPr id="44" name="Picture 26">
            <a:extLst>
              <a:ext uri="{FF2B5EF4-FFF2-40B4-BE49-F238E27FC236}">
                <a16:creationId xmlns:a16="http://schemas.microsoft.com/office/drawing/2014/main" xmlns="" id="{1B4F4AA8-693B-4582-B2F1-97BBF4DC7404}"/>
              </a:ext>
            </a:extLst>
          </p:cNvPr>
          <p:cNvPicPr>
            <a:picLocks noChangeAspect="1"/>
          </p:cNvPicPr>
          <p:nvPr/>
        </p:nvPicPr>
        <p:blipFill>
          <a:blip r:embed="rId8"/>
          <a:stretch>
            <a:fillRect/>
          </a:stretch>
        </p:blipFill>
        <p:spPr>
          <a:xfrm>
            <a:off x="9295112" y="6903027"/>
            <a:ext cx="2465231" cy="1645842"/>
          </a:xfrm>
          <a:prstGeom prst="rect">
            <a:avLst/>
          </a:prstGeom>
          <a:ln>
            <a:solidFill>
              <a:schemeClr val="bg1">
                <a:lumMod val="85000"/>
              </a:schemeClr>
            </a:solidFill>
          </a:ln>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9457" y="3122914"/>
            <a:ext cx="1172771" cy="12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CuadroTexto 10">
            <a:hlinkClick r:id="rId10" action="ppaction://hlinksldjump"/>
          </p:cNvPr>
          <p:cNvSpPr txBox="1"/>
          <p:nvPr/>
        </p:nvSpPr>
        <p:spPr>
          <a:xfrm>
            <a:off x="3464694" y="1421826"/>
            <a:ext cx="1594209" cy="277892"/>
          </a:xfrm>
          <a:prstGeom prst="rect">
            <a:avLst/>
          </a:prstGeom>
          <a:noFill/>
        </p:spPr>
        <p:txBody>
          <a:bodyPr wrap="none" lIns="145664" tIns="72832" rIns="145664" bIns="72832" rtlCol="0">
            <a:spAutoFit/>
          </a:bodyPr>
          <a:lstStyle/>
          <a:p>
            <a:r>
              <a:rPr lang="en-US" sz="850" dirty="0">
                <a:solidFill>
                  <a:srgbClr val="FF0000"/>
                </a:solidFill>
                <a:latin typeface="Apex New Book" panose="02010600040501010103" charset="0"/>
                <a:ea typeface="Apex New Book" panose="02010600040501010103" charset="0"/>
              </a:rPr>
              <a:t>PROGRAMA DE RSC – 2017-</a:t>
            </a:r>
            <a:endParaRPr lang="es-ES" sz="850" dirty="0">
              <a:solidFill>
                <a:srgbClr val="FF0000"/>
              </a:solidFill>
              <a:latin typeface="Apex New Book" panose="02010600040501010103" charset="0"/>
              <a:ea typeface="Apex New Book" panose="02010600040501010103" charset="0"/>
              <a:cs typeface="ApexNew-BoldItalic"/>
            </a:endParaRPr>
          </a:p>
        </p:txBody>
      </p:sp>
      <p:pic>
        <p:nvPicPr>
          <p:cNvPr id="49" name="Marcador de contenido 10">
            <a:hlinkClick r:id="" action="ppaction://hlinkshowjump?jump=next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50" name="Marcador de contenido 10">
            <a:hlinkClick r:id="" action="ppaction://hlinkshowjump?jump=previous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51" name="Marcador de contenido 5" descr="casita.png">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52" name="Botón de acción: Personalizar 4">
            <a:hlinkClick r:id="rId14"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53" name="Botón de acción: Personalizar 16">
            <a:hlinkClick r:id="rId15"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54" name="Botón de acción: Personalizar 17">
            <a:hlinkClick r:id="rId16"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55" name="Botón de acción: Personalizar 18">
            <a:hlinkClick r:id="rId17"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CONFIANZA Y</a:t>
            </a:r>
          </a:p>
          <a:p>
            <a:r>
              <a:rPr lang="es-ES" sz="1900" dirty="0">
                <a:solidFill>
                  <a:srgbClr val="FF0000"/>
                </a:solidFill>
                <a:latin typeface="ApexNew-Bold"/>
              </a:rPr>
              <a:t>COMPROMISO</a:t>
            </a:r>
            <a:endParaRPr lang="es-PE" sz="1900" dirty="0">
              <a:solidFill>
                <a:srgbClr val="FF0000"/>
              </a:solidFill>
            </a:endParaRPr>
          </a:p>
        </p:txBody>
      </p:sp>
      <p:sp>
        <p:nvSpPr>
          <p:cNvPr id="56" name="Botón de acción: Personalizar 18">
            <a:hlinkClick r:id="rId17"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p>
        </p:txBody>
      </p:sp>
      <p:sp>
        <p:nvSpPr>
          <p:cNvPr id="57" name="Botón de acción: Personalizar 18">
            <a:hlinkClick r:id="rId17"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63" name="CuadroTexto 8">
            <a:hlinkClick r:id="rId18" action="ppaction://hlinksldjump"/>
          </p:cNvPr>
          <p:cNvSpPr txBox="1"/>
          <p:nvPr/>
        </p:nvSpPr>
        <p:spPr>
          <a:xfrm>
            <a:off x="987065" y="1421826"/>
            <a:ext cx="2318766" cy="277892"/>
          </a:xfrm>
          <a:prstGeom prst="rect">
            <a:avLst/>
          </a:prstGeom>
          <a:noFill/>
        </p:spPr>
        <p:txBody>
          <a:bodyPr wrap="none" lIns="145664" tIns="72832" rIns="145664" bIns="72832" rtlCol="0">
            <a:spAutoFit/>
          </a:bodyPr>
          <a:lstStyle/>
          <a:p>
            <a:r>
              <a:rPr lang="es-ES" sz="850" dirty="0">
                <a:latin typeface="ApexNew-Book"/>
                <a:cs typeface="ApexNew-Book"/>
              </a:rPr>
              <a:t>RESPONSABILIDAD SOCIAL Y AMBIENTAL </a:t>
            </a:r>
          </a:p>
        </p:txBody>
      </p:sp>
      <p:sp>
        <p:nvSpPr>
          <p:cNvPr id="29" name="CuadroTexto 10">
            <a:hlinkClick r:id="rId19" action="ppaction://hlinksldjump"/>
          </p:cNvPr>
          <p:cNvSpPr txBox="1"/>
          <p:nvPr/>
        </p:nvSpPr>
        <p:spPr>
          <a:xfrm>
            <a:off x="5323094" y="1437746"/>
            <a:ext cx="2059080" cy="277892"/>
          </a:xfrm>
          <a:prstGeom prst="rect">
            <a:avLst/>
          </a:prstGeom>
          <a:noFill/>
        </p:spPr>
        <p:txBody>
          <a:bodyPr wrap="none" lIns="145664" tIns="72832" rIns="145664" bIns="72832" rtlCol="0">
            <a:spAutoFit/>
          </a:bodyPr>
          <a:lstStyle/>
          <a:p>
            <a:r>
              <a:rPr lang="es-ES" sz="850" dirty="0">
                <a:latin typeface="ApexNew-Book"/>
                <a:cs typeface="ApexNew-Book"/>
              </a:rPr>
              <a:t>CREACIÓN  DE PUESTOS DE TRABAJO</a:t>
            </a:r>
          </a:p>
        </p:txBody>
      </p:sp>
    </p:spTree>
    <p:extLst>
      <p:ext uri="{BB962C8B-B14F-4D97-AF65-F5344CB8AC3E}">
        <p14:creationId xmlns:p14="http://schemas.microsoft.com/office/powerpoint/2010/main" val="3461749384"/>
      </p:ext>
    </p:extLst>
  </p:cSld>
  <p:clrMapOvr>
    <a:masterClrMapping/>
  </p:clrMapOvr>
  <p:transition spd="slow" advClick="0">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bject 2"/>
          <p:cNvSpPr/>
          <p:nvPr/>
        </p:nvSpPr>
        <p:spPr>
          <a:xfrm>
            <a:off x="396" y="3086608"/>
            <a:ext cx="13002739" cy="6031988"/>
          </a:xfrm>
          <a:prstGeom prst="rect">
            <a:avLst/>
          </a:prstGeom>
          <a:blipFill>
            <a:blip r:embed="rId2" cstate="print"/>
            <a:stretch>
              <a:fillRect/>
            </a:stretch>
          </a:blipFill>
        </p:spPr>
        <p:txBody>
          <a:bodyPr wrap="square" lIns="0" tIns="0" rIns="0" bIns="0" rtlCol="0"/>
          <a:lstStyle/>
          <a:p>
            <a:endParaRPr/>
          </a:p>
        </p:txBody>
      </p:sp>
      <p:sp>
        <p:nvSpPr>
          <p:cNvPr id="47" name="Rectángulo 46"/>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solidFill>
                <a:prstClr val="black"/>
              </a:solidFill>
            </a:endParaRPr>
          </a:p>
        </p:txBody>
      </p:sp>
      <p:sp>
        <p:nvSpPr>
          <p:cNvPr id="142" name="Rectángulo 21"/>
          <p:cNvSpPr/>
          <p:nvPr/>
        </p:nvSpPr>
        <p:spPr>
          <a:xfrm>
            <a:off x="4298442" y="2223092"/>
            <a:ext cx="8512267" cy="707886"/>
          </a:xfrm>
          <a:prstGeom prst="rect">
            <a:avLst/>
          </a:prstGeom>
        </p:spPr>
        <p:txBody>
          <a:bodyPr wrap="none">
            <a:spAutoFit/>
          </a:bodyPr>
          <a:lstStyle/>
          <a:p>
            <a:r>
              <a:rPr lang="es-ES" sz="4000" dirty="0">
                <a:solidFill>
                  <a:schemeClr val="tx2"/>
                </a:solidFill>
                <a:latin typeface="Apex New PS Bold Italic Proport" pitchFamily="50" charset="0"/>
              </a:rPr>
              <a:t>CREACIÓN DE PUESTOS DE TRABAJO </a:t>
            </a:r>
            <a:endParaRPr lang="es-ES" sz="4000" dirty="0">
              <a:solidFill>
                <a:schemeClr val="tx2"/>
              </a:solidFill>
              <a:latin typeface="Apex New PS Bold Italic Proport" pitchFamily="50" charset="0"/>
              <a:cs typeface="ApexNew-BoldItalic"/>
            </a:endParaRPr>
          </a:p>
        </p:txBody>
      </p:sp>
      <p:sp>
        <p:nvSpPr>
          <p:cNvPr id="159" name="object 5"/>
          <p:cNvSpPr/>
          <p:nvPr/>
        </p:nvSpPr>
        <p:spPr>
          <a:xfrm>
            <a:off x="6660663" y="4393295"/>
            <a:ext cx="1156970" cy="558165"/>
          </a:xfrm>
          <a:custGeom>
            <a:avLst/>
            <a:gdLst/>
            <a:ahLst/>
            <a:cxnLst/>
            <a:rect l="l" t="t" r="r" b="b"/>
            <a:pathLst>
              <a:path w="1156970" h="558164">
                <a:moveTo>
                  <a:pt x="578434" y="0"/>
                </a:moveTo>
                <a:lnTo>
                  <a:pt x="530457" y="2020"/>
                </a:lnTo>
                <a:lnTo>
                  <a:pt x="483561" y="7974"/>
                </a:lnTo>
                <a:lnTo>
                  <a:pt x="437898" y="17705"/>
                </a:lnTo>
                <a:lnTo>
                  <a:pt x="393622" y="31054"/>
                </a:lnTo>
                <a:lnTo>
                  <a:pt x="350885" y="47863"/>
                </a:lnTo>
                <a:lnTo>
                  <a:pt x="309840" y="67974"/>
                </a:lnTo>
                <a:lnTo>
                  <a:pt x="270642" y="91228"/>
                </a:lnTo>
                <a:lnTo>
                  <a:pt x="233443" y="117467"/>
                </a:lnTo>
                <a:lnTo>
                  <a:pt x="198396" y="146533"/>
                </a:lnTo>
                <a:lnTo>
                  <a:pt x="165654" y="178268"/>
                </a:lnTo>
                <a:lnTo>
                  <a:pt x="135371" y="212513"/>
                </a:lnTo>
                <a:lnTo>
                  <a:pt x="107700" y="249110"/>
                </a:lnTo>
                <a:lnTo>
                  <a:pt x="82794" y="287902"/>
                </a:lnTo>
                <a:lnTo>
                  <a:pt x="60806" y="328728"/>
                </a:lnTo>
                <a:lnTo>
                  <a:pt x="41889" y="371433"/>
                </a:lnTo>
                <a:lnTo>
                  <a:pt x="26197" y="415856"/>
                </a:lnTo>
                <a:lnTo>
                  <a:pt x="13883" y="461841"/>
                </a:lnTo>
                <a:lnTo>
                  <a:pt x="5099" y="509228"/>
                </a:lnTo>
                <a:lnTo>
                  <a:pt x="0" y="557860"/>
                </a:lnTo>
                <a:lnTo>
                  <a:pt x="1156855" y="557860"/>
                </a:lnTo>
                <a:lnTo>
                  <a:pt x="1151758" y="509228"/>
                </a:lnTo>
                <a:lnTo>
                  <a:pt x="1142975" y="461841"/>
                </a:lnTo>
                <a:lnTo>
                  <a:pt x="1130662" y="415856"/>
                </a:lnTo>
                <a:lnTo>
                  <a:pt x="1114971" y="371433"/>
                </a:lnTo>
                <a:lnTo>
                  <a:pt x="1096055" y="328728"/>
                </a:lnTo>
                <a:lnTo>
                  <a:pt x="1074067" y="287902"/>
                </a:lnTo>
                <a:lnTo>
                  <a:pt x="1049161" y="249110"/>
                </a:lnTo>
                <a:lnTo>
                  <a:pt x="1021490" y="212513"/>
                </a:lnTo>
                <a:lnTo>
                  <a:pt x="991207" y="178268"/>
                </a:lnTo>
                <a:lnTo>
                  <a:pt x="958466" y="146533"/>
                </a:lnTo>
                <a:lnTo>
                  <a:pt x="923419" y="117467"/>
                </a:lnTo>
                <a:lnTo>
                  <a:pt x="886219" y="91228"/>
                </a:lnTo>
                <a:lnTo>
                  <a:pt x="847021" y="67974"/>
                </a:lnTo>
                <a:lnTo>
                  <a:pt x="805977" y="47863"/>
                </a:lnTo>
                <a:lnTo>
                  <a:pt x="763241" y="31054"/>
                </a:lnTo>
                <a:lnTo>
                  <a:pt x="718965" y="17705"/>
                </a:lnTo>
                <a:lnTo>
                  <a:pt x="673303" y="7974"/>
                </a:lnTo>
                <a:lnTo>
                  <a:pt x="626408" y="2020"/>
                </a:lnTo>
                <a:lnTo>
                  <a:pt x="578434" y="0"/>
                </a:lnTo>
                <a:close/>
              </a:path>
            </a:pathLst>
          </a:custGeom>
          <a:solidFill>
            <a:srgbClr val="1F487C"/>
          </a:solidFill>
        </p:spPr>
        <p:txBody>
          <a:bodyPr wrap="square" lIns="0" tIns="0" rIns="0" bIns="0" rtlCol="0"/>
          <a:lstStyle/>
          <a:p>
            <a:endParaRPr/>
          </a:p>
        </p:txBody>
      </p:sp>
      <p:sp>
        <p:nvSpPr>
          <p:cNvPr id="160" name="object 6"/>
          <p:cNvSpPr/>
          <p:nvPr/>
        </p:nvSpPr>
        <p:spPr>
          <a:xfrm>
            <a:off x="6932269" y="3731840"/>
            <a:ext cx="614045" cy="614045"/>
          </a:xfrm>
          <a:custGeom>
            <a:avLst/>
            <a:gdLst/>
            <a:ahLst/>
            <a:cxnLst/>
            <a:rect l="l" t="t" r="r" b="b"/>
            <a:pathLst>
              <a:path w="614045" h="614045">
                <a:moveTo>
                  <a:pt x="306831" y="0"/>
                </a:moveTo>
                <a:lnTo>
                  <a:pt x="257059" y="4015"/>
                </a:lnTo>
                <a:lnTo>
                  <a:pt x="209845" y="15642"/>
                </a:lnTo>
                <a:lnTo>
                  <a:pt x="165820" y="34248"/>
                </a:lnTo>
                <a:lnTo>
                  <a:pt x="125616" y="59201"/>
                </a:lnTo>
                <a:lnTo>
                  <a:pt x="89865" y="89869"/>
                </a:lnTo>
                <a:lnTo>
                  <a:pt x="59197" y="125622"/>
                </a:lnTo>
                <a:lnTo>
                  <a:pt x="34246" y="165826"/>
                </a:lnTo>
                <a:lnTo>
                  <a:pt x="15641" y="209850"/>
                </a:lnTo>
                <a:lnTo>
                  <a:pt x="4015" y="257062"/>
                </a:lnTo>
                <a:lnTo>
                  <a:pt x="0" y="306832"/>
                </a:lnTo>
                <a:lnTo>
                  <a:pt x="4015" y="356597"/>
                </a:lnTo>
                <a:lnTo>
                  <a:pt x="15641" y="403807"/>
                </a:lnTo>
                <a:lnTo>
                  <a:pt x="34246" y="447829"/>
                </a:lnTo>
                <a:lnTo>
                  <a:pt x="59197" y="488031"/>
                </a:lnTo>
                <a:lnTo>
                  <a:pt x="89865" y="523782"/>
                </a:lnTo>
                <a:lnTo>
                  <a:pt x="125616" y="554450"/>
                </a:lnTo>
                <a:lnTo>
                  <a:pt x="165820" y="579403"/>
                </a:lnTo>
                <a:lnTo>
                  <a:pt x="209845" y="598008"/>
                </a:lnTo>
                <a:lnTo>
                  <a:pt x="257059" y="609635"/>
                </a:lnTo>
                <a:lnTo>
                  <a:pt x="306831" y="613651"/>
                </a:lnTo>
                <a:lnTo>
                  <a:pt x="356603" y="609635"/>
                </a:lnTo>
                <a:lnTo>
                  <a:pt x="403815" y="598008"/>
                </a:lnTo>
                <a:lnTo>
                  <a:pt x="447837" y="579403"/>
                </a:lnTo>
                <a:lnTo>
                  <a:pt x="488038" y="554450"/>
                </a:lnTo>
                <a:lnTo>
                  <a:pt x="523786" y="523782"/>
                </a:lnTo>
                <a:lnTo>
                  <a:pt x="554449" y="488031"/>
                </a:lnTo>
                <a:lnTo>
                  <a:pt x="579397" y="447829"/>
                </a:lnTo>
                <a:lnTo>
                  <a:pt x="597999" y="403807"/>
                </a:lnTo>
                <a:lnTo>
                  <a:pt x="609623" y="356597"/>
                </a:lnTo>
                <a:lnTo>
                  <a:pt x="613638" y="306832"/>
                </a:lnTo>
                <a:lnTo>
                  <a:pt x="609623" y="257062"/>
                </a:lnTo>
                <a:lnTo>
                  <a:pt x="597999" y="209850"/>
                </a:lnTo>
                <a:lnTo>
                  <a:pt x="579397" y="165826"/>
                </a:lnTo>
                <a:lnTo>
                  <a:pt x="554449" y="125622"/>
                </a:lnTo>
                <a:lnTo>
                  <a:pt x="523786" y="89869"/>
                </a:lnTo>
                <a:lnTo>
                  <a:pt x="488038" y="59201"/>
                </a:lnTo>
                <a:lnTo>
                  <a:pt x="447837" y="34248"/>
                </a:lnTo>
                <a:lnTo>
                  <a:pt x="403815" y="15642"/>
                </a:lnTo>
                <a:lnTo>
                  <a:pt x="356603" y="4015"/>
                </a:lnTo>
                <a:lnTo>
                  <a:pt x="306831" y="0"/>
                </a:lnTo>
                <a:close/>
              </a:path>
            </a:pathLst>
          </a:custGeom>
          <a:solidFill>
            <a:srgbClr val="1F487C"/>
          </a:solidFill>
        </p:spPr>
        <p:txBody>
          <a:bodyPr wrap="square" lIns="0" tIns="0" rIns="0" bIns="0" rtlCol="0"/>
          <a:lstStyle/>
          <a:p>
            <a:endParaRPr/>
          </a:p>
        </p:txBody>
      </p:sp>
      <p:sp>
        <p:nvSpPr>
          <p:cNvPr id="162" name="object 8"/>
          <p:cNvSpPr txBox="1"/>
          <p:nvPr/>
        </p:nvSpPr>
        <p:spPr>
          <a:xfrm>
            <a:off x="9936323" y="3954476"/>
            <a:ext cx="2112010" cy="570669"/>
          </a:xfrm>
          <a:prstGeom prst="rect">
            <a:avLst/>
          </a:prstGeom>
        </p:spPr>
        <p:txBody>
          <a:bodyPr vert="horz" wrap="square" lIns="0" tIns="16510" rIns="0" bIns="0" rtlCol="0">
            <a:spAutoFit/>
          </a:bodyPr>
          <a:lstStyle/>
          <a:p>
            <a:pPr marL="12700">
              <a:lnSpc>
                <a:spcPct val="100000"/>
              </a:lnSpc>
              <a:spcBef>
                <a:spcPts val="130"/>
              </a:spcBef>
            </a:pPr>
            <a:r>
              <a:rPr sz="3600" b="1" spc="254" dirty="0" smtClean="0">
                <a:solidFill>
                  <a:srgbClr val="1F487C"/>
                </a:solidFill>
                <a:latin typeface="Apex New PS Bold Proportional" pitchFamily="50" charset="0"/>
                <a:cs typeface="Calibri"/>
              </a:rPr>
              <a:t>168/</a:t>
            </a:r>
            <a:r>
              <a:rPr lang="es-PE" sz="3600" b="1" spc="254" dirty="0" smtClean="0">
                <a:solidFill>
                  <a:srgbClr val="1F487C"/>
                </a:solidFill>
                <a:latin typeface="Apex New PS Bold Proportional" pitchFamily="50" charset="0"/>
                <a:cs typeface="Calibri"/>
              </a:rPr>
              <a:t>481</a:t>
            </a:r>
            <a:endParaRPr sz="3600" dirty="0">
              <a:latin typeface="Apex New PS Bold Proportional" pitchFamily="50" charset="0"/>
              <a:cs typeface="Calibri"/>
            </a:endParaRPr>
          </a:p>
        </p:txBody>
      </p:sp>
      <p:sp>
        <p:nvSpPr>
          <p:cNvPr id="163" name="object 9"/>
          <p:cNvSpPr/>
          <p:nvPr/>
        </p:nvSpPr>
        <p:spPr>
          <a:xfrm>
            <a:off x="6660663" y="6199472"/>
            <a:ext cx="1156970" cy="558165"/>
          </a:xfrm>
          <a:custGeom>
            <a:avLst/>
            <a:gdLst/>
            <a:ahLst/>
            <a:cxnLst/>
            <a:rect l="l" t="t" r="r" b="b"/>
            <a:pathLst>
              <a:path w="1156970" h="558165">
                <a:moveTo>
                  <a:pt x="578434" y="0"/>
                </a:moveTo>
                <a:lnTo>
                  <a:pt x="530456" y="2020"/>
                </a:lnTo>
                <a:lnTo>
                  <a:pt x="483558" y="7975"/>
                </a:lnTo>
                <a:lnTo>
                  <a:pt x="437893" y="17706"/>
                </a:lnTo>
                <a:lnTo>
                  <a:pt x="393615" y="31056"/>
                </a:lnTo>
                <a:lnTo>
                  <a:pt x="350877" y="47865"/>
                </a:lnTo>
                <a:lnTo>
                  <a:pt x="309832" y="67977"/>
                </a:lnTo>
                <a:lnTo>
                  <a:pt x="270633" y="91231"/>
                </a:lnTo>
                <a:lnTo>
                  <a:pt x="233433" y="117471"/>
                </a:lnTo>
                <a:lnTo>
                  <a:pt x="198386" y="146538"/>
                </a:lnTo>
                <a:lnTo>
                  <a:pt x="165644" y="178273"/>
                </a:lnTo>
                <a:lnTo>
                  <a:pt x="135362" y="212518"/>
                </a:lnTo>
                <a:lnTo>
                  <a:pt x="107691" y="249116"/>
                </a:lnTo>
                <a:lnTo>
                  <a:pt x="82785" y="287907"/>
                </a:lnTo>
                <a:lnTo>
                  <a:pt x="60798" y="328734"/>
                </a:lnTo>
                <a:lnTo>
                  <a:pt x="41883" y="371438"/>
                </a:lnTo>
                <a:lnTo>
                  <a:pt x="26192" y="415861"/>
                </a:lnTo>
                <a:lnTo>
                  <a:pt x="13879" y="461844"/>
                </a:lnTo>
                <a:lnTo>
                  <a:pt x="5097" y="509230"/>
                </a:lnTo>
                <a:lnTo>
                  <a:pt x="0" y="557860"/>
                </a:lnTo>
                <a:lnTo>
                  <a:pt x="1156855" y="557860"/>
                </a:lnTo>
                <a:lnTo>
                  <a:pt x="1151758" y="509230"/>
                </a:lnTo>
                <a:lnTo>
                  <a:pt x="1142975" y="461844"/>
                </a:lnTo>
                <a:lnTo>
                  <a:pt x="1130662" y="415861"/>
                </a:lnTo>
                <a:lnTo>
                  <a:pt x="1114971" y="371438"/>
                </a:lnTo>
                <a:lnTo>
                  <a:pt x="1096055" y="328734"/>
                </a:lnTo>
                <a:lnTo>
                  <a:pt x="1074067" y="287907"/>
                </a:lnTo>
                <a:lnTo>
                  <a:pt x="1049161" y="249116"/>
                </a:lnTo>
                <a:lnTo>
                  <a:pt x="1021490" y="212518"/>
                </a:lnTo>
                <a:lnTo>
                  <a:pt x="991207" y="178273"/>
                </a:lnTo>
                <a:lnTo>
                  <a:pt x="958466" y="146538"/>
                </a:lnTo>
                <a:lnTo>
                  <a:pt x="923419" y="117471"/>
                </a:lnTo>
                <a:lnTo>
                  <a:pt x="886219" y="91231"/>
                </a:lnTo>
                <a:lnTo>
                  <a:pt x="847021" y="67977"/>
                </a:lnTo>
                <a:lnTo>
                  <a:pt x="805977" y="47865"/>
                </a:lnTo>
                <a:lnTo>
                  <a:pt x="763241" y="31056"/>
                </a:lnTo>
                <a:lnTo>
                  <a:pt x="718965" y="17706"/>
                </a:lnTo>
                <a:lnTo>
                  <a:pt x="673303" y="7975"/>
                </a:lnTo>
                <a:lnTo>
                  <a:pt x="626408" y="2020"/>
                </a:lnTo>
                <a:lnTo>
                  <a:pt x="578434" y="0"/>
                </a:lnTo>
                <a:close/>
              </a:path>
            </a:pathLst>
          </a:custGeom>
          <a:solidFill>
            <a:srgbClr val="29AAE0"/>
          </a:solidFill>
        </p:spPr>
        <p:txBody>
          <a:bodyPr wrap="square" lIns="0" tIns="0" rIns="0" bIns="0" rtlCol="0"/>
          <a:lstStyle/>
          <a:p>
            <a:endParaRPr/>
          </a:p>
        </p:txBody>
      </p:sp>
      <p:sp>
        <p:nvSpPr>
          <p:cNvPr id="164" name="object 10"/>
          <p:cNvSpPr/>
          <p:nvPr/>
        </p:nvSpPr>
        <p:spPr>
          <a:xfrm>
            <a:off x="6932269" y="5538011"/>
            <a:ext cx="614045" cy="614045"/>
          </a:xfrm>
          <a:custGeom>
            <a:avLst/>
            <a:gdLst/>
            <a:ahLst/>
            <a:cxnLst/>
            <a:rect l="l" t="t" r="r" b="b"/>
            <a:pathLst>
              <a:path w="614045" h="614045">
                <a:moveTo>
                  <a:pt x="306831" y="0"/>
                </a:moveTo>
                <a:lnTo>
                  <a:pt x="257062" y="4015"/>
                </a:lnTo>
                <a:lnTo>
                  <a:pt x="209850" y="15641"/>
                </a:lnTo>
                <a:lnTo>
                  <a:pt x="165826" y="34246"/>
                </a:lnTo>
                <a:lnTo>
                  <a:pt x="125622" y="59197"/>
                </a:lnTo>
                <a:lnTo>
                  <a:pt x="89869" y="89865"/>
                </a:lnTo>
                <a:lnTo>
                  <a:pt x="59201" y="125616"/>
                </a:lnTo>
                <a:lnTo>
                  <a:pt x="34248" y="165820"/>
                </a:lnTo>
                <a:lnTo>
                  <a:pt x="15642" y="209845"/>
                </a:lnTo>
                <a:lnTo>
                  <a:pt x="4015" y="257059"/>
                </a:lnTo>
                <a:lnTo>
                  <a:pt x="0" y="306832"/>
                </a:lnTo>
                <a:lnTo>
                  <a:pt x="4015" y="356597"/>
                </a:lnTo>
                <a:lnTo>
                  <a:pt x="15642" y="403806"/>
                </a:lnTo>
                <a:lnTo>
                  <a:pt x="34248" y="447826"/>
                </a:lnTo>
                <a:lnTo>
                  <a:pt x="59201" y="488027"/>
                </a:lnTo>
                <a:lnTo>
                  <a:pt x="89869" y="523776"/>
                </a:lnTo>
                <a:lnTo>
                  <a:pt x="125622" y="554442"/>
                </a:lnTo>
                <a:lnTo>
                  <a:pt x="165826" y="579393"/>
                </a:lnTo>
                <a:lnTo>
                  <a:pt x="209850" y="597997"/>
                </a:lnTo>
                <a:lnTo>
                  <a:pt x="257062" y="609622"/>
                </a:lnTo>
                <a:lnTo>
                  <a:pt x="306831" y="613638"/>
                </a:lnTo>
                <a:lnTo>
                  <a:pt x="356603" y="609622"/>
                </a:lnTo>
                <a:lnTo>
                  <a:pt x="403815" y="597997"/>
                </a:lnTo>
                <a:lnTo>
                  <a:pt x="447837" y="579393"/>
                </a:lnTo>
                <a:lnTo>
                  <a:pt x="488038" y="554442"/>
                </a:lnTo>
                <a:lnTo>
                  <a:pt x="523786" y="523776"/>
                </a:lnTo>
                <a:lnTo>
                  <a:pt x="554449" y="488027"/>
                </a:lnTo>
                <a:lnTo>
                  <a:pt x="579397" y="447826"/>
                </a:lnTo>
                <a:lnTo>
                  <a:pt x="597999" y="403806"/>
                </a:lnTo>
                <a:lnTo>
                  <a:pt x="609623" y="356597"/>
                </a:lnTo>
                <a:lnTo>
                  <a:pt x="613638" y="306832"/>
                </a:lnTo>
                <a:lnTo>
                  <a:pt x="609623" y="257059"/>
                </a:lnTo>
                <a:lnTo>
                  <a:pt x="597999" y="209845"/>
                </a:lnTo>
                <a:lnTo>
                  <a:pt x="579397" y="165820"/>
                </a:lnTo>
                <a:lnTo>
                  <a:pt x="554449" y="125616"/>
                </a:lnTo>
                <a:lnTo>
                  <a:pt x="523786" y="89865"/>
                </a:lnTo>
                <a:lnTo>
                  <a:pt x="488038" y="59197"/>
                </a:lnTo>
                <a:lnTo>
                  <a:pt x="447837" y="34246"/>
                </a:lnTo>
                <a:lnTo>
                  <a:pt x="403815" y="15641"/>
                </a:lnTo>
                <a:lnTo>
                  <a:pt x="356603" y="4015"/>
                </a:lnTo>
                <a:lnTo>
                  <a:pt x="306831" y="0"/>
                </a:lnTo>
                <a:close/>
              </a:path>
            </a:pathLst>
          </a:custGeom>
          <a:solidFill>
            <a:srgbClr val="29AAE0"/>
          </a:solidFill>
        </p:spPr>
        <p:txBody>
          <a:bodyPr wrap="square" lIns="0" tIns="0" rIns="0" bIns="0" rtlCol="0"/>
          <a:lstStyle/>
          <a:p>
            <a:endParaRPr/>
          </a:p>
        </p:txBody>
      </p:sp>
      <p:sp>
        <p:nvSpPr>
          <p:cNvPr id="165" name="object 11"/>
          <p:cNvSpPr txBox="1"/>
          <p:nvPr/>
        </p:nvSpPr>
        <p:spPr>
          <a:xfrm>
            <a:off x="8073714" y="5727951"/>
            <a:ext cx="1943100" cy="874598"/>
          </a:xfrm>
          <a:prstGeom prst="rect">
            <a:avLst/>
          </a:prstGeom>
        </p:spPr>
        <p:txBody>
          <a:bodyPr vert="horz" wrap="square" lIns="0" tIns="12700" rIns="0" bIns="0" rtlCol="0">
            <a:spAutoFit/>
          </a:bodyPr>
          <a:lstStyle/>
          <a:p>
            <a:pPr marL="12700" marR="486409">
              <a:lnSpc>
                <a:spcPct val="100000"/>
              </a:lnSpc>
              <a:spcBef>
                <a:spcPts val="100"/>
              </a:spcBef>
            </a:pPr>
            <a:r>
              <a:rPr sz="1400" b="1" spc="40" dirty="0">
                <a:solidFill>
                  <a:srgbClr val="5D5D5D"/>
                </a:solidFill>
                <a:latin typeface="Apex New Medium" panose="02010600040501010103" charset="0"/>
                <a:ea typeface="Apex New Medium" panose="02010600040501010103" charset="0"/>
                <a:cs typeface="Calibri" panose="020F0502020204030204" pitchFamily="34" charset="0"/>
              </a:rPr>
              <a:t>Personal </a:t>
            </a:r>
            <a:r>
              <a:rPr sz="1400" b="1" spc="10" dirty="0">
                <a:solidFill>
                  <a:srgbClr val="5D5D5D"/>
                </a:solidFill>
                <a:latin typeface="Apex New Medium" panose="02010600040501010103" charset="0"/>
                <a:ea typeface="Apex New Medium" panose="02010600040501010103" charset="0"/>
                <a:cs typeface="Calibri" panose="020F0502020204030204" pitchFamily="34" charset="0"/>
              </a:rPr>
              <a:t>de  </a:t>
            </a:r>
            <a:r>
              <a:rPr lang="es-PE" sz="1400" b="1" spc="10" dirty="0" smtClean="0">
                <a:solidFill>
                  <a:srgbClr val="5D5D5D"/>
                </a:solidFill>
                <a:latin typeface="Apex New Medium" panose="02010600040501010103" charset="0"/>
                <a:ea typeface="Apex New Medium" panose="02010600040501010103" charset="0"/>
                <a:cs typeface="Calibri" panose="020F0502020204030204" pitchFamily="34" charset="0"/>
              </a:rPr>
              <a:t>Mantenimiento (</a:t>
            </a:r>
            <a:r>
              <a:rPr sz="1400" b="1" spc="55" dirty="0" err="1" smtClean="0">
                <a:solidFill>
                  <a:srgbClr val="5D5D5D"/>
                </a:solidFill>
                <a:latin typeface="Apex New Medium" panose="02010600040501010103" charset="0"/>
                <a:ea typeface="Apex New Medium" panose="02010600040501010103" charset="0"/>
                <a:cs typeface="Calibri" panose="020F0502020204030204" pitchFamily="34" charset="0"/>
              </a:rPr>
              <a:t>servicios</a:t>
            </a:r>
            <a:r>
              <a:rPr sz="1400" b="1" spc="55" dirty="0" smtClean="0">
                <a:solidFill>
                  <a:srgbClr val="5D5D5D"/>
                </a:solidFill>
                <a:latin typeface="Apex New Medium" panose="02010600040501010103" charset="0"/>
                <a:ea typeface="Apex New Medium" panose="02010600040501010103" charset="0"/>
                <a:cs typeface="Calibri" panose="020F0502020204030204" pitchFamily="34" charset="0"/>
              </a:rPr>
              <a:t>  </a:t>
            </a:r>
            <a:r>
              <a:rPr sz="1400" b="1" spc="50" dirty="0" err="1" smtClean="0">
                <a:solidFill>
                  <a:srgbClr val="5D5D5D"/>
                </a:solidFill>
                <a:latin typeface="Apex New Medium" panose="02010600040501010103" charset="0"/>
                <a:ea typeface="Apex New Medium" panose="02010600040501010103" charset="0"/>
                <a:cs typeface="Calibri" panose="020F0502020204030204" pitchFamily="34" charset="0"/>
              </a:rPr>
              <a:t>tercerizados</a:t>
            </a:r>
            <a:r>
              <a:rPr lang="es-PE" sz="1400" b="1" spc="50" dirty="0" smtClean="0">
                <a:solidFill>
                  <a:srgbClr val="5D5D5D"/>
                </a:solidFill>
                <a:latin typeface="Apex New Medium" panose="02010600040501010103" charset="0"/>
                <a:ea typeface="Apex New Medium" panose="02010600040501010103" charset="0"/>
                <a:cs typeface="Calibri" panose="020F0502020204030204" pitchFamily="34" charset="0"/>
              </a:rPr>
              <a:t>)</a:t>
            </a:r>
            <a:endParaRPr sz="1400" dirty="0">
              <a:latin typeface="Apex New Medium" panose="02010600040501010103" charset="0"/>
              <a:ea typeface="Apex New Medium" panose="02010600040501010103" charset="0"/>
              <a:cs typeface="Calibri" panose="020F0502020204030204" pitchFamily="34" charset="0"/>
            </a:endParaRPr>
          </a:p>
        </p:txBody>
      </p:sp>
      <p:sp>
        <p:nvSpPr>
          <p:cNvPr id="166" name="object 12"/>
          <p:cNvSpPr txBox="1"/>
          <p:nvPr/>
        </p:nvSpPr>
        <p:spPr>
          <a:xfrm>
            <a:off x="10573191" y="5897124"/>
            <a:ext cx="1475105" cy="570669"/>
          </a:xfrm>
          <a:prstGeom prst="rect">
            <a:avLst/>
          </a:prstGeom>
        </p:spPr>
        <p:txBody>
          <a:bodyPr vert="horz" wrap="square" lIns="0" tIns="16510" rIns="0" bIns="0" rtlCol="0">
            <a:spAutoFit/>
          </a:bodyPr>
          <a:lstStyle/>
          <a:p>
            <a:pPr marL="12700">
              <a:lnSpc>
                <a:spcPct val="100000"/>
              </a:lnSpc>
              <a:spcBef>
                <a:spcPts val="130"/>
              </a:spcBef>
            </a:pPr>
            <a:r>
              <a:rPr lang="es-PE" sz="3600" b="1" spc="210" dirty="0">
                <a:solidFill>
                  <a:srgbClr val="1F487C"/>
                </a:solidFill>
                <a:latin typeface="Apex New PS Bold Proportional" pitchFamily="50" charset="0"/>
                <a:cs typeface="Calibri"/>
              </a:rPr>
              <a:t>2</a:t>
            </a:r>
            <a:r>
              <a:rPr sz="3600" b="1" spc="210" dirty="0" smtClean="0">
                <a:solidFill>
                  <a:srgbClr val="1F487C"/>
                </a:solidFill>
                <a:latin typeface="Apex New PS Bold Proportional" pitchFamily="50" charset="0"/>
                <a:cs typeface="Calibri"/>
              </a:rPr>
              <a:t>5/</a:t>
            </a:r>
            <a:r>
              <a:rPr lang="es-PE" sz="3600" b="1" spc="210" dirty="0" smtClean="0">
                <a:solidFill>
                  <a:srgbClr val="1F487C"/>
                </a:solidFill>
                <a:latin typeface="Apex New PS Bold Proportional" pitchFamily="50" charset="0"/>
                <a:cs typeface="Calibri"/>
              </a:rPr>
              <a:t>57</a:t>
            </a:r>
            <a:endParaRPr sz="3600" dirty="0">
              <a:latin typeface="Apex New PS Bold Proportional" pitchFamily="50" charset="0"/>
              <a:cs typeface="Calibri"/>
            </a:endParaRPr>
          </a:p>
        </p:txBody>
      </p:sp>
      <p:sp>
        <p:nvSpPr>
          <p:cNvPr id="172" name="object 18"/>
          <p:cNvSpPr/>
          <p:nvPr/>
        </p:nvSpPr>
        <p:spPr>
          <a:xfrm>
            <a:off x="6337300" y="5204150"/>
            <a:ext cx="5918200" cy="0"/>
          </a:xfrm>
          <a:custGeom>
            <a:avLst/>
            <a:gdLst/>
            <a:ahLst/>
            <a:cxnLst/>
            <a:rect l="l" t="t" r="r" b="b"/>
            <a:pathLst>
              <a:path w="5918200">
                <a:moveTo>
                  <a:pt x="0" y="0"/>
                </a:moveTo>
                <a:lnTo>
                  <a:pt x="5918200" y="0"/>
                </a:lnTo>
              </a:path>
            </a:pathLst>
          </a:custGeom>
          <a:ln w="12700">
            <a:solidFill>
              <a:srgbClr val="5D5D5D"/>
            </a:solidFill>
          </a:ln>
        </p:spPr>
        <p:txBody>
          <a:bodyPr wrap="square" lIns="0" tIns="0" rIns="0" bIns="0" rtlCol="0"/>
          <a:lstStyle/>
          <a:p>
            <a:endParaRPr/>
          </a:p>
        </p:txBody>
      </p:sp>
      <p:sp>
        <p:nvSpPr>
          <p:cNvPr id="173" name="object 19"/>
          <p:cNvSpPr/>
          <p:nvPr/>
        </p:nvSpPr>
        <p:spPr>
          <a:xfrm>
            <a:off x="6337300" y="7095502"/>
            <a:ext cx="5918200" cy="0"/>
          </a:xfrm>
          <a:custGeom>
            <a:avLst/>
            <a:gdLst/>
            <a:ahLst/>
            <a:cxnLst/>
            <a:rect l="l" t="t" r="r" b="b"/>
            <a:pathLst>
              <a:path w="5918200">
                <a:moveTo>
                  <a:pt x="0" y="0"/>
                </a:moveTo>
                <a:lnTo>
                  <a:pt x="5918200" y="0"/>
                </a:lnTo>
              </a:path>
            </a:pathLst>
          </a:custGeom>
          <a:ln w="12700">
            <a:solidFill>
              <a:srgbClr val="5D5D5D"/>
            </a:solidFill>
          </a:ln>
        </p:spPr>
        <p:txBody>
          <a:bodyPr wrap="square" lIns="0" tIns="0" rIns="0" bIns="0" rtlCol="0"/>
          <a:lstStyle/>
          <a:p>
            <a:endParaRPr/>
          </a:p>
        </p:txBody>
      </p:sp>
      <p:sp>
        <p:nvSpPr>
          <p:cNvPr id="35" name="object 2"/>
          <p:cNvSpPr/>
          <p:nvPr/>
        </p:nvSpPr>
        <p:spPr>
          <a:xfrm>
            <a:off x="793464" y="6693755"/>
            <a:ext cx="4559300" cy="1803400"/>
          </a:xfrm>
          <a:custGeom>
            <a:avLst/>
            <a:gdLst/>
            <a:ahLst/>
            <a:cxnLst/>
            <a:rect l="l" t="t" r="r" b="b"/>
            <a:pathLst>
              <a:path w="4559300" h="1803400">
                <a:moveTo>
                  <a:pt x="4289298" y="0"/>
                </a:moveTo>
                <a:lnTo>
                  <a:pt x="270001" y="0"/>
                </a:lnTo>
                <a:lnTo>
                  <a:pt x="221470" y="4349"/>
                </a:lnTo>
                <a:lnTo>
                  <a:pt x="175792" y="16891"/>
                </a:lnTo>
                <a:lnTo>
                  <a:pt x="133730" y="36861"/>
                </a:lnTo>
                <a:lnTo>
                  <a:pt x="96046" y="63499"/>
                </a:lnTo>
                <a:lnTo>
                  <a:pt x="63503" y="96040"/>
                </a:lnTo>
                <a:lnTo>
                  <a:pt x="36864" y="133724"/>
                </a:lnTo>
                <a:lnTo>
                  <a:pt x="16892" y="175787"/>
                </a:lnTo>
                <a:lnTo>
                  <a:pt x="4350" y="221467"/>
                </a:lnTo>
                <a:lnTo>
                  <a:pt x="0" y="270001"/>
                </a:lnTo>
                <a:lnTo>
                  <a:pt x="0" y="1533398"/>
                </a:lnTo>
                <a:lnTo>
                  <a:pt x="4350" y="1581929"/>
                </a:lnTo>
                <a:lnTo>
                  <a:pt x="16892" y="1627607"/>
                </a:lnTo>
                <a:lnTo>
                  <a:pt x="36864" y="1669669"/>
                </a:lnTo>
                <a:lnTo>
                  <a:pt x="63503" y="1707353"/>
                </a:lnTo>
                <a:lnTo>
                  <a:pt x="96046" y="1739896"/>
                </a:lnTo>
                <a:lnTo>
                  <a:pt x="133730" y="1766535"/>
                </a:lnTo>
                <a:lnTo>
                  <a:pt x="175792" y="1786507"/>
                </a:lnTo>
                <a:lnTo>
                  <a:pt x="221470" y="1799049"/>
                </a:lnTo>
                <a:lnTo>
                  <a:pt x="270001" y="1803400"/>
                </a:lnTo>
                <a:lnTo>
                  <a:pt x="4289298" y="1803400"/>
                </a:lnTo>
                <a:lnTo>
                  <a:pt x="4337829" y="1799049"/>
                </a:lnTo>
                <a:lnTo>
                  <a:pt x="4383507" y="1786507"/>
                </a:lnTo>
                <a:lnTo>
                  <a:pt x="4425569" y="1766535"/>
                </a:lnTo>
                <a:lnTo>
                  <a:pt x="4463253" y="1739896"/>
                </a:lnTo>
                <a:lnTo>
                  <a:pt x="4495796" y="1707353"/>
                </a:lnTo>
                <a:lnTo>
                  <a:pt x="4522435" y="1669669"/>
                </a:lnTo>
                <a:lnTo>
                  <a:pt x="4542407" y="1627607"/>
                </a:lnTo>
                <a:lnTo>
                  <a:pt x="4554949" y="1581929"/>
                </a:lnTo>
                <a:lnTo>
                  <a:pt x="4559300" y="1533398"/>
                </a:lnTo>
                <a:lnTo>
                  <a:pt x="4559300" y="270001"/>
                </a:lnTo>
                <a:lnTo>
                  <a:pt x="4554949" y="221467"/>
                </a:lnTo>
                <a:lnTo>
                  <a:pt x="4542407" y="175787"/>
                </a:lnTo>
                <a:lnTo>
                  <a:pt x="4522435" y="133724"/>
                </a:lnTo>
                <a:lnTo>
                  <a:pt x="4495796" y="96040"/>
                </a:lnTo>
                <a:lnTo>
                  <a:pt x="4463253" y="63499"/>
                </a:lnTo>
                <a:lnTo>
                  <a:pt x="4425569" y="36861"/>
                </a:lnTo>
                <a:lnTo>
                  <a:pt x="4383507" y="16891"/>
                </a:lnTo>
                <a:lnTo>
                  <a:pt x="4337829" y="4349"/>
                </a:lnTo>
                <a:lnTo>
                  <a:pt x="4289298" y="0"/>
                </a:lnTo>
                <a:close/>
              </a:path>
            </a:pathLst>
          </a:custGeom>
          <a:solidFill>
            <a:srgbClr val="333333"/>
          </a:solidFill>
        </p:spPr>
        <p:txBody>
          <a:bodyPr wrap="square" lIns="0" tIns="0" rIns="0" bIns="0" rtlCol="0"/>
          <a:lstStyle/>
          <a:p>
            <a:endParaRPr/>
          </a:p>
        </p:txBody>
      </p:sp>
      <p:sp>
        <p:nvSpPr>
          <p:cNvPr id="36" name="object 3"/>
          <p:cNvSpPr/>
          <p:nvPr/>
        </p:nvSpPr>
        <p:spPr>
          <a:xfrm>
            <a:off x="793468" y="3628604"/>
            <a:ext cx="4590415" cy="2473998"/>
          </a:xfrm>
          <a:custGeom>
            <a:avLst/>
            <a:gdLst/>
            <a:ahLst/>
            <a:cxnLst/>
            <a:rect l="l" t="t" r="r" b="b"/>
            <a:pathLst>
              <a:path w="4590415" h="2611120">
                <a:moveTo>
                  <a:pt x="4298937" y="0"/>
                </a:moveTo>
                <a:lnTo>
                  <a:pt x="290918" y="0"/>
                </a:lnTo>
                <a:lnTo>
                  <a:pt x="238629" y="3570"/>
                </a:lnTo>
                <a:lnTo>
                  <a:pt x="189413" y="13863"/>
                </a:lnTo>
                <a:lnTo>
                  <a:pt x="144093" y="30254"/>
                </a:lnTo>
                <a:lnTo>
                  <a:pt x="103489" y="52117"/>
                </a:lnTo>
                <a:lnTo>
                  <a:pt x="68425" y="78825"/>
                </a:lnTo>
                <a:lnTo>
                  <a:pt x="39722" y="109754"/>
                </a:lnTo>
                <a:lnTo>
                  <a:pt x="18202" y="144277"/>
                </a:lnTo>
                <a:lnTo>
                  <a:pt x="4687" y="181768"/>
                </a:lnTo>
                <a:lnTo>
                  <a:pt x="0" y="221602"/>
                </a:lnTo>
                <a:lnTo>
                  <a:pt x="0" y="2389416"/>
                </a:lnTo>
                <a:lnTo>
                  <a:pt x="4687" y="2429250"/>
                </a:lnTo>
                <a:lnTo>
                  <a:pt x="18202" y="2466742"/>
                </a:lnTo>
                <a:lnTo>
                  <a:pt x="39722" y="2501267"/>
                </a:lnTo>
                <a:lnTo>
                  <a:pt x="68425" y="2532197"/>
                </a:lnTo>
                <a:lnTo>
                  <a:pt x="103489" y="2558908"/>
                </a:lnTo>
                <a:lnTo>
                  <a:pt x="144093" y="2580773"/>
                </a:lnTo>
                <a:lnTo>
                  <a:pt x="189413" y="2597165"/>
                </a:lnTo>
                <a:lnTo>
                  <a:pt x="238629" y="2607460"/>
                </a:lnTo>
                <a:lnTo>
                  <a:pt x="290918" y="2611031"/>
                </a:lnTo>
                <a:lnTo>
                  <a:pt x="4298937" y="2611031"/>
                </a:lnTo>
                <a:lnTo>
                  <a:pt x="4351226" y="2607460"/>
                </a:lnTo>
                <a:lnTo>
                  <a:pt x="4400442" y="2597165"/>
                </a:lnTo>
                <a:lnTo>
                  <a:pt x="4445762" y="2580773"/>
                </a:lnTo>
                <a:lnTo>
                  <a:pt x="4486366" y="2558908"/>
                </a:lnTo>
                <a:lnTo>
                  <a:pt x="4521430" y="2532197"/>
                </a:lnTo>
                <a:lnTo>
                  <a:pt x="4550133" y="2501267"/>
                </a:lnTo>
                <a:lnTo>
                  <a:pt x="4571653" y="2466742"/>
                </a:lnTo>
                <a:lnTo>
                  <a:pt x="4585168" y="2429250"/>
                </a:lnTo>
                <a:lnTo>
                  <a:pt x="4589856" y="2389416"/>
                </a:lnTo>
                <a:lnTo>
                  <a:pt x="4589856" y="221602"/>
                </a:lnTo>
                <a:lnTo>
                  <a:pt x="4585168" y="181768"/>
                </a:lnTo>
                <a:lnTo>
                  <a:pt x="4571653" y="144277"/>
                </a:lnTo>
                <a:lnTo>
                  <a:pt x="4550133" y="109754"/>
                </a:lnTo>
                <a:lnTo>
                  <a:pt x="4521430" y="78825"/>
                </a:lnTo>
                <a:lnTo>
                  <a:pt x="4486366" y="52117"/>
                </a:lnTo>
                <a:lnTo>
                  <a:pt x="4445762" y="30254"/>
                </a:lnTo>
                <a:lnTo>
                  <a:pt x="4400442" y="13863"/>
                </a:lnTo>
                <a:lnTo>
                  <a:pt x="4351226" y="3570"/>
                </a:lnTo>
                <a:lnTo>
                  <a:pt x="4298937" y="0"/>
                </a:lnTo>
                <a:close/>
              </a:path>
            </a:pathLst>
          </a:custGeom>
          <a:solidFill>
            <a:srgbClr val="333333"/>
          </a:solidFill>
        </p:spPr>
        <p:txBody>
          <a:bodyPr wrap="square" lIns="0" tIns="0" rIns="0" bIns="0" rtlCol="0"/>
          <a:lstStyle/>
          <a:p>
            <a:endParaRPr/>
          </a:p>
        </p:txBody>
      </p:sp>
      <p:sp>
        <p:nvSpPr>
          <p:cNvPr id="37" name="object 19"/>
          <p:cNvSpPr txBox="1"/>
          <p:nvPr/>
        </p:nvSpPr>
        <p:spPr>
          <a:xfrm>
            <a:off x="1083927" y="3834724"/>
            <a:ext cx="3551200" cy="1280351"/>
          </a:xfrm>
          <a:prstGeom prst="rect">
            <a:avLst/>
          </a:prstGeom>
        </p:spPr>
        <p:txBody>
          <a:bodyPr vert="horz" wrap="square" lIns="0" tIns="0" rIns="0" bIns="0" rtlCol="0">
            <a:spAutoFit/>
          </a:bodyPr>
          <a:lstStyle/>
          <a:p>
            <a:pPr marL="12700" marR="104139" algn="just">
              <a:lnSpc>
                <a:spcPct val="103699"/>
              </a:lnSpc>
            </a:pPr>
            <a:r>
              <a:rPr lang="es-PE" sz="2000" b="1" i="1" spc="65" dirty="0">
                <a:solidFill>
                  <a:srgbClr val="FFFFFF"/>
                </a:solidFill>
                <a:latin typeface="Apex New PS Medium Proportional" pitchFamily="50" charset="0"/>
                <a:cs typeface="Calibri"/>
              </a:rPr>
              <a:t>R</a:t>
            </a:r>
            <a:r>
              <a:rPr sz="2000" b="1" i="1" spc="65" dirty="0" err="1" smtClean="0">
                <a:solidFill>
                  <a:srgbClr val="FFFFFF"/>
                </a:solidFill>
                <a:latin typeface="Apex New PS Medium Proportional" pitchFamily="50" charset="0"/>
                <a:cs typeface="Calibri"/>
              </a:rPr>
              <a:t>esidentes</a:t>
            </a:r>
            <a:r>
              <a:rPr sz="2000" b="1" i="1" spc="30" dirty="0" smtClean="0">
                <a:solidFill>
                  <a:srgbClr val="FFFFFF"/>
                </a:solidFill>
                <a:latin typeface="Apex New PS Medium Proportional" pitchFamily="50" charset="0"/>
                <a:cs typeface="Calibri"/>
              </a:rPr>
              <a:t> </a:t>
            </a:r>
            <a:r>
              <a:rPr sz="2000" b="1" i="1" spc="75" dirty="0" err="1" smtClean="0">
                <a:solidFill>
                  <a:srgbClr val="FFFFFF"/>
                </a:solidFill>
                <a:latin typeface="Apex New PS Medium Proportional" pitchFamily="50" charset="0"/>
                <a:cs typeface="Calibri"/>
              </a:rPr>
              <a:t>distritos</a:t>
            </a:r>
            <a:r>
              <a:rPr sz="2000" b="1" i="1" spc="75" dirty="0" smtClean="0">
                <a:solidFill>
                  <a:srgbClr val="FFFFFF"/>
                </a:solidFill>
                <a:latin typeface="Apex New PS Medium Proportional" pitchFamily="50" charset="0"/>
                <a:cs typeface="Calibri"/>
              </a:rPr>
              <a:t> </a:t>
            </a:r>
            <a:r>
              <a:rPr lang="es-PE" sz="2000" b="1" i="1" spc="75" dirty="0" smtClean="0">
                <a:solidFill>
                  <a:srgbClr val="FFFFFF"/>
                </a:solidFill>
                <a:latin typeface="Apex New PS Medium Proportional" pitchFamily="50" charset="0"/>
                <a:cs typeface="Calibri"/>
              </a:rPr>
              <a:t>del Callao: </a:t>
            </a:r>
            <a:r>
              <a:rPr sz="2000" b="1" i="1" spc="60" dirty="0" err="1" smtClean="0">
                <a:solidFill>
                  <a:srgbClr val="FFFFFF"/>
                </a:solidFill>
                <a:latin typeface="Apex New PS Medium Proportional" pitchFamily="50" charset="0"/>
                <a:cs typeface="Calibri"/>
              </a:rPr>
              <a:t>Bellavista</a:t>
            </a:r>
            <a:r>
              <a:rPr sz="2000" b="1" i="1" spc="60" dirty="0">
                <a:solidFill>
                  <a:srgbClr val="FFFFFF"/>
                </a:solidFill>
                <a:latin typeface="Apex New PS Medium Proportional" pitchFamily="50" charset="0"/>
                <a:cs typeface="Calibri"/>
              </a:rPr>
              <a:t>, </a:t>
            </a:r>
            <a:r>
              <a:rPr sz="2000" b="1" i="1" spc="30" dirty="0">
                <a:solidFill>
                  <a:srgbClr val="FFFFFF"/>
                </a:solidFill>
                <a:latin typeface="Apex New PS Medium Proportional" pitchFamily="50" charset="0"/>
                <a:cs typeface="Calibri"/>
              </a:rPr>
              <a:t>Callao, </a:t>
            </a:r>
            <a:r>
              <a:rPr sz="2000" b="1" i="1" spc="35" dirty="0">
                <a:solidFill>
                  <a:srgbClr val="FFFFFF"/>
                </a:solidFill>
                <a:latin typeface="Apex New PS Medium Proportional" pitchFamily="50" charset="0"/>
                <a:cs typeface="Calibri"/>
              </a:rPr>
              <a:t>Carmen  de </a:t>
            </a:r>
            <a:r>
              <a:rPr sz="2000" b="1" i="1" spc="50" dirty="0">
                <a:solidFill>
                  <a:srgbClr val="FFFFFF"/>
                </a:solidFill>
                <a:latin typeface="Apex New PS Medium Proportional" pitchFamily="50" charset="0"/>
                <a:cs typeface="Calibri"/>
              </a:rPr>
              <a:t>la Legua, </a:t>
            </a:r>
            <a:r>
              <a:rPr sz="2000" b="1" i="1" spc="125" dirty="0">
                <a:solidFill>
                  <a:srgbClr val="FFFFFF"/>
                </a:solidFill>
                <a:latin typeface="Apex New PS Medium Proportional" pitchFamily="50" charset="0"/>
                <a:cs typeface="Calibri"/>
              </a:rPr>
              <a:t>La </a:t>
            </a:r>
            <a:r>
              <a:rPr sz="2000" b="1" i="1" spc="35" dirty="0">
                <a:solidFill>
                  <a:srgbClr val="FFFFFF"/>
                </a:solidFill>
                <a:latin typeface="Apex New PS Medium Proportional" pitchFamily="50" charset="0"/>
                <a:cs typeface="Calibri"/>
              </a:rPr>
              <a:t>Perla, </a:t>
            </a:r>
            <a:r>
              <a:rPr sz="2000" b="1" i="1" spc="125" dirty="0">
                <a:solidFill>
                  <a:srgbClr val="FFFFFF"/>
                </a:solidFill>
                <a:latin typeface="Apex New PS Medium Proportional" pitchFamily="50" charset="0"/>
                <a:cs typeface="Calibri"/>
              </a:rPr>
              <a:t>La  </a:t>
            </a:r>
            <a:r>
              <a:rPr sz="2000" b="1" i="1" spc="60" dirty="0">
                <a:solidFill>
                  <a:srgbClr val="FFFFFF"/>
                </a:solidFill>
                <a:latin typeface="Apex New PS Medium Proportional" pitchFamily="50" charset="0"/>
                <a:cs typeface="Calibri"/>
              </a:rPr>
              <a:t>Punta </a:t>
            </a:r>
            <a:r>
              <a:rPr sz="2000" b="1" i="1" spc="175" dirty="0">
                <a:solidFill>
                  <a:srgbClr val="FFFFFF"/>
                </a:solidFill>
                <a:latin typeface="Apex New PS Medium Proportional" pitchFamily="50" charset="0"/>
                <a:cs typeface="Calibri"/>
              </a:rPr>
              <a:t>y</a:t>
            </a:r>
            <a:r>
              <a:rPr sz="2000" b="1" i="1" spc="-190" dirty="0">
                <a:solidFill>
                  <a:srgbClr val="FFFFFF"/>
                </a:solidFill>
                <a:latin typeface="Apex New PS Medium Proportional" pitchFamily="50" charset="0"/>
                <a:cs typeface="Calibri"/>
              </a:rPr>
              <a:t> </a:t>
            </a:r>
            <a:r>
              <a:rPr sz="2000" b="1" i="1" spc="55" dirty="0" err="1">
                <a:solidFill>
                  <a:srgbClr val="FFFFFF"/>
                </a:solidFill>
                <a:latin typeface="Apex New PS Medium Proportional" pitchFamily="50" charset="0"/>
                <a:cs typeface="Calibri"/>
              </a:rPr>
              <a:t>Ventanilla</a:t>
            </a:r>
            <a:endParaRPr sz="2000" dirty="0">
              <a:latin typeface="Apex New PS Medium Proportional" pitchFamily="50" charset="0"/>
              <a:cs typeface="Calibri"/>
            </a:endParaRPr>
          </a:p>
        </p:txBody>
      </p:sp>
      <p:sp>
        <p:nvSpPr>
          <p:cNvPr id="38" name="object 22"/>
          <p:cNvSpPr/>
          <p:nvPr/>
        </p:nvSpPr>
        <p:spPr>
          <a:xfrm>
            <a:off x="4729723" y="4067169"/>
            <a:ext cx="486409" cy="1741170"/>
          </a:xfrm>
          <a:custGeom>
            <a:avLst/>
            <a:gdLst/>
            <a:ahLst/>
            <a:cxnLst/>
            <a:rect l="l" t="t" r="r" b="b"/>
            <a:pathLst>
              <a:path w="486410" h="1741170">
                <a:moveTo>
                  <a:pt x="302590" y="347357"/>
                </a:moveTo>
                <a:lnTo>
                  <a:pt x="183210" y="347357"/>
                </a:lnTo>
                <a:lnTo>
                  <a:pt x="183210" y="1740814"/>
                </a:lnTo>
                <a:lnTo>
                  <a:pt x="302590" y="1740814"/>
                </a:lnTo>
                <a:lnTo>
                  <a:pt x="302590" y="347357"/>
                </a:lnTo>
                <a:close/>
              </a:path>
              <a:path w="486410" h="1741170">
                <a:moveTo>
                  <a:pt x="242887" y="0"/>
                </a:moveTo>
                <a:lnTo>
                  <a:pt x="0" y="347357"/>
                </a:lnTo>
                <a:lnTo>
                  <a:pt x="485800" y="347357"/>
                </a:lnTo>
                <a:lnTo>
                  <a:pt x="242887" y="0"/>
                </a:lnTo>
                <a:close/>
              </a:path>
            </a:pathLst>
          </a:custGeom>
          <a:solidFill>
            <a:srgbClr val="FFFFFF"/>
          </a:solidFill>
        </p:spPr>
        <p:txBody>
          <a:bodyPr wrap="square" lIns="0" tIns="0" rIns="0" bIns="0" rtlCol="0"/>
          <a:lstStyle/>
          <a:p>
            <a:endParaRPr/>
          </a:p>
        </p:txBody>
      </p:sp>
      <p:sp>
        <p:nvSpPr>
          <p:cNvPr id="39" name="object 23"/>
          <p:cNvSpPr/>
          <p:nvPr/>
        </p:nvSpPr>
        <p:spPr>
          <a:xfrm>
            <a:off x="3718939" y="7815223"/>
            <a:ext cx="1487170" cy="448309"/>
          </a:xfrm>
          <a:custGeom>
            <a:avLst/>
            <a:gdLst/>
            <a:ahLst/>
            <a:cxnLst/>
            <a:rect l="l" t="t" r="r" b="b"/>
            <a:pathLst>
              <a:path w="1487170" h="448309">
                <a:moveTo>
                  <a:pt x="1166888" y="0"/>
                </a:moveTo>
                <a:lnTo>
                  <a:pt x="1166888" y="168833"/>
                </a:lnTo>
                <a:lnTo>
                  <a:pt x="0" y="168833"/>
                </a:lnTo>
                <a:lnTo>
                  <a:pt x="0" y="278853"/>
                </a:lnTo>
                <a:lnTo>
                  <a:pt x="1166888" y="278853"/>
                </a:lnTo>
                <a:lnTo>
                  <a:pt x="1166888" y="447700"/>
                </a:lnTo>
                <a:lnTo>
                  <a:pt x="1487004" y="223837"/>
                </a:lnTo>
                <a:lnTo>
                  <a:pt x="1166888" y="0"/>
                </a:lnTo>
                <a:close/>
              </a:path>
            </a:pathLst>
          </a:custGeom>
          <a:solidFill>
            <a:srgbClr val="FFFFFF"/>
          </a:solidFill>
        </p:spPr>
        <p:txBody>
          <a:bodyPr wrap="square" lIns="0" tIns="0" rIns="0" bIns="0" rtlCol="0"/>
          <a:lstStyle/>
          <a:p>
            <a:endParaRPr/>
          </a:p>
        </p:txBody>
      </p:sp>
      <p:sp>
        <p:nvSpPr>
          <p:cNvPr id="40" name="object 24"/>
          <p:cNvSpPr/>
          <p:nvPr/>
        </p:nvSpPr>
        <p:spPr>
          <a:xfrm>
            <a:off x="0" y="4291990"/>
            <a:ext cx="949325" cy="279400"/>
          </a:xfrm>
          <a:custGeom>
            <a:avLst/>
            <a:gdLst/>
            <a:ahLst/>
            <a:cxnLst/>
            <a:rect l="l" t="t" r="r" b="b"/>
            <a:pathLst>
              <a:path w="949325" h="279400">
                <a:moveTo>
                  <a:pt x="949020" y="279400"/>
                </a:moveTo>
                <a:lnTo>
                  <a:pt x="0" y="279400"/>
                </a:lnTo>
                <a:lnTo>
                  <a:pt x="0" y="0"/>
                </a:lnTo>
                <a:lnTo>
                  <a:pt x="949020" y="0"/>
                </a:lnTo>
                <a:lnTo>
                  <a:pt x="949020" y="279400"/>
                </a:lnTo>
                <a:close/>
              </a:path>
            </a:pathLst>
          </a:custGeom>
          <a:solidFill>
            <a:srgbClr val="333333"/>
          </a:solidFill>
        </p:spPr>
        <p:txBody>
          <a:bodyPr wrap="square" lIns="0" tIns="0" rIns="0" bIns="0" rtlCol="0"/>
          <a:lstStyle/>
          <a:p>
            <a:endParaRPr/>
          </a:p>
        </p:txBody>
      </p:sp>
      <p:sp>
        <p:nvSpPr>
          <p:cNvPr id="41" name="object 25"/>
          <p:cNvSpPr/>
          <p:nvPr/>
        </p:nvSpPr>
        <p:spPr>
          <a:xfrm>
            <a:off x="0" y="5418061"/>
            <a:ext cx="949325" cy="279400"/>
          </a:xfrm>
          <a:custGeom>
            <a:avLst/>
            <a:gdLst/>
            <a:ahLst/>
            <a:cxnLst/>
            <a:rect l="l" t="t" r="r" b="b"/>
            <a:pathLst>
              <a:path w="949325" h="279400">
                <a:moveTo>
                  <a:pt x="949020" y="279400"/>
                </a:moveTo>
                <a:lnTo>
                  <a:pt x="0" y="279400"/>
                </a:lnTo>
                <a:lnTo>
                  <a:pt x="0" y="0"/>
                </a:lnTo>
                <a:lnTo>
                  <a:pt x="949020" y="0"/>
                </a:lnTo>
                <a:lnTo>
                  <a:pt x="949020" y="279400"/>
                </a:lnTo>
                <a:close/>
              </a:path>
            </a:pathLst>
          </a:custGeom>
          <a:solidFill>
            <a:srgbClr val="333333"/>
          </a:solidFill>
        </p:spPr>
        <p:txBody>
          <a:bodyPr wrap="square" lIns="0" tIns="0" rIns="0" bIns="0" rtlCol="0"/>
          <a:lstStyle/>
          <a:p>
            <a:endParaRPr/>
          </a:p>
        </p:txBody>
      </p:sp>
      <p:sp>
        <p:nvSpPr>
          <p:cNvPr id="42" name="object 26"/>
          <p:cNvSpPr/>
          <p:nvPr/>
        </p:nvSpPr>
        <p:spPr>
          <a:xfrm>
            <a:off x="0" y="7129799"/>
            <a:ext cx="949325" cy="279400"/>
          </a:xfrm>
          <a:custGeom>
            <a:avLst/>
            <a:gdLst/>
            <a:ahLst/>
            <a:cxnLst/>
            <a:rect l="l" t="t" r="r" b="b"/>
            <a:pathLst>
              <a:path w="949325" h="279400">
                <a:moveTo>
                  <a:pt x="949020" y="279399"/>
                </a:moveTo>
                <a:lnTo>
                  <a:pt x="0" y="279399"/>
                </a:lnTo>
                <a:lnTo>
                  <a:pt x="0" y="0"/>
                </a:lnTo>
                <a:lnTo>
                  <a:pt x="949020" y="0"/>
                </a:lnTo>
                <a:lnTo>
                  <a:pt x="949020" y="279399"/>
                </a:lnTo>
                <a:close/>
              </a:path>
            </a:pathLst>
          </a:custGeom>
          <a:solidFill>
            <a:srgbClr val="333333"/>
          </a:solidFill>
        </p:spPr>
        <p:txBody>
          <a:bodyPr wrap="square" lIns="0" tIns="0" rIns="0" bIns="0" rtlCol="0"/>
          <a:lstStyle/>
          <a:p>
            <a:endParaRPr/>
          </a:p>
        </p:txBody>
      </p:sp>
      <p:sp>
        <p:nvSpPr>
          <p:cNvPr id="43" name="object 27"/>
          <p:cNvSpPr/>
          <p:nvPr/>
        </p:nvSpPr>
        <p:spPr>
          <a:xfrm>
            <a:off x="0" y="7798657"/>
            <a:ext cx="949325" cy="279400"/>
          </a:xfrm>
          <a:custGeom>
            <a:avLst/>
            <a:gdLst/>
            <a:ahLst/>
            <a:cxnLst/>
            <a:rect l="l" t="t" r="r" b="b"/>
            <a:pathLst>
              <a:path w="949325" h="279400">
                <a:moveTo>
                  <a:pt x="949020" y="279400"/>
                </a:moveTo>
                <a:lnTo>
                  <a:pt x="0" y="279400"/>
                </a:lnTo>
                <a:lnTo>
                  <a:pt x="0" y="0"/>
                </a:lnTo>
                <a:lnTo>
                  <a:pt x="949020" y="0"/>
                </a:lnTo>
                <a:lnTo>
                  <a:pt x="949020" y="279400"/>
                </a:lnTo>
                <a:close/>
              </a:path>
            </a:pathLst>
          </a:custGeom>
          <a:solidFill>
            <a:srgbClr val="333333"/>
          </a:solidFill>
        </p:spPr>
        <p:txBody>
          <a:bodyPr wrap="square" lIns="0" tIns="0" rIns="0" bIns="0" rtlCol="0"/>
          <a:lstStyle/>
          <a:p>
            <a:endParaRPr/>
          </a:p>
        </p:txBody>
      </p:sp>
      <p:sp>
        <p:nvSpPr>
          <p:cNvPr id="2" name="1 Rectángulo"/>
          <p:cNvSpPr/>
          <p:nvPr/>
        </p:nvSpPr>
        <p:spPr>
          <a:xfrm>
            <a:off x="901370" y="6757637"/>
            <a:ext cx="4096299" cy="1720984"/>
          </a:xfrm>
          <a:prstGeom prst="rect">
            <a:avLst/>
          </a:prstGeom>
        </p:spPr>
        <p:txBody>
          <a:bodyPr wrap="square">
            <a:spAutoFit/>
          </a:bodyPr>
          <a:lstStyle/>
          <a:p>
            <a:pPr marL="36830" marR="5080">
              <a:lnSpc>
                <a:spcPct val="103699"/>
              </a:lnSpc>
            </a:pPr>
            <a:r>
              <a:rPr lang="es-ES" sz="3200" b="1" i="1" spc="35" dirty="0">
                <a:solidFill>
                  <a:srgbClr val="FFFFFF"/>
                </a:solidFill>
                <a:latin typeface="Apex New PS Medium Proportional" pitchFamily="50" charset="0"/>
                <a:cs typeface="Calibri"/>
              </a:rPr>
              <a:t>Colaboradores </a:t>
            </a:r>
            <a:r>
              <a:rPr lang="es-ES" sz="3200" b="1" i="1" spc="125" dirty="0">
                <a:solidFill>
                  <a:srgbClr val="FFFFFF"/>
                </a:solidFill>
                <a:latin typeface="Apex New PS Medium Proportional" pitchFamily="50" charset="0"/>
                <a:cs typeface="Calibri"/>
              </a:rPr>
              <a:t>LAP </a:t>
            </a:r>
          </a:p>
          <a:p>
            <a:pPr marL="36830" marR="5080">
              <a:lnSpc>
                <a:spcPct val="103699"/>
              </a:lnSpc>
            </a:pPr>
            <a:r>
              <a:rPr lang="es-ES" sz="1800" b="1" i="1" spc="50" dirty="0">
                <a:solidFill>
                  <a:srgbClr val="FFFFFF"/>
                </a:solidFill>
                <a:latin typeface="Apex New PS Medium Proportional" pitchFamily="50" charset="0"/>
                <a:cs typeface="Calibri"/>
              </a:rPr>
              <a:t>(empleados </a:t>
            </a:r>
            <a:r>
              <a:rPr lang="es-ES" sz="1800" b="1" i="1" spc="175" dirty="0">
                <a:solidFill>
                  <a:srgbClr val="FFFFFF"/>
                </a:solidFill>
                <a:latin typeface="Apex New PS Medium Proportional" pitchFamily="50" charset="0"/>
                <a:cs typeface="Calibri"/>
              </a:rPr>
              <a:t>y</a:t>
            </a:r>
            <a:r>
              <a:rPr lang="es-ES" sz="1800" b="1" i="1" spc="-220" dirty="0">
                <a:solidFill>
                  <a:srgbClr val="FFFFFF"/>
                </a:solidFill>
                <a:latin typeface="Apex New PS Medium Proportional" pitchFamily="50" charset="0"/>
                <a:cs typeface="Calibri"/>
              </a:rPr>
              <a:t> </a:t>
            </a:r>
            <a:r>
              <a:rPr lang="es-ES" sz="1800" b="1" i="1" spc="65" dirty="0">
                <a:solidFill>
                  <a:srgbClr val="FFFFFF"/>
                </a:solidFill>
                <a:latin typeface="Apex New PS Medium Proportional" pitchFamily="50" charset="0"/>
                <a:cs typeface="Calibri"/>
              </a:rPr>
              <a:t>practicantes)</a:t>
            </a:r>
            <a:endParaRPr lang="es-ES" sz="1800" dirty="0">
              <a:latin typeface="Apex New PS Medium Proportional" pitchFamily="50" charset="0"/>
              <a:cs typeface="Calibri"/>
            </a:endParaRPr>
          </a:p>
          <a:p>
            <a:pPr marL="125095">
              <a:lnSpc>
                <a:spcPct val="100000"/>
              </a:lnSpc>
              <a:spcBef>
                <a:spcPts val="725"/>
              </a:spcBef>
            </a:pPr>
            <a:r>
              <a:rPr lang="es-ES" sz="4800" b="1" spc="430" dirty="0" smtClean="0">
                <a:solidFill>
                  <a:srgbClr val="FFFFFF"/>
                </a:solidFill>
                <a:latin typeface="Apex New PS Medium Proportional" pitchFamily="50" charset="0"/>
                <a:cs typeface="Calibri"/>
              </a:rPr>
              <a:t>85/519</a:t>
            </a:r>
            <a:endParaRPr lang="es-ES" sz="4800" dirty="0">
              <a:latin typeface="Apex New PS Medium Proportional" pitchFamily="50" charset="0"/>
              <a:cs typeface="Calibri"/>
            </a:endParaRPr>
          </a:p>
        </p:txBody>
      </p:sp>
      <p:pic>
        <p:nvPicPr>
          <p:cNvPr id="63" name="Marcador de contenido 10">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64" name="Marcador de contenido 10">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65" name="Marcador de contenido 5" descr="casita.png">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66" name="Botón de acción: Personalizar 4">
            <a:hlinkClick r:id="rId6"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67" name="Botón de acción: Personalizar 16">
            <a:hlinkClick r:id="rId7"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68" name="Botón de acción: Personalizar 17">
            <a:hlinkClick r:id="rId8"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69" name="Botón de acción: Personalizar 18">
            <a:hlinkClick r:id="rId9"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CONFIANZA Y</a:t>
            </a:r>
          </a:p>
          <a:p>
            <a:r>
              <a:rPr lang="es-ES" sz="1900" dirty="0">
                <a:solidFill>
                  <a:srgbClr val="FF0000"/>
                </a:solidFill>
                <a:latin typeface="ApexNew-Bold"/>
              </a:rPr>
              <a:t>COMPROMISO</a:t>
            </a:r>
            <a:endParaRPr lang="es-PE" sz="1900" dirty="0">
              <a:solidFill>
                <a:srgbClr val="FF0000"/>
              </a:solidFill>
            </a:endParaRPr>
          </a:p>
        </p:txBody>
      </p:sp>
      <p:sp>
        <p:nvSpPr>
          <p:cNvPr id="70" name="Botón de acción: Personalizar 18">
            <a:hlinkClick r:id="rId9"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p>
        </p:txBody>
      </p:sp>
      <p:sp>
        <p:nvSpPr>
          <p:cNvPr id="71" name="Botón de acción: Personalizar 18">
            <a:hlinkClick r:id="rId9"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48" name="CuadroTexto 10">
            <a:hlinkClick r:id="rId10" action="ppaction://hlinksldjump"/>
          </p:cNvPr>
          <p:cNvSpPr txBox="1"/>
          <p:nvPr/>
        </p:nvSpPr>
        <p:spPr>
          <a:xfrm>
            <a:off x="3464694" y="1421826"/>
            <a:ext cx="1594209" cy="277892"/>
          </a:xfrm>
          <a:prstGeom prst="rect">
            <a:avLst/>
          </a:prstGeom>
          <a:noFill/>
        </p:spPr>
        <p:txBody>
          <a:bodyPr wrap="none" lIns="145664" tIns="72832" rIns="145664" bIns="72832" rtlCol="0">
            <a:spAutoFit/>
          </a:bodyPr>
          <a:lstStyle/>
          <a:p>
            <a:r>
              <a:rPr lang="en-US" sz="850" dirty="0">
                <a:latin typeface="Apex New Book" panose="02010600040501010103" charset="0"/>
                <a:ea typeface="Apex New Book" panose="02010600040501010103" charset="0"/>
              </a:rPr>
              <a:t>PROGRAMA DE RSC – 2017-</a:t>
            </a:r>
            <a:endParaRPr lang="es-ES" sz="850" dirty="0">
              <a:latin typeface="Apex New Book" panose="02010600040501010103" charset="0"/>
              <a:ea typeface="Apex New Book" panose="02010600040501010103" charset="0"/>
              <a:cs typeface="ApexNew-BoldItalic"/>
            </a:endParaRPr>
          </a:p>
        </p:txBody>
      </p:sp>
      <p:sp>
        <p:nvSpPr>
          <p:cNvPr id="49" name="CuadroTexto 10">
            <a:hlinkClick r:id="rId11" action="ppaction://hlinksldjump"/>
          </p:cNvPr>
          <p:cNvSpPr txBox="1"/>
          <p:nvPr/>
        </p:nvSpPr>
        <p:spPr>
          <a:xfrm>
            <a:off x="5323094" y="1437746"/>
            <a:ext cx="2059080"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CREACIÓN  DE PUESTOS DE TRABAJO</a:t>
            </a:r>
          </a:p>
        </p:txBody>
      </p:sp>
      <p:sp>
        <p:nvSpPr>
          <p:cNvPr id="50" name="CuadroTexto 8">
            <a:hlinkClick r:id="rId12" action="ppaction://hlinksldjump"/>
          </p:cNvPr>
          <p:cNvSpPr txBox="1"/>
          <p:nvPr/>
        </p:nvSpPr>
        <p:spPr>
          <a:xfrm>
            <a:off x="987065" y="1421826"/>
            <a:ext cx="2318766" cy="277892"/>
          </a:xfrm>
          <a:prstGeom prst="rect">
            <a:avLst/>
          </a:prstGeom>
          <a:noFill/>
        </p:spPr>
        <p:txBody>
          <a:bodyPr wrap="none" lIns="145664" tIns="72832" rIns="145664" bIns="72832" rtlCol="0">
            <a:spAutoFit/>
          </a:bodyPr>
          <a:lstStyle/>
          <a:p>
            <a:r>
              <a:rPr lang="es-ES" sz="850" dirty="0">
                <a:latin typeface="ApexNew-Book"/>
                <a:cs typeface="ApexNew-Book"/>
              </a:rPr>
              <a:t>RESPONSABILIDAD SOCIAL Y AMBIENTAL </a:t>
            </a:r>
          </a:p>
        </p:txBody>
      </p:sp>
      <p:sp>
        <p:nvSpPr>
          <p:cNvPr id="46" name="object 15"/>
          <p:cNvSpPr txBox="1"/>
          <p:nvPr/>
        </p:nvSpPr>
        <p:spPr>
          <a:xfrm>
            <a:off x="8073714" y="3946499"/>
            <a:ext cx="1504950" cy="874598"/>
          </a:xfrm>
          <a:prstGeom prst="rect">
            <a:avLst/>
          </a:prstGeom>
        </p:spPr>
        <p:txBody>
          <a:bodyPr vert="horz" wrap="square" lIns="0" tIns="12700" rIns="0" bIns="0" rtlCol="0">
            <a:spAutoFit/>
          </a:bodyPr>
          <a:lstStyle/>
          <a:p>
            <a:pPr marL="12700">
              <a:lnSpc>
                <a:spcPct val="100000"/>
              </a:lnSpc>
              <a:spcBef>
                <a:spcPts val="100"/>
              </a:spcBef>
            </a:pPr>
            <a:r>
              <a:rPr sz="1400" b="1" spc="40" dirty="0">
                <a:solidFill>
                  <a:srgbClr val="5D5D5D"/>
                </a:solidFill>
                <a:latin typeface="Apex New Medium" panose="02010600040501010103" charset="0"/>
                <a:ea typeface="Apex New Medium" panose="02010600040501010103" charset="0"/>
                <a:cs typeface="Calibri" panose="020F0502020204030204" pitchFamily="34" charset="0"/>
              </a:rPr>
              <a:t>Personal</a:t>
            </a:r>
            <a:endParaRPr sz="1400" dirty="0">
              <a:latin typeface="Apex New Medium" panose="02010600040501010103" charset="0"/>
              <a:ea typeface="Apex New Medium" panose="02010600040501010103" charset="0"/>
              <a:cs typeface="Calibri" panose="020F0502020204030204" pitchFamily="34" charset="0"/>
            </a:endParaRPr>
          </a:p>
          <a:p>
            <a:pPr marL="12700">
              <a:lnSpc>
                <a:spcPct val="100000"/>
              </a:lnSpc>
            </a:pPr>
            <a:r>
              <a:rPr sz="1400" b="1" spc="10" dirty="0">
                <a:solidFill>
                  <a:srgbClr val="5D5D5D"/>
                </a:solidFill>
                <a:latin typeface="Apex New Medium" panose="02010600040501010103" charset="0"/>
                <a:ea typeface="Apex New Medium" panose="02010600040501010103" charset="0"/>
                <a:cs typeface="Calibri" panose="020F0502020204030204" pitchFamily="34" charset="0"/>
              </a:rPr>
              <a:t>de</a:t>
            </a:r>
            <a:r>
              <a:rPr sz="1400" b="1" spc="-130" dirty="0">
                <a:solidFill>
                  <a:srgbClr val="5D5D5D"/>
                </a:solidFill>
                <a:latin typeface="Apex New Medium" panose="02010600040501010103" charset="0"/>
                <a:ea typeface="Apex New Medium" panose="02010600040501010103" charset="0"/>
                <a:cs typeface="Calibri" panose="020F0502020204030204" pitchFamily="34" charset="0"/>
              </a:rPr>
              <a:t> </a:t>
            </a:r>
            <a:r>
              <a:rPr sz="1400" b="1" spc="75" dirty="0" smtClean="0">
                <a:solidFill>
                  <a:srgbClr val="5D5D5D"/>
                </a:solidFill>
                <a:latin typeface="Apex New Medium" panose="02010600040501010103" charset="0"/>
                <a:ea typeface="Apex New Medium" panose="02010600040501010103" charset="0"/>
                <a:cs typeface="Calibri" panose="020F0502020204030204" pitchFamily="34" charset="0"/>
              </a:rPr>
              <a:t>SEG</a:t>
            </a:r>
            <a:r>
              <a:rPr lang="es-PE" sz="1400" b="1" spc="75" dirty="0" smtClean="0">
                <a:solidFill>
                  <a:srgbClr val="5D5D5D"/>
                </a:solidFill>
                <a:latin typeface="Apex New Medium" panose="02010600040501010103" charset="0"/>
                <a:ea typeface="Apex New Medium" panose="02010600040501010103" charset="0"/>
                <a:cs typeface="Calibri" panose="020F0502020204030204" pitchFamily="34" charset="0"/>
              </a:rPr>
              <a:t>URIDAD</a:t>
            </a:r>
          </a:p>
          <a:p>
            <a:pPr marL="12700">
              <a:lnSpc>
                <a:spcPct val="100000"/>
              </a:lnSpc>
            </a:pPr>
            <a:r>
              <a:rPr lang="es-PE" sz="1400" b="1" spc="75" dirty="0" smtClean="0">
                <a:solidFill>
                  <a:srgbClr val="5D5D5D"/>
                </a:solidFill>
                <a:latin typeface="Apex New Medium" panose="02010600040501010103" charset="0"/>
                <a:ea typeface="Apex New Medium" panose="02010600040501010103" charset="0"/>
                <a:cs typeface="Calibri" panose="020F0502020204030204" pitchFamily="34" charset="0"/>
              </a:rPr>
              <a:t>(</a:t>
            </a:r>
            <a:r>
              <a:rPr lang="es-PE" sz="1400" b="1" spc="75" dirty="0" err="1" smtClean="0">
                <a:solidFill>
                  <a:srgbClr val="5D5D5D"/>
                </a:solidFill>
                <a:latin typeface="Apex New Medium" panose="02010600040501010103" charset="0"/>
                <a:ea typeface="Apex New Medium" panose="02010600040501010103" charset="0"/>
                <a:cs typeface="Calibri" panose="020F0502020204030204" pitchFamily="34" charset="0"/>
              </a:rPr>
              <a:t>Seguroc</a:t>
            </a:r>
            <a:r>
              <a:rPr lang="es-PE" sz="1400" b="1" spc="75" dirty="0" smtClean="0">
                <a:solidFill>
                  <a:srgbClr val="5D5D5D"/>
                </a:solidFill>
                <a:latin typeface="Apex New Medium" panose="02010600040501010103" charset="0"/>
                <a:ea typeface="Apex New Medium" panose="02010600040501010103" charset="0"/>
                <a:cs typeface="Calibri" panose="020F0502020204030204" pitchFamily="34" charset="0"/>
              </a:rPr>
              <a:t> y </a:t>
            </a:r>
            <a:r>
              <a:rPr lang="es-PE" sz="1400" b="1" spc="75" dirty="0" err="1" smtClean="0">
                <a:solidFill>
                  <a:srgbClr val="5D5D5D"/>
                </a:solidFill>
                <a:latin typeface="Apex New Medium" panose="02010600040501010103" charset="0"/>
                <a:ea typeface="Apex New Medium" panose="02010600040501010103" charset="0"/>
                <a:cs typeface="Calibri" panose="020F0502020204030204" pitchFamily="34" charset="0"/>
              </a:rPr>
              <a:t>Liderman</a:t>
            </a:r>
            <a:r>
              <a:rPr lang="es-PE" sz="1400" b="1" spc="75" dirty="0" smtClean="0">
                <a:solidFill>
                  <a:srgbClr val="5D5D5D"/>
                </a:solidFill>
                <a:latin typeface="Apex New Medium" panose="02010600040501010103" charset="0"/>
                <a:ea typeface="Apex New Medium" panose="02010600040501010103" charset="0"/>
                <a:cs typeface="Calibri" panose="020F0502020204030204" pitchFamily="34" charset="0"/>
              </a:rPr>
              <a:t>):</a:t>
            </a:r>
            <a:endParaRPr sz="1400" dirty="0">
              <a:latin typeface="Apex New Medium" panose="02010600040501010103" charset="0"/>
              <a:ea typeface="Apex New Medium" panose="02010600040501010103" charset="0"/>
              <a:cs typeface="Calibri" panose="020F0502020204030204" pitchFamily="34" charset="0"/>
            </a:endParaRPr>
          </a:p>
        </p:txBody>
      </p:sp>
    </p:spTree>
    <p:extLst>
      <p:ext uri="{BB962C8B-B14F-4D97-AF65-F5344CB8AC3E}">
        <p14:creationId xmlns:p14="http://schemas.microsoft.com/office/powerpoint/2010/main" val="92220304"/>
      </p:ext>
    </p:extLst>
  </p:cSld>
  <p:clrMapOvr>
    <a:masterClrMapping/>
  </p:clrMapOvr>
  <p:transition spd="slow" advClick="0">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contenido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3213" cy="9854493"/>
          </a:xfrm>
          <a:prstGeom prst="rect">
            <a:avLst/>
          </a:prstGeom>
        </p:spPr>
      </p:pic>
      <p:sp>
        <p:nvSpPr>
          <p:cNvPr id="3" name="Rectángulo 2"/>
          <p:cNvSpPr/>
          <p:nvPr/>
        </p:nvSpPr>
        <p:spPr>
          <a:xfrm>
            <a:off x="0" y="0"/>
            <a:ext cx="13003213" cy="17038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6" name="Marcador de contenido 5" descr="casita.png">
            <a:hlinkClick r:id="rId3" action="ppaction://hlinksldjump"/>
          </p:cNvPr>
          <p:cNvPicPr>
            <a:picLocks noGrp="1" noChangeAspect="1"/>
          </p:cNvPicPr>
          <p:nvPr>
            <p:ph idx="1"/>
          </p:nvPr>
        </p:nvPicPr>
        <p:blipFill>
          <a:blip r:embed="rId4">
            <a:extLst>
              <a:ext uri="{28A0092B-C50C-407E-A947-70E740481C1C}">
                <a14:useLocalDpi xmlns:a14="http://schemas.microsoft.com/office/drawing/2010/main" val="0"/>
              </a:ext>
            </a:extLst>
          </a:blip>
          <a:srcRect l="-20020" r="-20020"/>
          <a:stretch>
            <a:fillRect/>
          </a:stretch>
        </p:blipFill>
        <p:spPr>
          <a:xfrm>
            <a:off x="-156579" y="615469"/>
            <a:ext cx="982269" cy="539798"/>
          </a:xfrm>
        </p:spPr>
      </p:pic>
      <p:sp>
        <p:nvSpPr>
          <p:cNvPr id="5" name="Botón de acción: Personalizar 4">
            <a:hlinkClick r:id="rId5"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17" name="Botón de acción: Personalizar 16">
            <a:hlinkClick r:id="rId6"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p>
        </p:txBody>
      </p:sp>
      <p:sp>
        <p:nvSpPr>
          <p:cNvPr id="18" name="Botón de acción: Personalizar 17">
            <a:hlinkClick r:id="rId7"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p>
        </p:txBody>
      </p:sp>
      <p:sp>
        <p:nvSpPr>
          <p:cNvPr id="19" name="Botón de acción: Personalizar 18">
            <a:hlinkClick r:id="rId8"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p>
        </p:txBody>
      </p:sp>
      <p:pic>
        <p:nvPicPr>
          <p:cNvPr id="2" name="Imagen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11513" y="566040"/>
            <a:ext cx="1027337" cy="498103"/>
          </a:xfrm>
          <a:prstGeom prst="rect">
            <a:avLst/>
          </a:prstGeom>
        </p:spPr>
      </p:pic>
      <p:sp>
        <p:nvSpPr>
          <p:cNvPr id="10" name="Botón de acción: Personalizar 18">
            <a:hlinkClick r:id="rId8"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p>
        </p:txBody>
      </p:sp>
      <p:sp>
        <p:nvSpPr>
          <p:cNvPr id="16" name="Botón de acción: Personalizar 18">
            <a:hlinkClick r:id="rId8"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12" name="CuadroTexto 4"/>
          <p:cNvSpPr txBox="1"/>
          <p:nvPr/>
        </p:nvSpPr>
        <p:spPr>
          <a:xfrm>
            <a:off x="307020" y="5395200"/>
            <a:ext cx="13779794" cy="3317185"/>
          </a:xfrm>
          <a:prstGeom prst="rect">
            <a:avLst/>
          </a:prstGeom>
          <a:noFill/>
        </p:spPr>
        <p:txBody>
          <a:bodyPr wrap="square" lIns="145664" tIns="72832" rIns="145664" bIns="72832" rtlCol="0">
            <a:spAutoFit/>
          </a:bodyPr>
          <a:lstStyle/>
          <a:p>
            <a:r>
              <a:rPr lang="es-ES" sz="10300" dirty="0" smtClean="0">
                <a:solidFill>
                  <a:srgbClr val="FFFFFF"/>
                </a:solidFill>
                <a:latin typeface="ApexNew-Bold"/>
                <a:cs typeface="ApexNew-Bold"/>
              </a:rPr>
              <a:t>PLAN DE NEGOCIOS 2018</a:t>
            </a:r>
            <a:endParaRPr lang="es-ES" sz="10300" dirty="0">
              <a:solidFill>
                <a:srgbClr val="FFFFFF"/>
              </a:solidFill>
              <a:latin typeface="ApexNew-Bold"/>
              <a:cs typeface="ApexNew-Bold"/>
            </a:endParaRPr>
          </a:p>
        </p:txBody>
      </p:sp>
    </p:spTree>
    <p:extLst>
      <p:ext uri="{BB962C8B-B14F-4D97-AF65-F5344CB8AC3E}">
        <p14:creationId xmlns:p14="http://schemas.microsoft.com/office/powerpoint/2010/main" val="23554620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xit" presetSubtype="4" fill="hold" grpId="1" nodeType="afterEffect">
                                  <p:stCondLst>
                                    <p:cond delay="2000"/>
                                  </p:stCondLst>
                                  <p:childTnLst>
                                    <p:anim calcmode="lin" valueType="num">
                                      <p:cBhvr additive="base">
                                        <p:cTn id="11" dur="500"/>
                                        <p:tgtEl>
                                          <p:spTgt spid="12"/>
                                        </p:tgtEl>
                                        <p:attrNameLst>
                                          <p:attrName>ppt_x</p:attrName>
                                        </p:attrNameLst>
                                      </p:cBhvr>
                                      <p:tavLst>
                                        <p:tav tm="0">
                                          <p:val>
                                            <p:strVal val="ppt_x"/>
                                          </p:val>
                                        </p:tav>
                                        <p:tav tm="100000">
                                          <p:val>
                                            <p:strVal val="ppt_x"/>
                                          </p:val>
                                        </p:tav>
                                      </p:tavLst>
                                    </p:anim>
                                    <p:anim calcmode="lin" valueType="num">
                                      <p:cBhvr additive="base">
                                        <p:cTn id="12" dur="500"/>
                                        <p:tgtEl>
                                          <p:spTgt spid="12"/>
                                        </p:tgtEl>
                                        <p:attrNameLst>
                                          <p:attrName>ppt_y</p:attrName>
                                        </p:attrNameLst>
                                      </p:cBhvr>
                                      <p:tavLst>
                                        <p:tav tm="0">
                                          <p:val>
                                            <p:strVal val="ppt_y"/>
                                          </p:val>
                                        </p:tav>
                                        <p:tav tm="100000">
                                          <p:val>
                                            <p:strVal val="1+ppt_h/2"/>
                                          </p:val>
                                        </p:tav>
                                      </p:tavLst>
                                    </p:anim>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descr="foto-lap.pn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1" y="0"/>
            <a:ext cx="13093699" cy="9756775"/>
          </a:xfrm>
        </p:spPr>
      </p:pic>
      <p:sp>
        <p:nvSpPr>
          <p:cNvPr id="5" name="CuadroTexto 4"/>
          <p:cNvSpPr txBox="1"/>
          <p:nvPr/>
        </p:nvSpPr>
        <p:spPr>
          <a:xfrm>
            <a:off x="307020" y="5293600"/>
            <a:ext cx="13779794" cy="3592902"/>
          </a:xfrm>
          <a:prstGeom prst="rect">
            <a:avLst/>
          </a:prstGeom>
          <a:noFill/>
        </p:spPr>
        <p:txBody>
          <a:bodyPr wrap="square" lIns="145664" tIns="72832" rIns="145664" bIns="72832" rtlCol="0">
            <a:spAutoFit/>
          </a:bodyPr>
          <a:lstStyle/>
          <a:p>
            <a:pPr>
              <a:lnSpc>
                <a:spcPct val="90000"/>
              </a:lnSpc>
            </a:pPr>
            <a:r>
              <a:rPr lang="es-ES" sz="12400" dirty="0">
                <a:solidFill>
                  <a:srgbClr val="FFFFFF"/>
                </a:solidFill>
                <a:latin typeface="ApexNew-Bold"/>
                <a:cs typeface="ApexNew-Bold"/>
              </a:rPr>
              <a:t>LOGROS</a:t>
            </a:r>
          </a:p>
          <a:p>
            <a:pPr>
              <a:lnSpc>
                <a:spcPct val="90000"/>
              </a:lnSpc>
            </a:pPr>
            <a:r>
              <a:rPr lang="es-ES" sz="12400" dirty="0">
                <a:solidFill>
                  <a:srgbClr val="FFFFFF"/>
                </a:solidFill>
                <a:latin typeface="ApexNew-Bold"/>
                <a:cs typeface="ApexNew-Bold"/>
              </a:rPr>
              <a:t>2017</a:t>
            </a:r>
          </a:p>
        </p:txBody>
      </p:sp>
    </p:spTree>
    <p:extLst>
      <p:ext uri="{BB962C8B-B14F-4D97-AF65-F5344CB8AC3E}">
        <p14:creationId xmlns:p14="http://schemas.microsoft.com/office/powerpoint/2010/main" val="1578308022"/>
      </p:ext>
    </p:extLst>
  </p:cSld>
  <p:clrMapOvr>
    <a:masterClrMapping/>
  </p:clrMapOvr>
  <p:transition spd="slow" advClick="0" advTm="3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xit" presetSubtype="4" fill="hold" grpId="1" nodeType="afterEffect">
                                  <p:stCondLst>
                                    <p:cond delay="200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object 2"/>
          <p:cNvSpPr/>
          <p:nvPr/>
        </p:nvSpPr>
        <p:spPr>
          <a:xfrm>
            <a:off x="0" y="3203214"/>
            <a:ext cx="13003530" cy="4216400"/>
          </a:xfrm>
          <a:custGeom>
            <a:avLst/>
            <a:gdLst/>
            <a:ahLst/>
            <a:cxnLst/>
            <a:rect l="l" t="t" r="r" b="b"/>
            <a:pathLst>
              <a:path w="13003530" h="4216400">
                <a:moveTo>
                  <a:pt x="0" y="4216273"/>
                </a:moveTo>
                <a:lnTo>
                  <a:pt x="13003136" y="4216273"/>
                </a:lnTo>
                <a:lnTo>
                  <a:pt x="13003136" y="0"/>
                </a:lnTo>
                <a:lnTo>
                  <a:pt x="0" y="0"/>
                </a:lnTo>
                <a:lnTo>
                  <a:pt x="0" y="4216273"/>
                </a:lnTo>
                <a:close/>
              </a:path>
            </a:pathLst>
          </a:custGeom>
          <a:solidFill>
            <a:srgbClr val="D2E9F3"/>
          </a:solidFill>
        </p:spPr>
        <p:txBody>
          <a:bodyPr wrap="square" lIns="0" tIns="0" rIns="0" bIns="0" rtlCol="0"/>
          <a:lstStyle/>
          <a:p>
            <a:endParaRPr/>
          </a:p>
        </p:txBody>
      </p:sp>
      <p:sp>
        <p:nvSpPr>
          <p:cNvPr id="94" name="object 3"/>
          <p:cNvSpPr/>
          <p:nvPr/>
        </p:nvSpPr>
        <p:spPr>
          <a:xfrm>
            <a:off x="0" y="2930215"/>
            <a:ext cx="13003530" cy="273050"/>
          </a:xfrm>
          <a:custGeom>
            <a:avLst/>
            <a:gdLst/>
            <a:ahLst/>
            <a:cxnLst/>
            <a:rect l="l" t="t" r="r" b="b"/>
            <a:pathLst>
              <a:path w="13003530" h="273050">
                <a:moveTo>
                  <a:pt x="0" y="272999"/>
                </a:moveTo>
                <a:lnTo>
                  <a:pt x="13003136" y="272999"/>
                </a:lnTo>
                <a:lnTo>
                  <a:pt x="13003136" y="0"/>
                </a:lnTo>
                <a:lnTo>
                  <a:pt x="0" y="0"/>
                </a:lnTo>
                <a:lnTo>
                  <a:pt x="0" y="272999"/>
                </a:lnTo>
                <a:close/>
              </a:path>
            </a:pathLst>
          </a:custGeom>
          <a:solidFill>
            <a:srgbClr val="8ED1E9"/>
          </a:solidFill>
        </p:spPr>
        <p:txBody>
          <a:bodyPr wrap="square" lIns="0" tIns="0" rIns="0" bIns="0" rtlCol="0"/>
          <a:lstStyle/>
          <a:p>
            <a:endParaRPr/>
          </a:p>
        </p:txBody>
      </p:sp>
      <p:sp>
        <p:nvSpPr>
          <p:cNvPr id="95" name="object 4"/>
          <p:cNvSpPr/>
          <p:nvPr/>
        </p:nvSpPr>
        <p:spPr>
          <a:xfrm>
            <a:off x="3073400" y="7419613"/>
            <a:ext cx="9930192" cy="213233"/>
          </a:xfrm>
          <a:custGeom>
            <a:avLst/>
            <a:gdLst/>
            <a:ahLst/>
            <a:cxnLst/>
            <a:rect l="l" t="t" r="r" b="b"/>
            <a:pathLst>
              <a:path w="3596004" h="213359">
                <a:moveTo>
                  <a:pt x="0" y="212966"/>
                </a:moveTo>
                <a:lnTo>
                  <a:pt x="3595547" y="212966"/>
                </a:lnTo>
                <a:lnTo>
                  <a:pt x="3595547" y="0"/>
                </a:lnTo>
                <a:lnTo>
                  <a:pt x="0" y="0"/>
                </a:lnTo>
                <a:lnTo>
                  <a:pt x="0" y="212966"/>
                </a:lnTo>
                <a:close/>
              </a:path>
            </a:pathLst>
          </a:custGeom>
          <a:solidFill>
            <a:srgbClr val="8ED1E9"/>
          </a:solidFill>
        </p:spPr>
        <p:txBody>
          <a:bodyPr wrap="square" lIns="0" tIns="0" rIns="0" bIns="0" rtlCol="0"/>
          <a:lstStyle/>
          <a:p>
            <a:endParaRPr/>
          </a:p>
        </p:txBody>
      </p:sp>
      <p:sp>
        <p:nvSpPr>
          <p:cNvPr id="96" name="object 7"/>
          <p:cNvSpPr/>
          <p:nvPr/>
        </p:nvSpPr>
        <p:spPr>
          <a:xfrm>
            <a:off x="0" y="7419487"/>
            <a:ext cx="3218180" cy="213360"/>
          </a:xfrm>
          <a:custGeom>
            <a:avLst/>
            <a:gdLst/>
            <a:ahLst/>
            <a:cxnLst/>
            <a:rect l="l" t="t" r="r" b="b"/>
            <a:pathLst>
              <a:path w="3218180" h="213359">
                <a:moveTo>
                  <a:pt x="0" y="212966"/>
                </a:moveTo>
                <a:lnTo>
                  <a:pt x="3218091" y="212966"/>
                </a:lnTo>
                <a:lnTo>
                  <a:pt x="3218091" y="0"/>
                </a:lnTo>
                <a:lnTo>
                  <a:pt x="0" y="0"/>
                </a:lnTo>
                <a:lnTo>
                  <a:pt x="0" y="212966"/>
                </a:lnTo>
                <a:close/>
              </a:path>
            </a:pathLst>
          </a:custGeom>
          <a:solidFill>
            <a:srgbClr val="8ED1E9"/>
          </a:solidFill>
        </p:spPr>
        <p:txBody>
          <a:bodyPr wrap="square" lIns="0" tIns="0" rIns="0" bIns="0" rtlCol="0"/>
          <a:lstStyle/>
          <a:p>
            <a:endParaRPr/>
          </a:p>
        </p:txBody>
      </p:sp>
      <p:sp>
        <p:nvSpPr>
          <p:cNvPr id="97" name="object 8"/>
          <p:cNvSpPr/>
          <p:nvPr/>
        </p:nvSpPr>
        <p:spPr>
          <a:xfrm>
            <a:off x="2120887" y="3081893"/>
            <a:ext cx="0" cy="4504690"/>
          </a:xfrm>
          <a:custGeom>
            <a:avLst/>
            <a:gdLst/>
            <a:ahLst/>
            <a:cxnLst/>
            <a:rect l="l" t="t" r="r" b="b"/>
            <a:pathLst>
              <a:path h="4504690">
                <a:moveTo>
                  <a:pt x="0" y="0"/>
                </a:moveTo>
                <a:lnTo>
                  <a:pt x="0" y="4504436"/>
                </a:lnTo>
              </a:path>
            </a:pathLst>
          </a:custGeom>
          <a:ln w="11328">
            <a:solidFill>
              <a:srgbClr val="8ED1E9"/>
            </a:solidFill>
          </a:ln>
        </p:spPr>
        <p:txBody>
          <a:bodyPr wrap="square" lIns="0" tIns="0" rIns="0" bIns="0" rtlCol="0"/>
          <a:lstStyle/>
          <a:p>
            <a:endParaRPr/>
          </a:p>
        </p:txBody>
      </p:sp>
      <p:sp>
        <p:nvSpPr>
          <p:cNvPr id="98" name="object 9"/>
          <p:cNvSpPr/>
          <p:nvPr/>
        </p:nvSpPr>
        <p:spPr>
          <a:xfrm>
            <a:off x="4318085" y="3107193"/>
            <a:ext cx="45719" cy="4312421"/>
          </a:xfrm>
          <a:custGeom>
            <a:avLst/>
            <a:gdLst/>
            <a:ahLst/>
            <a:cxnLst/>
            <a:rect l="l" t="t" r="r" b="b"/>
            <a:pathLst>
              <a:path h="3738245">
                <a:moveTo>
                  <a:pt x="0" y="0"/>
                </a:moveTo>
                <a:lnTo>
                  <a:pt x="0" y="3737860"/>
                </a:lnTo>
              </a:path>
            </a:pathLst>
          </a:custGeom>
          <a:ln w="11328">
            <a:solidFill>
              <a:srgbClr val="8ED1E9"/>
            </a:solidFill>
          </a:ln>
        </p:spPr>
        <p:txBody>
          <a:bodyPr wrap="square" lIns="0" tIns="0" rIns="0" bIns="0" rtlCol="0"/>
          <a:lstStyle/>
          <a:p>
            <a:endParaRPr/>
          </a:p>
        </p:txBody>
      </p:sp>
      <p:sp>
        <p:nvSpPr>
          <p:cNvPr id="99" name="object 10"/>
          <p:cNvSpPr/>
          <p:nvPr/>
        </p:nvSpPr>
        <p:spPr>
          <a:xfrm>
            <a:off x="6445026" y="3097049"/>
            <a:ext cx="0" cy="4396105"/>
          </a:xfrm>
          <a:custGeom>
            <a:avLst/>
            <a:gdLst/>
            <a:ahLst/>
            <a:cxnLst/>
            <a:rect l="l" t="t" r="r" b="b"/>
            <a:pathLst>
              <a:path h="4396105">
                <a:moveTo>
                  <a:pt x="0" y="0"/>
                </a:moveTo>
                <a:lnTo>
                  <a:pt x="0" y="4396035"/>
                </a:lnTo>
              </a:path>
            </a:pathLst>
          </a:custGeom>
          <a:ln w="11328">
            <a:solidFill>
              <a:srgbClr val="8ED1E9"/>
            </a:solidFill>
          </a:ln>
        </p:spPr>
        <p:txBody>
          <a:bodyPr wrap="square" lIns="0" tIns="0" rIns="0" bIns="0" rtlCol="0"/>
          <a:lstStyle/>
          <a:p>
            <a:endParaRPr/>
          </a:p>
        </p:txBody>
      </p:sp>
      <p:sp>
        <p:nvSpPr>
          <p:cNvPr id="100" name="object 11"/>
          <p:cNvSpPr/>
          <p:nvPr/>
        </p:nvSpPr>
        <p:spPr>
          <a:xfrm>
            <a:off x="8642224" y="3122374"/>
            <a:ext cx="45719" cy="4370780"/>
          </a:xfrm>
          <a:custGeom>
            <a:avLst/>
            <a:gdLst/>
            <a:ahLst/>
            <a:cxnLst/>
            <a:rect l="l" t="t" r="r" b="b"/>
            <a:pathLst>
              <a:path h="3862704">
                <a:moveTo>
                  <a:pt x="0" y="0"/>
                </a:moveTo>
                <a:lnTo>
                  <a:pt x="0" y="3862379"/>
                </a:lnTo>
              </a:path>
            </a:pathLst>
          </a:custGeom>
          <a:ln w="11328">
            <a:solidFill>
              <a:srgbClr val="8ED1E9"/>
            </a:solidFill>
          </a:ln>
        </p:spPr>
        <p:txBody>
          <a:bodyPr wrap="square" lIns="0" tIns="0" rIns="0" bIns="0" rtlCol="0"/>
          <a:lstStyle/>
          <a:p>
            <a:endParaRPr/>
          </a:p>
        </p:txBody>
      </p:sp>
      <p:sp>
        <p:nvSpPr>
          <p:cNvPr id="101" name="object 12"/>
          <p:cNvSpPr/>
          <p:nvPr/>
        </p:nvSpPr>
        <p:spPr>
          <a:xfrm>
            <a:off x="10805938" y="3112229"/>
            <a:ext cx="0" cy="4504690"/>
          </a:xfrm>
          <a:custGeom>
            <a:avLst/>
            <a:gdLst/>
            <a:ahLst/>
            <a:cxnLst/>
            <a:rect l="l" t="t" r="r" b="b"/>
            <a:pathLst>
              <a:path h="4504690">
                <a:moveTo>
                  <a:pt x="0" y="0"/>
                </a:moveTo>
                <a:lnTo>
                  <a:pt x="0" y="4504436"/>
                </a:lnTo>
              </a:path>
            </a:pathLst>
          </a:custGeom>
          <a:ln w="11328">
            <a:solidFill>
              <a:srgbClr val="8ED1E9"/>
            </a:solidFill>
          </a:ln>
        </p:spPr>
        <p:txBody>
          <a:bodyPr wrap="square" lIns="0" tIns="0" rIns="0" bIns="0" rtlCol="0"/>
          <a:lstStyle/>
          <a:p>
            <a:endParaRPr/>
          </a:p>
        </p:txBody>
      </p:sp>
      <p:sp>
        <p:nvSpPr>
          <p:cNvPr id="102" name="object 13"/>
          <p:cNvSpPr/>
          <p:nvPr/>
        </p:nvSpPr>
        <p:spPr>
          <a:xfrm>
            <a:off x="0" y="4325526"/>
            <a:ext cx="13003530" cy="0"/>
          </a:xfrm>
          <a:custGeom>
            <a:avLst/>
            <a:gdLst/>
            <a:ahLst/>
            <a:cxnLst/>
            <a:rect l="l" t="t" r="r" b="b"/>
            <a:pathLst>
              <a:path w="13003530">
                <a:moveTo>
                  <a:pt x="0" y="0"/>
                </a:moveTo>
                <a:lnTo>
                  <a:pt x="13003136" y="0"/>
                </a:lnTo>
              </a:path>
            </a:pathLst>
          </a:custGeom>
          <a:ln w="11226">
            <a:solidFill>
              <a:srgbClr val="8ED1E9"/>
            </a:solidFill>
          </a:ln>
        </p:spPr>
        <p:txBody>
          <a:bodyPr wrap="square" lIns="0" tIns="0" rIns="0" bIns="0" rtlCol="0"/>
          <a:lstStyle/>
          <a:p>
            <a:endParaRPr/>
          </a:p>
        </p:txBody>
      </p:sp>
      <p:sp>
        <p:nvSpPr>
          <p:cNvPr id="103" name="object 14"/>
          <p:cNvSpPr/>
          <p:nvPr/>
        </p:nvSpPr>
        <p:spPr>
          <a:xfrm>
            <a:off x="0" y="5538908"/>
            <a:ext cx="13003530" cy="0"/>
          </a:xfrm>
          <a:custGeom>
            <a:avLst/>
            <a:gdLst/>
            <a:ahLst/>
            <a:cxnLst/>
            <a:rect l="l" t="t" r="r" b="b"/>
            <a:pathLst>
              <a:path w="13003530">
                <a:moveTo>
                  <a:pt x="0" y="0"/>
                </a:moveTo>
                <a:lnTo>
                  <a:pt x="13003136" y="0"/>
                </a:lnTo>
              </a:path>
            </a:pathLst>
          </a:custGeom>
          <a:ln w="11226">
            <a:solidFill>
              <a:srgbClr val="8ED1E9"/>
            </a:solidFill>
          </a:ln>
        </p:spPr>
        <p:txBody>
          <a:bodyPr wrap="square" lIns="0" tIns="0" rIns="0" bIns="0" rtlCol="0"/>
          <a:lstStyle/>
          <a:p>
            <a:endParaRPr/>
          </a:p>
        </p:txBody>
      </p:sp>
      <p:sp>
        <p:nvSpPr>
          <p:cNvPr id="104" name="object 15"/>
          <p:cNvSpPr/>
          <p:nvPr/>
        </p:nvSpPr>
        <p:spPr>
          <a:xfrm>
            <a:off x="3589083" y="6752292"/>
            <a:ext cx="9414510" cy="0"/>
          </a:xfrm>
          <a:custGeom>
            <a:avLst/>
            <a:gdLst/>
            <a:ahLst/>
            <a:cxnLst/>
            <a:rect l="l" t="t" r="r" b="b"/>
            <a:pathLst>
              <a:path w="9414510">
                <a:moveTo>
                  <a:pt x="0" y="0"/>
                </a:moveTo>
                <a:lnTo>
                  <a:pt x="9414052" y="0"/>
                </a:lnTo>
              </a:path>
            </a:pathLst>
          </a:custGeom>
          <a:ln w="11226">
            <a:solidFill>
              <a:srgbClr val="8ED1E9"/>
            </a:solidFill>
          </a:ln>
        </p:spPr>
        <p:txBody>
          <a:bodyPr wrap="square" lIns="0" tIns="0" rIns="0" bIns="0" rtlCol="0"/>
          <a:lstStyle/>
          <a:p>
            <a:endParaRPr/>
          </a:p>
        </p:txBody>
      </p:sp>
      <p:sp>
        <p:nvSpPr>
          <p:cNvPr id="105" name="object 16"/>
          <p:cNvSpPr/>
          <p:nvPr/>
        </p:nvSpPr>
        <p:spPr>
          <a:xfrm>
            <a:off x="0" y="6752291"/>
            <a:ext cx="3759200" cy="45719"/>
          </a:xfrm>
          <a:custGeom>
            <a:avLst/>
            <a:gdLst/>
            <a:ahLst/>
            <a:cxnLst/>
            <a:rect l="l" t="t" r="r" b="b"/>
            <a:pathLst>
              <a:path w="3218180">
                <a:moveTo>
                  <a:pt x="0" y="0"/>
                </a:moveTo>
                <a:lnTo>
                  <a:pt x="3218091" y="0"/>
                </a:lnTo>
              </a:path>
            </a:pathLst>
          </a:custGeom>
          <a:ln w="11226">
            <a:solidFill>
              <a:srgbClr val="8ED1E9"/>
            </a:solidFill>
          </a:ln>
        </p:spPr>
        <p:txBody>
          <a:bodyPr wrap="square" lIns="0" tIns="0" rIns="0" bIns="0" rtlCol="0"/>
          <a:lstStyle/>
          <a:p>
            <a:endParaRPr/>
          </a:p>
        </p:txBody>
      </p:sp>
      <p:sp>
        <p:nvSpPr>
          <p:cNvPr id="106" name="object 35"/>
          <p:cNvSpPr/>
          <p:nvPr/>
        </p:nvSpPr>
        <p:spPr>
          <a:xfrm>
            <a:off x="0" y="7632454"/>
            <a:ext cx="13003530" cy="1270000"/>
          </a:xfrm>
          <a:custGeom>
            <a:avLst/>
            <a:gdLst/>
            <a:ahLst/>
            <a:cxnLst/>
            <a:rect l="l" t="t" r="r" b="b"/>
            <a:pathLst>
              <a:path w="13003530" h="1270000">
                <a:moveTo>
                  <a:pt x="0" y="1269999"/>
                </a:moveTo>
                <a:lnTo>
                  <a:pt x="13003136" y="1269999"/>
                </a:lnTo>
                <a:lnTo>
                  <a:pt x="13003136" y="0"/>
                </a:lnTo>
                <a:lnTo>
                  <a:pt x="0" y="0"/>
                </a:lnTo>
                <a:lnTo>
                  <a:pt x="0" y="1269999"/>
                </a:lnTo>
                <a:close/>
              </a:path>
            </a:pathLst>
          </a:custGeom>
          <a:solidFill>
            <a:srgbClr val="CEE3ED"/>
          </a:solidFill>
        </p:spPr>
        <p:txBody>
          <a:bodyPr wrap="square" lIns="0" tIns="0" rIns="0" bIns="0" rtlCol="0"/>
          <a:lstStyle/>
          <a:p>
            <a:endParaRPr/>
          </a:p>
        </p:txBody>
      </p:sp>
      <p:sp>
        <p:nvSpPr>
          <p:cNvPr id="22" name="Rectángulo 21"/>
          <p:cNvSpPr/>
          <p:nvPr/>
        </p:nvSpPr>
        <p:spPr>
          <a:xfrm>
            <a:off x="2645324" y="2021375"/>
            <a:ext cx="10216601" cy="707886"/>
          </a:xfrm>
          <a:prstGeom prst="rect">
            <a:avLst/>
          </a:prstGeom>
        </p:spPr>
        <p:txBody>
          <a:bodyPr wrap="square">
            <a:spAutoFit/>
          </a:bodyPr>
          <a:lstStyle/>
          <a:p>
            <a:pPr algn="r"/>
            <a:r>
              <a:rPr lang="es-ES" sz="4000" dirty="0" smtClean="0">
                <a:solidFill>
                  <a:schemeClr val="tx2"/>
                </a:solidFill>
                <a:latin typeface="ApexNew-BoldItalic"/>
                <a:cs typeface="ApexNew-BoldItalic"/>
              </a:rPr>
              <a:t>NUEVOS CONCESIONARIOS</a:t>
            </a:r>
            <a:endParaRPr lang="es-ES" sz="4000" dirty="0">
              <a:solidFill>
                <a:schemeClr val="tx2"/>
              </a:solidFill>
              <a:latin typeface="ApexNew-BoldItalic"/>
              <a:cs typeface="ApexNew-BoldItalic"/>
            </a:endParaRPr>
          </a:p>
        </p:txBody>
      </p:sp>
      <p:pic>
        <p:nvPicPr>
          <p:cNvPr id="24" name="Imagen 23" descr="carrito maleta.png"/>
          <p:cNvPicPr>
            <a:picLocks noChangeAspect="1"/>
          </p:cNvPicPr>
          <p:nvPr/>
        </p:nvPicPr>
        <p:blipFill rotWithShape="1">
          <a:blip r:embed="rId2">
            <a:extLst>
              <a:ext uri="{28A0092B-C50C-407E-A947-70E740481C1C}">
                <a14:useLocalDpi xmlns:a14="http://schemas.microsoft.com/office/drawing/2010/main" val="0"/>
              </a:ext>
            </a:extLst>
          </a:blip>
          <a:srcRect r="28301"/>
          <a:stretch/>
        </p:blipFill>
        <p:spPr>
          <a:xfrm>
            <a:off x="10881321" y="6049327"/>
            <a:ext cx="2122272" cy="2819400"/>
          </a:xfrm>
          <a:prstGeom prst="rect">
            <a:avLst/>
          </a:prstGeom>
        </p:spPr>
      </p:pic>
      <p:pic>
        <p:nvPicPr>
          <p:cNvPr id="25" name="Imagen 24" descr="maleta.png"/>
          <p:cNvPicPr>
            <a:picLocks noChangeAspect="1"/>
          </p:cNvPicPr>
          <p:nvPr/>
        </p:nvPicPr>
        <p:blipFill rotWithShape="1">
          <a:blip r:embed="rId3">
            <a:extLst>
              <a:ext uri="{28A0092B-C50C-407E-A947-70E740481C1C}">
                <a14:useLocalDpi xmlns:a14="http://schemas.microsoft.com/office/drawing/2010/main" val="0"/>
              </a:ext>
            </a:extLst>
          </a:blip>
          <a:srcRect l="37214"/>
          <a:stretch/>
        </p:blipFill>
        <p:spPr>
          <a:xfrm>
            <a:off x="-1" y="6734369"/>
            <a:ext cx="940911" cy="2044700"/>
          </a:xfrm>
          <a:prstGeom prst="rect">
            <a:avLst/>
          </a:prstGeom>
        </p:spPr>
      </p:pic>
      <p:sp>
        <p:nvSpPr>
          <p:cNvPr id="32"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175" name="174 Rectángulo redondeado"/>
          <p:cNvSpPr/>
          <p:nvPr/>
        </p:nvSpPr>
        <p:spPr>
          <a:xfrm>
            <a:off x="1675570" y="4958954"/>
            <a:ext cx="1940104" cy="115991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6" name="175 Rectángulo redondeado"/>
          <p:cNvSpPr/>
          <p:nvPr/>
        </p:nvSpPr>
        <p:spPr>
          <a:xfrm>
            <a:off x="4071556" y="4958952"/>
            <a:ext cx="1940104" cy="115991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7" name="176 Rectángulo redondeado"/>
          <p:cNvSpPr/>
          <p:nvPr/>
        </p:nvSpPr>
        <p:spPr>
          <a:xfrm>
            <a:off x="6455667" y="4958956"/>
            <a:ext cx="1940104" cy="115991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8" name="177 Rectángulo redondeado"/>
          <p:cNvSpPr/>
          <p:nvPr/>
        </p:nvSpPr>
        <p:spPr>
          <a:xfrm>
            <a:off x="8851653" y="4958954"/>
            <a:ext cx="1940104" cy="115991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9" name="178 Rectángulo redondeado"/>
          <p:cNvSpPr/>
          <p:nvPr/>
        </p:nvSpPr>
        <p:spPr>
          <a:xfrm>
            <a:off x="7795144" y="7217485"/>
            <a:ext cx="1940104" cy="115991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4 Rectángulo redondeado"/>
          <p:cNvSpPr/>
          <p:nvPr/>
        </p:nvSpPr>
        <p:spPr>
          <a:xfrm>
            <a:off x="1700910" y="3521122"/>
            <a:ext cx="1940104" cy="115991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6" name="165 Rectángulo redondeado"/>
          <p:cNvSpPr/>
          <p:nvPr/>
        </p:nvSpPr>
        <p:spPr>
          <a:xfrm>
            <a:off x="4096896" y="3521120"/>
            <a:ext cx="1940104" cy="115991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7" name="166 Rectángulo redondeado"/>
          <p:cNvSpPr/>
          <p:nvPr/>
        </p:nvSpPr>
        <p:spPr>
          <a:xfrm>
            <a:off x="6481007" y="3521124"/>
            <a:ext cx="1940104" cy="115991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8" name="167 Rectángulo redondeado"/>
          <p:cNvSpPr/>
          <p:nvPr/>
        </p:nvSpPr>
        <p:spPr>
          <a:xfrm>
            <a:off x="8876993" y="3521122"/>
            <a:ext cx="1940104" cy="115991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61" name="Marcador de contenido 10">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62" name="Marcador de contenido 10">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63" name="Marcador de contenido 5" descr="casita.png">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64" name="Botón de acción: Personalizar 4">
            <a:hlinkClick r:id="rId7"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65" name="Botón de acción: Personalizar 16">
            <a:hlinkClick r:id="rId8"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66" name="Botón de acción: Personalizar 17">
            <a:hlinkClick r:id="rId9"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67" name="Botón de acción: Personalizar 18">
            <a:hlinkClick r:id="rId10"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68" name="Botón de acción: Personalizar 18">
            <a:hlinkClick r:id="rId10"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69" name="Botón de acción: Personalizar 18">
            <a:hlinkClick r:id="rId10"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32571" y="3423542"/>
            <a:ext cx="1529030" cy="1306502"/>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17904" y="3671314"/>
            <a:ext cx="1893756" cy="903176"/>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35237" y="3573184"/>
            <a:ext cx="1062674" cy="1062674"/>
          </a:xfrm>
          <a:prstGeom prst="rect">
            <a:avLst/>
          </a:prstGeom>
        </p:spPr>
      </p:pic>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00678" y="3526743"/>
            <a:ext cx="1154317" cy="1154317"/>
          </a:xfrm>
          <a:prstGeom prst="rect">
            <a:avLst/>
          </a:prstGeom>
        </p:spPr>
      </p:pic>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44404" y="4961041"/>
            <a:ext cx="1146083" cy="1146083"/>
          </a:xfrm>
          <a:prstGeom prst="rect">
            <a:avLst/>
          </a:prstGeom>
        </p:spPr>
      </p:pic>
      <p:pic>
        <p:nvPicPr>
          <p:cNvPr id="9" name="Picture 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67542" y="5157029"/>
            <a:ext cx="1922484" cy="810728"/>
          </a:xfrm>
          <a:prstGeom prst="rect">
            <a:avLst/>
          </a:prstGeom>
        </p:spPr>
      </p:pic>
      <p:pic>
        <p:nvPicPr>
          <p:cNvPr id="79" name="Picture 7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0459" y="7206277"/>
            <a:ext cx="1145839" cy="1145839"/>
          </a:xfrm>
          <a:prstGeom prst="rect">
            <a:avLst/>
          </a:prstGeom>
        </p:spPr>
      </p:pic>
      <p:pic>
        <p:nvPicPr>
          <p:cNvPr id="13" name="Picture 1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41337" y="4992847"/>
            <a:ext cx="1114277" cy="1114277"/>
          </a:xfrm>
          <a:prstGeom prst="rect">
            <a:avLst/>
          </a:prstGeom>
        </p:spPr>
      </p:pic>
      <p:sp>
        <p:nvSpPr>
          <p:cNvPr id="80" name="object 6"/>
          <p:cNvSpPr txBox="1"/>
          <p:nvPr/>
        </p:nvSpPr>
        <p:spPr>
          <a:xfrm>
            <a:off x="1138157" y="6597567"/>
            <a:ext cx="3126413" cy="368049"/>
          </a:xfrm>
          <a:prstGeom prst="rect">
            <a:avLst/>
          </a:prstGeom>
          <a:solidFill>
            <a:srgbClr val="1F487C"/>
          </a:solidFill>
        </p:spPr>
        <p:txBody>
          <a:bodyPr vert="horz" wrap="square" lIns="0" tIns="85090" rIns="0" bIns="0" rtlCol="0">
            <a:spAutoFit/>
          </a:bodyPr>
          <a:lstStyle/>
          <a:p>
            <a:pPr marL="106680">
              <a:lnSpc>
                <a:spcPts val="2180"/>
              </a:lnSpc>
            </a:pPr>
            <a:r>
              <a:rPr lang="es-PE" sz="1900" b="1" spc="285" dirty="0" smtClean="0">
                <a:solidFill>
                  <a:srgbClr val="FFFFFF"/>
                </a:solidFill>
                <a:latin typeface="Apex New PS Medium Proportional" pitchFamily="50" charset="0"/>
                <a:cs typeface="Calibri"/>
              </a:rPr>
              <a:t>Próximas aperturas:</a:t>
            </a:r>
            <a:endParaRPr sz="1900" dirty="0">
              <a:latin typeface="Apex New PS Medium Proportional" pitchFamily="50" charset="0"/>
              <a:cs typeface="Calibri"/>
            </a:endParaRPr>
          </a:p>
        </p:txBody>
      </p:sp>
      <p:sp>
        <p:nvSpPr>
          <p:cNvPr id="83" name="179 Rectángulo redondeado"/>
          <p:cNvSpPr/>
          <p:nvPr/>
        </p:nvSpPr>
        <p:spPr>
          <a:xfrm>
            <a:off x="2840029" y="7192205"/>
            <a:ext cx="1940104" cy="115991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4" name="Picture 8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50799" y="7430938"/>
            <a:ext cx="1927601" cy="742126"/>
          </a:xfrm>
          <a:prstGeom prst="rect">
            <a:avLst/>
          </a:prstGeom>
        </p:spPr>
      </p:pic>
      <p:sp>
        <p:nvSpPr>
          <p:cNvPr id="85" name="168 Rectángulo redondeado"/>
          <p:cNvSpPr/>
          <p:nvPr/>
        </p:nvSpPr>
        <p:spPr>
          <a:xfrm>
            <a:off x="5298722" y="7181436"/>
            <a:ext cx="1940104" cy="115991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6" name="Picture 8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720030" y="7206277"/>
            <a:ext cx="1148224" cy="1150606"/>
          </a:xfrm>
          <a:prstGeom prst="rect">
            <a:avLst/>
          </a:prstGeom>
        </p:spPr>
      </p:pic>
      <p:pic>
        <p:nvPicPr>
          <p:cNvPr id="14" name="Picture 1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851653" y="5042107"/>
            <a:ext cx="1899046" cy="993602"/>
          </a:xfrm>
          <a:prstGeom prst="rect">
            <a:avLst/>
          </a:prstGeom>
        </p:spPr>
      </p:pic>
      <p:sp>
        <p:nvSpPr>
          <p:cNvPr id="81" name="CuadroTexto 10">
            <a:hlinkClick r:id="rId22"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82" name="CuadroTexto 10">
            <a:hlinkClick r:id="rId23"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latin typeface="ApexNew-Book"/>
                <a:cs typeface="ApexNew-Book"/>
              </a:rPr>
              <a:t>OPERACIONES</a:t>
            </a:r>
          </a:p>
        </p:txBody>
      </p:sp>
      <p:sp>
        <p:nvSpPr>
          <p:cNvPr id="89" name="CuadroTexto 9">
            <a:hlinkClick r:id="rId24"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a:t>
            </a:r>
          </a:p>
          <a:p>
            <a:pPr algn="ctr"/>
            <a:r>
              <a:rPr lang="es-ES" sz="850" dirty="0" smtClean="0">
                <a:latin typeface="ApexNew-Book"/>
                <a:cs typeface="ApexNew-Book"/>
              </a:rPr>
              <a:t>PROYECTOS </a:t>
            </a:r>
            <a:r>
              <a:rPr lang="es-ES" sz="850" dirty="0">
                <a:latin typeface="ApexNew-Book"/>
                <a:cs typeface="ApexNew-Book"/>
              </a:rPr>
              <a:t>2017 </a:t>
            </a:r>
          </a:p>
        </p:txBody>
      </p:sp>
      <p:sp>
        <p:nvSpPr>
          <p:cNvPr id="90" name="CuadroTexto 10">
            <a:hlinkClick r:id="rId25"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91" name="CuadroTexto 9">
            <a:hlinkClick r:id="rId26"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solidFill>
                  <a:srgbClr val="FF0000"/>
                </a:solidFill>
                <a:latin typeface="ApexNew-Book"/>
                <a:cs typeface="ApexNew-Book"/>
              </a:rPr>
              <a:t>NUEVOS CONCESIIONARIOS</a:t>
            </a:r>
            <a:endParaRPr lang="es-ES" sz="850" dirty="0">
              <a:solidFill>
                <a:srgbClr val="FF0000"/>
              </a:solidFill>
              <a:latin typeface="ApexNew-Book"/>
              <a:cs typeface="ApexNew-Book"/>
            </a:endParaRPr>
          </a:p>
        </p:txBody>
      </p:sp>
      <p:sp>
        <p:nvSpPr>
          <p:cNvPr id="92" name="CuadroTexto 9">
            <a:hlinkClick r:id="rId27"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107" name="CuadroTexto 9">
            <a:hlinkClick r:id="rId28" action="ppaction://hlinksldjump"/>
          </p:cNvPr>
          <p:cNvSpPr txBox="1"/>
          <p:nvPr/>
        </p:nvSpPr>
        <p:spPr>
          <a:xfrm>
            <a:off x="4197490" y="1521068"/>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spTree>
    <p:extLst>
      <p:ext uri="{BB962C8B-B14F-4D97-AF65-F5344CB8AC3E}">
        <p14:creationId xmlns:p14="http://schemas.microsoft.com/office/powerpoint/2010/main" val="687617782"/>
      </p:ext>
    </p:extLst>
  </p:cSld>
  <p:clrMapOvr>
    <a:masterClrMapping/>
  </p:clrMapOvr>
  <p:transition spd="slow" advClick="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000" fill="hold"/>
                                        <p:tgtEl>
                                          <p:spTgt spid="63"/>
                                        </p:tgtEl>
                                        <p:attrNameLst>
                                          <p:attrName>ppt_x</p:attrName>
                                        </p:attrNameLst>
                                      </p:cBhvr>
                                      <p:tavLst>
                                        <p:tav tm="0">
                                          <p:val>
                                            <p:strVal val="#ppt_x"/>
                                          </p:val>
                                        </p:tav>
                                        <p:tav tm="100000">
                                          <p:val>
                                            <p:strVal val="#ppt_x"/>
                                          </p:val>
                                        </p:tav>
                                      </p:tavLst>
                                    </p:anim>
                                    <p:anim calcmode="lin" valueType="num">
                                      <p:cBhvr additive="base">
                                        <p:cTn id="8" dur="1000" fill="hold"/>
                                        <p:tgtEl>
                                          <p:spTgt spid="6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0" nodeType="after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additive="base">
                                        <p:cTn id="12" dur="500" fill="hold"/>
                                        <p:tgtEl>
                                          <p:spTgt spid="64"/>
                                        </p:tgtEl>
                                        <p:attrNameLst>
                                          <p:attrName>ppt_x</p:attrName>
                                        </p:attrNameLst>
                                      </p:cBhvr>
                                      <p:tavLst>
                                        <p:tav tm="0">
                                          <p:val>
                                            <p:strVal val="#ppt_x"/>
                                          </p:val>
                                        </p:tav>
                                        <p:tav tm="100000">
                                          <p:val>
                                            <p:strVal val="#ppt_x"/>
                                          </p:val>
                                        </p:tav>
                                      </p:tavLst>
                                    </p:anim>
                                    <p:anim calcmode="lin" valueType="num">
                                      <p:cBhvr additive="base">
                                        <p:cTn id="13" dur="500" fill="hold"/>
                                        <p:tgtEl>
                                          <p:spTgt spid="64"/>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1" fill="hold" grpId="0" nodeType="after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500" fill="hold"/>
                                        <p:tgtEl>
                                          <p:spTgt spid="65"/>
                                        </p:tgtEl>
                                        <p:attrNameLst>
                                          <p:attrName>ppt_x</p:attrName>
                                        </p:attrNameLst>
                                      </p:cBhvr>
                                      <p:tavLst>
                                        <p:tav tm="0">
                                          <p:val>
                                            <p:strVal val="#ppt_x"/>
                                          </p:val>
                                        </p:tav>
                                        <p:tav tm="100000">
                                          <p:val>
                                            <p:strVal val="#ppt_x"/>
                                          </p:val>
                                        </p:tav>
                                      </p:tavLst>
                                    </p:anim>
                                    <p:anim calcmode="lin" valueType="num">
                                      <p:cBhvr additive="base">
                                        <p:cTn id="18" dur="500" fill="hold"/>
                                        <p:tgtEl>
                                          <p:spTgt spid="65"/>
                                        </p:tgtEl>
                                        <p:attrNameLst>
                                          <p:attrName>ppt_y</p:attrName>
                                        </p:attrNameLst>
                                      </p:cBhvr>
                                      <p:tavLst>
                                        <p:tav tm="0">
                                          <p:val>
                                            <p:strVal val="0-#ppt_h/2"/>
                                          </p:val>
                                        </p:tav>
                                        <p:tav tm="100000">
                                          <p:val>
                                            <p:strVal val="#ppt_y"/>
                                          </p:val>
                                        </p:tav>
                                      </p:tavLst>
                                    </p:anim>
                                  </p:childTnLst>
                                </p:cTn>
                              </p:par>
                            </p:childTnLst>
                          </p:cTn>
                        </p:par>
                        <p:par>
                          <p:cTn id="19" fill="hold">
                            <p:stCondLst>
                              <p:cond delay="2000"/>
                            </p:stCondLst>
                            <p:childTnLst>
                              <p:par>
                                <p:cTn id="20" presetID="2" presetClass="entr" presetSubtype="1"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 calcmode="lin" valueType="num">
                                      <p:cBhvr additive="base">
                                        <p:cTn id="22" dur="500" fill="hold"/>
                                        <p:tgtEl>
                                          <p:spTgt spid="66"/>
                                        </p:tgtEl>
                                        <p:attrNameLst>
                                          <p:attrName>ppt_x</p:attrName>
                                        </p:attrNameLst>
                                      </p:cBhvr>
                                      <p:tavLst>
                                        <p:tav tm="0">
                                          <p:val>
                                            <p:strVal val="#ppt_x"/>
                                          </p:val>
                                        </p:tav>
                                        <p:tav tm="100000">
                                          <p:val>
                                            <p:strVal val="#ppt_x"/>
                                          </p:val>
                                        </p:tav>
                                      </p:tavLst>
                                    </p:anim>
                                    <p:anim calcmode="lin" valueType="num">
                                      <p:cBhvr additive="base">
                                        <p:cTn id="23" dur="500" fill="hold"/>
                                        <p:tgtEl>
                                          <p:spTgt spid="66"/>
                                        </p:tgtEl>
                                        <p:attrNameLst>
                                          <p:attrName>ppt_y</p:attrName>
                                        </p:attrNameLst>
                                      </p:cBhvr>
                                      <p:tavLst>
                                        <p:tav tm="0">
                                          <p:val>
                                            <p:strVal val="0-#ppt_h/2"/>
                                          </p:val>
                                        </p:tav>
                                        <p:tav tm="100000">
                                          <p:val>
                                            <p:strVal val="#ppt_y"/>
                                          </p:val>
                                        </p:tav>
                                      </p:tavLst>
                                    </p:anim>
                                  </p:childTnLst>
                                </p:cTn>
                              </p:par>
                            </p:childTnLst>
                          </p:cTn>
                        </p:par>
                        <p:par>
                          <p:cTn id="24" fill="hold">
                            <p:stCondLst>
                              <p:cond delay="2500"/>
                            </p:stCondLst>
                            <p:childTnLst>
                              <p:par>
                                <p:cTn id="25" presetID="2" presetClass="entr" presetSubtype="1" fill="hold" grpId="0" nodeType="afterEffect">
                                  <p:stCondLst>
                                    <p:cond delay="0"/>
                                  </p:stCondLst>
                                  <p:childTnLst>
                                    <p:set>
                                      <p:cBhvr>
                                        <p:cTn id="26" dur="1" fill="hold">
                                          <p:stCondLst>
                                            <p:cond delay="0"/>
                                          </p:stCondLst>
                                        </p:cTn>
                                        <p:tgtEl>
                                          <p:spTgt spid="67"/>
                                        </p:tgtEl>
                                        <p:attrNameLst>
                                          <p:attrName>style.visibility</p:attrName>
                                        </p:attrNameLst>
                                      </p:cBhvr>
                                      <p:to>
                                        <p:strVal val="visible"/>
                                      </p:to>
                                    </p:set>
                                    <p:anim calcmode="lin" valueType="num">
                                      <p:cBhvr additive="base">
                                        <p:cTn id="27" dur="500" fill="hold"/>
                                        <p:tgtEl>
                                          <p:spTgt spid="67"/>
                                        </p:tgtEl>
                                        <p:attrNameLst>
                                          <p:attrName>ppt_x</p:attrName>
                                        </p:attrNameLst>
                                      </p:cBhvr>
                                      <p:tavLst>
                                        <p:tav tm="0">
                                          <p:val>
                                            <p:strVal val="#ppt_x"/>
                                          </p:val>
                                        </p:tav>
                                        <p:tav tm="100000">
                                          <p:val>
                                            <p:strVal val="#ppt_x"/>
                                          </p:val>
                                        </p:tav>
                                      </p:tavLst>
                                    </p:anim>
                                    <p:anim calcmode="lin" valueType="num">
                                      <p:cBhvr additive="base">
                                        <p:cTn id="28" dur="500" fill="hold"/>
                                        <p:tgtEl>
                                          <p:spTgt spid="67"/>
                                        </p:tgtEl>
                                        <p:attrNameLst>
                                          <p:attrName>ppt_y</p:attrName>
                                        </p:attrNameLst>
                                      </p:cBhvr>
                                      <p:tavLst>
                                        <p:tav tm="0">
                                          <p:val>
                                            <p:strVal val="0-#ppt_h/2"/>
                                          </p:val>
                                        </p:tav>
                                        <p:tav tm="100000">
                                          <p:val>
                                            <p:strVal val="#ppt_y"/>
                                          </p:val>
                                        </p:tav>
                                      </p:tavLst>
                                    </p:anim>
                                  </p:childTnLst>
                                </p:cTn>
                              </p:par>
                            </p:childTnLst>
                          </p:cTn>
                        </p:par>
                        <p:par>
                          <p:cTn id="29" fill="hold">
                            <p:stCondLst>
                              <p:cond delay="3000"/>
                            </p:stCondLst>
                            <p:childTnLst>
                              <p:par>
                                <p:cTn id="30" presetID="2" presetClass="entr" presetSubtype="1" fill="hold" grpId="0" nodeType="afterEffect">
                                  <p:stCondLst>
                                    <p:cond delay="0"/>
                                  </p:stCondLst>
                                  <p:childTnLst>
                                    <p:set>
                                      <p:cBhvr>
                                        <p:cTn id="31" dur="1" fill="hold">
                                          <p:stCondLst>
                                            <p:cond delay="0"/>
                                          </p:stCondLst>
                                        </p:cTn>
                                        <p:tgtEl>
                                          <p:spTgt spid="68"/>
                                        </p:tgtEl>
                                        <p:attrNameLst>
                                          <p:attrName>style.visibility</p:attrName>
                                        </p:attrNameLst>
                                      </p:cBhvr>
                                      <p:to>
                                        <p:strVal val="visible"/>
                                      </p:to>
                                    </p:set>
                                    <p:anim calcmode="lin" valueType="num">
                                      <p:cBhvr additive="base">
                                        <p:cTn id="32" dur="500" fill="hold"/>
                                        <p:tgtEl>
                                          <p:spTgt spid="68"/>
                                        </p:tgtEl>
                                        <p:attrNameLst>
                                          <p:attrName>ppt_x</p:attrName>
                                        </p:attrNameLst>
                                      </p:cBhvr>
                                      <p:tavLst>
                                        <p:tav tm="0">
                                          <p:val>
                                            <p:strVal val="#ppt_x"/>
                                          </p:val>
                                        </p:tav>
                                        <p:tav tm="100000">
                                          <p:val>
                                            <p:strVal val="#ppt_x"/>
                                          </p:val>
                                        </p:tav>
                                      </p:tavLst>
                                    </p:anim>
                                    <p:anim calcmode="lin" valueType="num">
                                      <p:cBhvr additive="base">
                                        <p:cTn id="33" dur="500" fill="hold"/>
                                        <p:tgtEl>
                                          <p:spTgt spid="68"/>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 presetClass="entr" presetSubtype="1" fill="hold" grpId="0" nodeType="afterEffect">
                                  <p:stCondLst>
                                    <p:cond delay="0"/>
                                  </p:stCondLst>
                                  <p:childTnLst>
                                    <p:set>
                                      <p:cBhvr>
                                        <p:cTn id="36" dur="1" fill="hold">
                                          <p:stCondLst>
                                            <p:cond delay="0"/>
                                          </p:stCondLst>
                                        </p:cTn>
                                        <p:tgtEl>
                                          <p:spTgt spid="69"/>
                                        </p:tgtEl>
                                        <p:attrNameLst>
                                          <p:attrName>style.visibility</p:attrName>
                                        </p:attrNameLst>
                                      </p:cBhvr>
                                      <p:to>
                                        <p:strVal val="visible"/>
                                      </p:to>
                                    </p:set>
                                    <p:anim calcmode="lin" valueType="num">
                                      <p:cBhvr additive="base">
                                        <p:cTn id="37" dur="500" fill="hold"/>
                                        <p:tgtEl>
                                          <p:spTgt spid="69"/>
                                        </p:tgtEl>
                                        <p:attrNameLst>
                                          <p:attrName>ppt_x</p:attrName>
                                        </p:attrNameLst>
                                      </p:cBhvr>
                                      <p:tavLst>
                                        <p:tav tm="0">
                                          <p:val>
                                            <p:strVal val="#ppt_x"/>
                                          </p:val>
                                        </p:tav>
                                        <p:tav tm="100000">
                                          <p:val>
                                            <p:strVal val="#ppt_x"/>
                                          </p:val>
                                        </p:tav>
                                      </p:tavLst>
                                    </p:anim>
                                    <p:anim calcmode="lin" valueType="num">
                                      <p:cBhvr additive="base">
                                        <p:cTn id="38" dur="500" fill="hold"/>
                                        <p:tgtEl>
                                          <p:spTgt spid="6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ángulo 46"/>
          <p:cNvSpPr/>
          <p:nvPr/>
        </p:nvSpPr>
        <p:spPr>
          <a:xfrm>
            <a:off x="-2130" y="2939167"/>
            <a:ext cx="13003213" cy="838412"/>
          </a:xfrm>
          <a:prstGeom prst="rect">
            <a:avLst/>
          </a:prstGeom>
          <a:solidFill>
            <a:srgbClr val="AEE7F9"/>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a:p>
        </p:txBody>
      </p:sp>
      <p:sp>
        <p:nvSpPr>
          <p:cNvPr id="48" name="Rectángulo 47"/>
          <p:cNvSpPr/>
          <p:nvPr/>
        </p:nvSpPr>
        <p:spPr>
          <a:xfrm>
            <a:off x="-2130" y="3759650"/>
            <a:ext cx="13003213" cy="5943599"/>
          </a:xfrm>
          <a:prstGeom prst="rect">
            <a:avLst/>
          </a:prstGeom>
          <a:solidFill>
            <a:srgbClr val="D0E2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1" name="Imagen 10" descr="PIZARRI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5" y="2937464"/>
            <a:ext cx="9169400" cy="6032500"/>
          </a:xfrm>
          <a:prstGeom prst="rect">
            <a:avLst/>
          </a:prstGeom>
        </p:spPr>
      </p:pic>
      <p:sp>
        <p:nvSpPr>
          <p:cNvPr id="36" name="Rectángulo 35"/>
          <p:cNvSpPr/>
          <p:nvPr/>
        </p:nvSpPr>
        <p:spPr>
          <a:xfrm>
            <a:off x="6668617" y="2127754"/>
            <a:ext cx="5888150" cy="584775"/>
          </a:xfrm>
          <a:prstGeom prst="rect">
            <a:avLst/>
          </a:prstGeom>
        </p:spPr>
        <p:txBody>
          <a:bodyPr wrap="none">
            <a:spAutoFit/>
          </a:bodyPr>
          <a:lstStyle/>
          <a:p>
            <a:r>
              <a:rPr lang="es-ES" sz="3200" i="1" dirty="0">
                <a:solidFill>
                  <a:schemeClr val="tx2"/>
                </a:solidFill>
                <a:latin typeface="Apex New PS Heavy Proportional" pitchFamily="50" charset="0"/>
                <a:cs typeface="ApexNew-Bolditalic"/>
              </a:rPr>
              <a:t>PRINCIPALES PROYECTOS 2017</a:t>
            </a:r>
          </a:p>
        </p:txBody>
      </p:sp>
      <p:pic>
        <p:nvPicPr>
          <p:cNvPr id="37" name="Imagen 36" descr="avioncit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450" y="3840406"/>
            <a:ext cx="584200" cy="584200"/>
          </a:xfrm>
          <a:prstGeom prst="rect">
            <a:avLst/>
          </a:prstGeom>
        </p:spPr>
      </p:pic>
      <p:sp>
        <p:nvSpPr>
          <p:cNvPr id="39" name="CuadroTexto 38"/>
          <p:cNvSpPr txBox="1"/>
          <p:nvPr/>
        </p:nvSpPr>
        <p:spPr>
          <a:xfrm>
            <a:off x="3237794" y="4260269"/>
            <a:ext cx="4696478" cy="2192908"/>
          </a:xfrm>
          <a:prstGeom prst="rect">
            <a:avLst/>
          </a:prstGeom>
          <a:noFill/>
        </p:spPr>
        <p:txBody>
          <a:bodyPr wrap="none" rtlCol="0">
            <a:spAutoFit/>
          </a:bodyPr>
          <a:lstStyle/>
          <a:p>
            <a:pPr>
              <a:lnSpc>
                <a:spcPct val="150000"/>
              </a:lnSpc>
            </a:pPr>
            <a:r>
              <a:rPr lang="es-PE" sz="1300" dirty="0">
                <a:solidFill>
                  <a:schemeClr val="bg1"/>
                </a:solidFill>
                <a:latin typeface="Apex New Medium" panose="02010600040501010103" charset="0"/>
                <a:ea typeface="Apex New Medium" panose="02010600040501010103" charset="0"/>
              </a:rPr>
              <a:t>MEJORAS EN EL SISTEMA DE CONTROL DE ACCESOS (ACS)</a:t>
            </a:r>
          </a:p>
          <a:p>
            <a:pPr fontAlgn="ctr">
              <a:lnSpc>
                <a:spcPct val="150000"/>
              </a:lnSpc>
            </a:pPr>
            <a:r>
              <a:rPr lang="es-PE" sz="1300" b="1" dirty="0">
                <a:solidFill>
                  <a:schemeClr val="bg1"/>
                </a:solidFill>
                <a:latin typeface="Apex New Medium" panose="02010600040501010103" charset="0"/>
                <a:ea typeface="Apex New Medium" panose="02010600040501010103" charset="0"/>
              </a:rPr>
              <a:t>REHABILITACIÓN DE PLATAFORMA NORTE SECTOR G2 Y H2</a:t>
            </a:r>
            <a:endParaRPr lang="es-ES" sz="1300" dirty="0">
              <a:solidFill>
                <a:schemeClr val="bg1"/>
              </a:solidFill>
              <a:latin typeface="Apex New Medium" panose="02010600040501010103" charset="0"/>
              <a:ea typeface="Apex New Medium" panose="02010600040501010103" charset="0"/>
            </a:endParaRPr>
          </a:p>
          <a:p>
            <a:pPr fontAlgn="ctr">
              <a:lnSpc>
                <a:spcPct val="150000"/>
              </a:lnSpc>
            </a:pPr>
            <a:r>
              <a:rPr lang="es-PE" sz="1300" b="1" dirty="0">
                <a:solidFill>
                  <a:schemeClr val="bg1"/>
                </a:solidFill>
                <a:latin typeface="Apex New Medium" panose="02010600040501010103" charset="0"/>
                <a:ea typeface="Apex New Medium" panose="02010600040501010103" charset="0"/>
              </a:rPr>
              <a:t>INSTALACIÓN DE DISIPADORES EN EDIFICIO TERMINAL</a:t>
            </a:r>
            <a:endParaRPr lang="es-ES" sz="1300" dirty="0">
              <a:solidFill>
                <a:schemeClr val="bg1"/>
              </a:solidFill>
              <a:latin typeface="Apex New Medium" panose="02010600040501010103" charset="0"/>
              <a:ea typeface="Apex New Medium" panose="02010600040501010103" charset="0"/>
            </a:endParaRPr>
          </a:p>
          <a:p>
            <a:pPr fontAlgn="ctr">
              <a:lnSpc>
                <a:spcPct val="150000"/>
              </a:lnSpc>
            </a:pPr>
            <a:r>
              <a:rPr lang="es-PE" sz="1300" b="1" dirty="0">
                <a:solidFill>
                  <a:schemeClr val="bg1"/>
                </a:solidFill>
                <a:latin typeface="Apex New Medium" panose="02010600040501010103" charset="0"/>
                <a:ea typeface="Apex New Medium" panose="02010600040501010103" charset="0"/>
              </a:rPr>
              <a:t>NUEVO CONTROL DE SEGURIDAD Y AMPLIACIÓN DE CHECK IN</a:t>
            </a:r>
            <a:endParaRPr lang="es-ES" sz="1300" dirty="0">
              <a:solidFill>
                <a:schemeClr val="bg1"/>
              </a:solidFill>
              <a:latin typeface="Apex New Medium" panose="02010600040501010103" charset="0"/>
              <a:ea typeface="Apex New Medium" panose="02010600040501010103" charset="0"/>
            </a:endParaRPr>
          </a:p>
          <a:p>
            <a:pPr fontAlgn="ctr">
              <a:lnSpc>
                <a:spcPct val="150000"/>
              </a:lnSpc>
            </a:pPr>
            <a:r>
              <a:rPr lang="es-PE" sz="1300" b="1" dirty="0">
                <a:solidFill>
                  <a:schemeClr val="bg1"/>
                </a:solidFill>
                <a:latin typeface="Apex New Medium" panose="02010600040501010103" charset="0"/>
                <a:ea typeface="Apex New Medium" panose="02010600040501010103" charset="0"/>
              </a:rPr>
              <a:t>REMODELACIÓN DE OFICINAS LAP</a:t>
            </a:r>
            <a:endParaRPr lang="es-ES" sz="1300" dirty="0">
              <a:solidFill>
                <a:schemeClr val="bg1"/>
              </a:solidFill>
              <a:latin typeface="Apex New Medium" panose="02010600040501010103" charset="0"/>
              <a:ea typeface="Apex New Medium" panose="02010600040501010103" charset="0"/>
            </a:endParaRPr>
          </a:p>
          <a:p>
            <a:pPr fontAlgn="ctr">
              <a:lnSpc>
                <a:spcPct val="150000"/>
              </a:lnSpc>
            </a:pPr>
            <a:r>
              <a:rPr lang="es-PE" sz="1300" b="1" dirty="0">
                <a:solidFill>
                  <a:schemeClr val="bg1"/>
                </a:solidFill>
                <a:latin typeface="Apex New Medium" panose="02010600040501010103" charset="0"/>
                <a:ea typeface="Apex New Medium" panose="02010600040501010103" charset="0"/>
              </a:rPr>
              <a:t>REUBICACIÓN DE SUBESTACIÓN CENTRO DE CARGA</a:t>
            </a:r>
            <a:endParaRPr lang="es-ES" sz="1300" dirty="0">
              <a:solidFill>
                <a:schemeClr val="bg1"/>
              </a:solidFill>
              <a:latin typeface="Apex New Medium" panose="02010600040501010103" charset="0"/>
              <a:ea typeface="Apex New Medium" panose="02010600040501010103" charset="0"/>
            </a:endParaRPr>
          </a:p>
          <a:p>
            <a:pPr>
              <a:lnSpc>
                <a:spcPct val="150000"/>
              </a:lnSpc>
            </a:pPr>
            <a:endParaRPr lang="es-ES" sz="1300" dirty="0">
              <a:solidFill>
                <a:schemeClr val="bg1"/>
              </a:solidFill>
              <a:latin typeface="Apex New Medium" panose="02010600040501010103" charset="0"/>
              <a:ea typeface="Apex New Medium" panose="02010600040501010103" charset="0"/>
            </a:endParaRPr>
          </a:p>
        </p:txBody>
      </p:sp>
      <p:sp>
        <p:nvSpPr>
          <p:cNvPr id="43" name="CuadroTexto 42"/>
          <p:cNvSpPr txBox="1"/>
          <p:nvPr/>
        </p:nvSpPr>
        <p:spPr>
          <a:xfrm>
            <a:off x="8937195" y="4246790"/>
            <a:ext cx="1415772" cy="2562240"/>
          </a:xfrm>
          <a:prstGeom prst="rect">
            <a:avLst/>
          </a:prstGeom>
          <a:noFill/>
        </p:spPr>
        <p:txBody>
          <a:bodyPr wrap="none" rtlCol="0">
            <a:spAutoFit/>
          </a:bodyPr>
          <a:lstStyle/>
          <a:p>
            <a:pPr fontAlgn="ctr">
              <a:lnSpc>
                <a:spcPct val="150000"/>
              </a:lnSpc>
            </a:pPr>
            <a:r>
              <a:rPr lang="es-PE" sz="1300" b="1" dirty="0">
                <a:solidFill>
                  <a:schemeClr val="bg1"/>
                </a:solidFill>
                <a:latin typeface="Apex New Medium" panose="02010600040501010103" charset="0"/>
                <a:ea typeface="Apex New Medium" panose="02010600040501010103" charset="0"/>
              </a:rPr>
              <a:t>S/. 181,500.00</a:t>
            </a:r>
            <a:endParaRPr lang="es-ES" sz="1300" dirty="0">
              <a:solidFill>
                <a:schemeClr val="bg1"/>
              </a:solidFill>
              <a:latin typeface="Apex New Medium" panose="02010600040501010103" charset="0"/>
              <a:ea typeface="Apex New Medium" panose="02010600040501010103" charset="0"/>
            </a:endParaRPr>
          </a:p>
          <a:p>
            <a:pPr fontAlgn="ctr">
              <a:lnSpc>
                <a:spcPct val="150000"/>
              </a:lnSpc>
            </a:pPr>
            <a:r>
              <a:rPr lang="es-PE" sz="1300" b="1" dirty="0">
                <a:solidFill>
                  <a:schemeClr val="bg1"/>
                </a:solidFill>
                <a:latin typeface="Apex New Medium" panose="02010600040501010103" charset="0"/>
                <a:ea typeface="Apex New Medium" panose="02010600040501010103" charset="0"/>
              </a:rPr>
              <a:t>S/. 449,499.72</a:t>
            </a:r>
            <a:endParaRPr lang="es-ES" sz="1300" dirty="0">
              <a:solidFill>
                <a:schemeClr val="bg1"/>
              </a:solidFill>
              <a:latin typeface="Apex New Medium" panose="02010600040501010103" charset="0"/>
              <a:ea typeface="Apex New Medium" panose="02010600040501010103" charset="0"/>
            </a:endParaRPr>
          </a:p>
          <a:p>
            <a:pPr fontAlgn="ctr">
              <a:lnSpc>
                <a:spcPct val="150000"/>
              </a:lnSpc>
            </a:pPr>
            <a:r>
              <a:rPr lang="es-PE" sz="1300" b="1" dirty="0">
                <a:solidFill>
                  <a:schemeClr val="bg1"/>
                </a:solidFill>
                <a:latin typeface="Apex New Medium" panose="02010600040501010103" charset="0"/>
                <a:ea typeface="Apex New Medium" panose="02010600040501010103" charset="0"/>
              </a:rPr>
              <a:t>S/. 302,085.95</a:t>
            </a:r>
            <a:endParaRPr lang="es-ES" sz="1300" dirty="0">
              <a:solidFill>
                <a:schemeClr val="bg1"/>
              </a:solidFill>
              <a:latin typeface="Apex New Medium" panose="02010600040501010103" charset="0"/>
              <a:ea typeface="Apex New Medium" panose="02010600040501010103" charset="0"/>
            </a:endParaRPr>
          </a:p>
          <a:p>
            <a:pPr fontAlgn="ctr">
              <a:lnSpc>
                <a:spcPct val="150000"/>
              </a:lnSpc>
            </a:pPr>
            <a:r>
              <a:rPr lang="es-PE" sz="1300" b="1" dirty="0">
                <a:solidFill>
                  <a:schemeClr val="bg1"/>
                </a:solidFill>
                <a:latin typeface="Apex New Medium" panose="02010600040501010103" charset="0"/>
                <a:ea typeface="Apex New Medium" panose="02010600040501010103" charset="0"/>
              </a:rPr>
              <a:t>USD. 357,738.69</a:t>
            </a:r>
            <a:endParaRPr lang="es-ES" sz="1300" dirty="0">
              <a:solidFill>
                <a:schemeClr val="bg1"/>
              </a:solidFill>
              <a:latin typeface="Apex New Medium" panose="02010600040501010103" charset="0"/>
              <a:ea typeface="Apex New Medium" panose="02010600040501010103" charset="0"/>
            </a:endParaRPr>
          </a:p>
          <a:p>
            <a:pPr fontAlgn="ctr">
              <a:lnSpc>
                <a:spcPct val="150000"/>
              </a:lnSpc>
            </a:pPr>
            <a:r>
              <a:rPr lang="es-PE" sz="1300" b="1" dirty="0">
                <a:solidFill>
                  <a:schemeClr val="bg1"/>
                </a:solidFill>
                <a:latin typeface="Apex New Medium" panose="02010600040501010103" charset="0"/>
                <a:ea typeface="Apex New Medium" panose="02010600040501010103" charset="0"/>
              </a:rPr>
              <a:t>S/. 554,234.94</a:t>
            </a:r>
            <a:endParaRPr lang="es-ES" sz="1300" dirty="0">
              <a:solidFill>
                <a:schemeClr val="bg1"/>
              </a:solidFill>
              <a:latin typeface="Apex New Medium" panose="02010600040501010103" charset="0"/>
              <a:ea typeface="Apex New Medium" panose="02010600040501010103" charset="0"/>
            </a:endParaRPr>
          </a:p>
          <a:p>
            <a:pPr fontAlgn="ctr">
              <a:lnSpc>
                <a:spcPct val="150000"/>
              </a:lnSpc>
            </a:pPr>
            <a:r>
              <a:rPr lang="es-PE" sz="1300" b="1" dirty="0">
                <a:solidFill>
                  <a:schemeClr val="bg1"/>
                </a:solidFill>
                <a:latin typeface="Apex New Medium" panose="02010600040501010103" charset="0"/>
                <a:ea typeface="Apex New Medium" panose="02010600040501010103" charset="0"/>
              </a:rPr>
              <a:t>S/. 1,704,240.00</a:t>
            </a:r>
            <a:endParaRPr lang="es-ES" dirty="0"/>
          </a:p>
          <a:p>
            <a:pPr>
              <a:lnSpc>
                <a:spcPct val="150000"/>
              </a:lnSpc>
            </a:pPr>
            <a:endParaRPr lang="es-ES" dirty="0"/>
          </a:p>
        </p:txBody>
      </p:sp>
      <p:sp>
        <p:nvSpPr>
          <p:cNvPr id="45" name="CuadroTexto 44"/>
          <p:cNvSpPr txBox="1"/>
          <p:nvPr/>
        </p:nvSpPr>
        <p:spPr>
          <a:xfrm>
            <a:off x="7977695" y="4246790"/>
            <a:ext cx="630301" cy="2492990"/>
          </a:xfrm>
          <a:prstGeom prst="rect">
            <a:avLst/>
          </a:prstGeom>
          <a:noFill/>
        </p:spPr>
        <p:txBody>
          <a:bodyPr wrap="none" rtlCol="0">
            <a:spAutoFit/>
          </a:bodyPr>
          <a:lstStyle/>
          <a:p>
            <a:pPr fontAlgn="ctr">
              <a:lnSpc>
                <a:spcPct val="150000"/>
              </a:lnSpc>
            </a:pPr>
            <a:r>
              <a:rPr lang="es-PE" sz="1300" b="1" dirty="0">
                <a:solidFill>
                  <a:schemeClr val="bg1"/>
                </a:solidFill>
                <a:latin typeface="Helvetica65-Medium" panose="020B0600000000000000" pitchFamily="34" charset="0"/>
              </a:rPr>
              <a:t>100%</a:t>
            </a:r>
            <a:endParaRPr lang="es-ES" sz="1300" dirty="0">
              <a:solidFill>
                <a:schemeClr val="bg1"/>
              </a:solidFill>
              <a:latin typeface="Helvetica65-Medium" panose="020B0600000000000000" pitchFamily="34" charset="0"/>
            </a:endParaRPr>
          </a:p>
          <a:p>
            <a:pPr fontAlgn="ctr">
              <a:lnSpc>
                <a:spcPct val="150000"/>
              </a:lnSpc>
            </a:pPr>
            <a:r>
              <a:rPr lang="es-PE" sz="1300" b="1" dirty="0">
                <a:solidFill>
                  <a:schemeClr val="bg1"/>
                </a:solidFill>
                <a:latin typeface="Helvetica65-Medium" panose="020B0600000000000000" pitchFamily="34" charset="0"/>
              </a:rPr>
              <a:t>100%</a:t>
            </a:r>
            <a:endParaRPr lang="es-ES" sz="1300" dirty="0">
              <a:solidFill>
                <a:schemeClr val="bg1"/>
              </a:solidFill>
              <a:latin typeface="Helvetica65-Medium" panose="020B0600000000000000" pitchFamily="34" charset="0"/>
            </a:endParaRPr>
          </a:p>
          <a:p>
            <a:pPr fontAlgn="ctr">
              <a:lnSpc>
                <a:spcPct val="150000"/>
              </a:lnSpc>
            </a:pPr>
            <a:r>
              <a:rPr lang="es-PE" sz="1300" b="1" dirty="0">
                <a:solidFill>
                  <a:schemeClr val="bg1"/>
                </a:solidFill>
                <a:latin typeface="Helvetica65-Medium" panose="020B0600000000000000" pitchFamily="34" charset="0"/>
              </a:rPr>
              <a:t>100%</a:t>
            </a:r>
            <a:endParaRPr lang="es-ES" sz="1300" dirty="0">
              <a:solidFill>
                <a:schemeClr val="bg1"/>
              </a:solidFill>
              <a:latin typeface="Helvetica65-Medium" panose="020B0600000000000000" pitchFamily="34" charset="0"/>
            </a:endParaRPr>
          </a:p>
          <a:p>
            <a:pPr fontAlgn="ctr">
              <a:lnSpc>
                <a:spcPct val="150000"/>
              </a:lnSpc>
            </a:pPr>
            <a:r>
              <a:rPr lang="es-PE" sz="1300" b="1" dirty="0">
                <a:solidFill>
                  <a:schemeClr val="bg1"/>
                </a:solidFill>
                <a:latin typeface="Helvetica65-Medium" panose="020B0600000000000000" pitchFamily="34" charset="0"/>
              </a:rPr>
              <a:t>100%</a:t>
            </a:r>
            <a:endParaRPr lang="es-ES" sz="1300" dirty="0">
              <a:solidFill>
                <a:schemeClr val="bg1"/>
              </a:solidFill>
              <a:latin typeface="Helvetica65-Medium" panose="020B0600000000000000" pitchFamily="34" charset="0"/>
            </a:endParaRPr>
          </a:p>
          <a:p>
            <a:pPr fontAlgn="ctr">
              <a:lnSpc>
                <a:spcPct val="150000"/>
              </a:lnSpc>
            </a:pPr>
            <a:r>
              <a:rPr lang="es-PE" sz="1300" b="1" dirty="0">
                <a:solidFill>
                  <a:schemeClr val="bg1"/>
                </a:solidFill>
                <a:latin typeface="Helvetica65-Medium" panose="020B0600000000000000" pitchFamily="34" charset="0"/>
              </a:rPr>
              <a:t>100%</a:t>
            </a:r>
            <a:endParaRPr lang="es-ES" sz="1300" dirty="0">
              <a:solidFill>
                <a:schemeClr val="bg1"/>
              </a:solidFill>
              <a:latin typeface="Helvetica65-Medium" panose="020B0600000000000000" pitchFamily="34" charset="0"/>
            </a:endParaRPr>
          </a:p>
          <a:p>
            <a:pPr fontAlgn="ctr">
              <a:lnSpc>
                <a:spcPct val="150000"/>
              </a:lnSpc>
            </a:pPr>
            <a:r>
              <a:rPr lang="es-PE" sz="1300" b="1" dirty="0">
                <a:solidFill>
                  <a:schemeClr val="bg1"/>
                </a:solidFill>
                <a:latin typeface="Helvetica65-Medium" panose="020B0600000000000000" pitchFamily="34" charset="0"/>
              </a:rPr>
              <a:t>100%</a:t>
            </a:r>
            <a:endParaRPr lang="es-ES" sz="1300" dirty="0">
              <a:solidFill>
                <a:schemeClr val="bg1"/>
              </a:solidFill>
              <a:latin typeface="Helvetica65-Medium" panose="020B0600000000000000" pitchFamily="34" charset="0"/>
            </a:endParaRPr>
          </a:p>
          <a:p>
            <a:pPr>
              <a:lnSpc>
                <a:spcPct val="150000"/>
              </a:lnSpc>
            </a:pPr>
            <a:endParaRPr lang="es-ES" sz="1300" dirty="0">
              <a:solidFill>
                <a:schemeClr val="bg1"/>
              </a:solidFill>
              <a:latin typeface="Helvetica65-Medium" panose="020B0600000000000000" pitchFamily="34" charset="0"/>
            </a:endParaRPr>
          </a:p>
          <a:p>
            <a:pPr>
              <a:lnSpc>
                <a:spcPct val="150000"/>
              </a:lnSpc>
            </a:pPr>
            <a:endParaRPr lang="es-ES" sz="1300" dirty="0">
              <a:solidFill>
                <a:schemeClr val="bg1"/>
              </a:solidFill>
              <a:latin typeface="Helvetica65-Medium" panose="020B0600000000000000" pitchFamily="34" charset="0"/>
            </a:endParaRPr>
          </a:p>
        </p:txBody>
      </p:sp>
      <p:sp>
        <p:nvSpPr>
          <p:cNvPr id="27" name="CuadroTexto 38"/>
          <p:cNvSpPr txBox="1"/>
          <p:nvPr/>
        </p:nvSpPr>
        <p:spPr>
          <a:xfrm>
            <a:off x="2918863" y="4250958"/>
            <a:ext cx="284052" cy="1892826"/>
          </a:xfrm>
          <a:prstGeom prst="rect">
            <a:avLst/>
          </a:prstGeom>
          <a:noFill/>
        </p:spPr>
        <p:txBody>
          <a:bodyPr wrap="none" rtlCol="0">
            <a:spAutoFit/>
          </a:bodyPr>
          <a:lstStyle/>
          <a:p>
            <a:pPr>
              <a:lnSpc>
                <a:spcPct val="150000"/>
              </a:lnSpc>
            </a:pPr>
            <a:r>
              <a:rPr lang="es-ES" sz="1300" dirty="0">
                <a:solidFill>
                  <a:schemeClr val="bg1"/>
                </a:solidFill>
                <a:latin typeface="ApexNew-Medium"/>
                <a:cs typeface="ApexNew-Medium"/>
              </a:rPr>
              <a:t>1</a:t>
            </a:r>
          </a:p>
          <a:p>
            <a:pPr>
              <a:lnSpc>
                <a:spcPct val="150000"/>
              </a:lnSpc>
            </a:pPr>
            <a:r>
              <a:rPr lang="es-ES" sz="1300" dirty="0">
                <a:solidFill>
                  <a:schemeClr val="bg1"/>
                </a:solidFill>
                <a:latin typeface="ApexNew-Medium"/>
              </a:rPr>
              <a:t>2</a:t>
            </a:r>
          </a:p>
          <a:p>
            <a:pPr>
              <a:lnSpc>
                <a:spcPct val="150000"/>
              </a:lnSpc>
            </a:pPr>
            <a:r>
              <a:rPr lang="es-ES" sz="1300" dirty="0">
                <a:solidFill>
                  <a:schemeClr val="bg1"/>
                </a:solidFill>
                <a:latin typeface="ApexNew-Medium"/>
              </a:rPr>
              <a:t>3</a:t>
            </a:r>
          </a:p>
          <a:p>
            <a:pPr>
              <a:lnSpc>
                <a:spcPct val="150000"/>
              </a:lnSpc>
            </a:pPr>
            <a:r>
              <a:rPr lang="es-ES" sz="1300" dirty="0">
                <a:solidFill>
                  <a:schemeClr val="bg1"/>
                </a:solidFill>
                <a:latin typeface="ApexNew-Medium"/>
              </a:rPr>
              <a:t>4</a:t>
            </a:r>
          </a:p>
          <a:p>
            <a:pPr>
              <a:lnSpc>
                <a:spcPct val="150000"/>
              </a:lnSpc>
            </a:pPr>
            <a:r>
              <a:rPr lang="es-ES" sz="1300" dirty="0">
                <a:solidFill>
                  <a:schemeClr val="bg1"/>
                </a:solidFill>
                <a:latin typeface="ApexNew-Medium"/>
              </a:rPr>
              <a:t>5</a:t>
            </a:r>
          </a:p>
          <a:p>
            <a:pPr>
              <a:lnSpc>
                <a:spcPct val="150000"/>
              </a:lnSpc>
            </a:pPr>
            <a:r>
              <a:rPr lang="es-ES" sz="1300" dirty="0">
                <a:solidFill>
                  <a:schemeClr val="bg1"/>
                </a:solidFill>
                <a:latin typeface="ApexNew-Medium"/>
              </a:rPr>
              <a:t>6</a:t>
            </a:r>
          </a:p>
        </p:txBody>
      </p:sp>
      <p:sp>
        <p:nvSpPr>
          <p:cNvPr id="2" name="1 CuadroTexto"/>
          <p:cNvSpPr txBox="1"/>
          <p:nvPr/>
        </p:nvSpPr>
        <p:spPr>
          <a:xfrm>
            <a:off x="2936153" y="3681343"/>
            <a:ext cx="7545655" cy="292388"/>
          </a:xfrm>
          <a:prstGeom prst="rect">
            <a:avLst/>
          </a:prstGeom>
          <a:noFill/>
        </p:spPr>
        <p:txBody>
          <a:bodyPr wrap="none" rtlCol="0">
            <a:spAutoFit/>
          </a:bodyPr>
          <a:lstStyle/>
          <a:p>
            <a:pPr fontAlgn="b"/>
            <a:r>
              <a:rPr lang="es-PE" sz="1300" b="1" dirty="0">
                <a:solidFill>
                  <a:schemeClr val="bg1"/>
                </a:solidFill>
                <a:latin typeface="Apex New PS Bold Proportional" pitchFamily="50" charset="0"/>
              </a:rPr>
              <a:t>N°                                                  PROYECTO                                                                   % Avance          Monto Contratado</a:t>
            </a:r>
            <a:endParaRPr lang="es-ES" sz="1300" dirty="0">
              <a:solidFill>
                <a:schemeClr val="bg1"/>
              </a:solidFill>
              <a:latin typeface="Apex New PS Bold Proportional" pitchFamily="50" charset="0"/>
            </a:endParaRPr>
          </a:p>
        </p:txBody>
      </p:sp>
      <p:sp>
        <p:nvSpPr>
          <p:cNvPr id="56"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58" name="Marcador de contenido 10">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59" name="Marcador de contenido 10">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60" name="Marcador de contenido 5" descr="casita.png">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61" name="Botón de acción: Personalizar 4">
            <a:hlinkClick r:id="rId7"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62" name="Botón de acción: Personalizar 16">
            <a:hlinkClick r:id="rId8"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63" name="Botón de acción: Personalizar 17">
            <a:hlinkClick r:id="rId9"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64" name="Botón de acción: Personalizar 18">
            <a:hlinkClick r:id="rId10"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65" name="Botón de acción: Personalizar 18">
            <a:hlinkClick r:id="rId10"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66" name="Botón de acción: Personalizar 18">
            <a:hlinkClick r:id="rId10"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32" name="CuadroTexto 10">
            <a:hlinkClick r:id="rId11"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33" name="CuadroTexto 10">
            <a:hlinkClick r:id="rId12"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latin typeface="ApexNew-Book"/>
                <a:cs typeface="ApexNew-Book"/>
              </a:rPr>
              <a:t>OPERACIONES</a:t>
            </a:r>
          </a:p>
        </p:txBody>
      </p:sp>
      <p:sp>
        <p:nvSpPr>
          <p:cNvPr id="34" name="CuadroTexto 9">
            <a:hlinkClick r:id="rId13"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a:solidFill>
                  <a:srgbClr val="FF0000"/>
                </a:solidFill>
                <a:latin typeface="ApexNew-Book"/>
                <a:cs typeface="ApexNew-Book"/>
              </a:rPr>
              <a:t>PRINCIPALES </a:t>
            </a:r>
          </a:p>
          <a:p>
            <a:pPr algn="ctr"/>
            <a:r>
              <a:rPr lang="es-ES" sz="850" dirty="0" smtClean="0">
                <a:solidFill>
                  <a:srgbClr val="FF0000"/>
                </a:solidFill>
                <a:latin typeface="ApexNew-Book"/>
                <a:cs typeface="ApexNew-Book"/>
              </a:rPr>
              <a:t>PROYECTOS </a:t>
            </a:r>
            <a:r>
              <a:rPr lang="es-ES" sz="850" dirty="0">
                <a:solidFill>
                  <a:srgbClr val="FF0000"/>
                </a:solidFill>
                <a:latin typeface="ApexNew-Book"/>
                <a:cs typeface="ApexNew-Book"/>
              </a:rPr>
              <a:t>2017 </a:t>
            </a:r>
          </a:p>
        </p:txBody>
      </p:sp>
      <p:sp>
        <p:nvSpPr>
          <p:cNvPr id="35" name="CuadroTexto 10">
            <a:hlinkClick r:id="rId14"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38" name="CuadroTexto 9">
            <a:hlinkClick r:id="rId15"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40" name="CuadroTexto 9">
            <a:hlinkClick r:id="rId16"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41" name="CuadroTexto 9">
            <a:hlinkClick r:id="rId17" action="ppaction://hlinksldjump"/>
          </p:cNvPr>
          <p:cNvSpPr txBox="1"/>
          <p:nvPr/>
        </p:nvSpPr>
        <p:spPr>
          <a:xfrm>
            <a:off x="4197490" y="1521068"/>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spTree>
    <p:extLst>
      <p:ext uri="{BB962C8B-B14F-4D97-AF65-F5344CB8AC3E}">
        <p14:creationId xmlns:p14="http://schemas.microsoft.com/office/powerpoint/2010/main" val="2108158230"/>
      </p:ext>
    </p:extLst>
  </p:cSld>
  <p:clrMapOvr>
    <a:masterClrMapping/>
  </p:clrMapOvr>
  <p:transition spd="slow" advClick="0">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p:cNvSpPr txBox="1"/>
          <p:nvPr/>
        </p:nvSpPr>
        <p:spPr>
          <a:xfrm>
            <a:off x="1864327" y="2122557"/>
            <a:ext cx="10316286" cy="707886"/>
          </a:xfrm>
          <a:prstGeom prst="rect">
            <a:avLst/>
          </a:prstGeom>
          <a:noFill/>
        </p:spPr>
        <p:txBody>
          <a:bodyPr wrap="none" rtlCol="0">
            <a:spAutoFit/>
          </a:bodyPr>
          <a:lstStyle/>
          <a:p>
            <a:r>
              <a:rPr lang="es-ES" sz="4000" dirty="0" smtClean="0">
                <a:solidFill>
                  <a:schemeClr val="tx2"/>
                </a:solidFill>
                <a:latin typeface="ApexNew-HeavyItalic"/>
                <a:cs typeface="ApexNew-HeavyItalic"/>
              </a:rPr>
              <a:t>MEJORAS </a:t>
            </a:r>
            <a:r>
              <a:rPr lang="es-ES" sz="4000" dirty="0">
                <a:solidFill>
                  <a:schemeClr val="tx2"/>
                </a:solidFill>
                <a:latin typeface="ApexNew-HeavyItalic"/>
                <a:cs typeface="ApexNew-HeavyItalic"/>
              </a:rPr>
              <a:t>EN EL SISTEMA DE CONTROL (ACS)</a:t>
            </a:r>
          </a:p>
        </p:txBody>
      </p:sp>
      <p:sp>
        <p:nvSpPr>
          <p:cNvPr id="69" name="object 2"/>
          <p:cNvSpPr/>
          <p:nvPr/>
        </p:nvSpPr>
        <p:spPr>
          <a:xfrm>
            <a:off x="396" y="3086608"/>
            <a:ext cx="13002739" cy="6031988"/>
          </a:xfrm>
          <a:prstGeom prst="rect">
            <a:avLst/>
          </a:prstGeom>
          <a:blipFill>
            <a:blip r:embed="rId2" cstate="print"/>
            <a:stretch>
              <a:fillRect/>
            </a:stretch>
          </a:blipFill>
        </p:spPr>
        <p:txBody>
          <a:bodyPr wrap="square" lIns="0" tIns="0" rIns="0" bIns="0" rtlCol="0"/>
          <a:lstStyle/>
          <a:p>
            <a:endParaRPr/>
          </a:p>
        </p:txBody>
      </p:sp>
      <p:sp>
        <p:nvSpPr>
          <p:cNvPr id="70" name="object 6"/>
          <p:cNvSpPr txBox="1"/>
          <p:nvPr/>
        </p:nvSpPr>
        <p:spPr>
          <a:xfrm>
            <a:off x="1030225" y="4491768"/>
            <a:ext cx="3740785" cy="3679212"/>
          </a:xfrm>
          <a:prstGeom prst="rect">
            <a:avLst/>
          </a:prstGeom>
        </p:spPr>
        <p:txBody>
          <a:bodyPr vert="horz" wrap="square" lIns="0" tIns="53340" rIns="0" bIns="0" rtlCol="0">
            <a:spAutoFit/>
          </a:bodyPr>
          <a:lstStyle/>
          <a:p>
            <a:pPr marL="12700" algn="just">
              <a:lnSpc>
                <a:spcPct val="100000"/>
              </a:lnSpc>
              <a:spcBef>
                <a:spcPts val="420"/>
              </a:spcBef>
              <a:tabLst>
                <a:tab pos="410209" algn="l"/>
                <a:tab pos="1261110" algn="l"/>
                <a:tab pos="1591310" algn="l"/>
                <a:tab pos="2924175" algn="l"/>
                <a:tab pos="3310890" algn="l"/>
              </a:tabLst>
            </a:pPr>
            <a:r>
              <a:rPr sz="1900" i="1" spc="135" dirty="0">
                <a:solidFill>
                  <a:srgbClr val="5D5D5D"/>
                </a:solidFill>
                <a:latin typeface="Apex New PS Medium Proportional" pitchFamily="50" charset="0"/>
                <a:cs typeface="Calibri"/>
              </a:rPr>
              <a:t>Se	</a:t>
            </a:r>
            <a:r>
              <a:rPr sz="1900" i="1" spc="50" dirty="0">
                <a:solidFill>
                  <a:srgbClr val="5D5D5D"/>
                </a:solidFill>
                <a:latin typeface="Apex New PS Medium Proportional" pitchFamily="50" charset="0"/>
                <a:cs typeface="Calibri"/>
              </a:rPr>
              <a:t>realizó	</a:t>
            </a:r>
            <a:r>
              <a:rPr sz="1900" i="1" spc="40" dirty="0">
                <a:solidFill>
                  <a:srgbClr val="5D5D5D"/>
                </a:solidFill>
                <a:latin typeface="Apex New PS Medium Proportional" pitchFamily="50" charset="0"/>
                <a:cs typeface="Calibri"/>
              </a:rPr>
              <a:t>la	</a:t>
            </a:r>
            <a:r>
              <a:rPr sz="1900" i="1" spc="35" dirty="0">
                <a:solidFill>
                  <a:srgbClr val="5D5D5D"/>
                </a:solidFill>
                <a:latin typeface="Apex New PS Medium Proportional" pitchFamily="50" charset="0"/>
                <a:cs typeface="Calibri"/>
              </a:rPr>
              <a:t>integración	</a:t>
            </a:r>
            <a:r>
              <a:rPr sz="1900" i="1" spc="30" dirty="0">
                <a:solidFill>
                  <a:srgbClr val="5D5D5D"/>
                </a:solidFill>
                <a:latin typeface="Apex New PS Medium Proportional" pitchFamily="50" charset="0"/>
                <a:cs typeface="Calibri"/>
              </a:rPr>
              <a:t>de</a:t>
            </a:r>
            <a:r>
              <a:rPr lang="es-ES" sz="1900" i="1" spc="30" dirty="0">
                <a:solidFill>
                  <a:srgbClr val="5D5D5D"/>
                </a:solidFill>
                <a:latin typeface="Apex New PS Medium Proportional" pitchFamily="50" charset="0"/>
                <a:cs typeface="Calibri"/>
              </a:rPr>
              <a:t> </a:t>
            </a:r>
            <a:r>
              <a:rPr sz="1900" i="1" spc="85" dirty="0" err="1">
                <a:solidFill>
                  <a:srgbClr val="5D5D5D"/>
                </a:solidFill>
                <a:latin typeface="Apex New PS Medium Proportional" pitchFamily="50" charset="0"/>
                <a:cs typeface="Calibri"/>
              </a:rPr>
              <a:t>seis</a:t>
            </a:r>
            <a:endParaRPr sz="1900" dirty="0">
              <a:latin typeface="Apex New PS Medium Proportional" pitchFamily="50" charset="0"/>
              <a:cs typeface="Calibri"/>
            </a:endParaRPr>
          </a:p>
          <a:p>
            <a:pPr marL="12700" marR="5080" algn="just">
              <a:lnSpc>
                <a:spcPct val="113999"/>
              </a:lnSpc>
            </a:pPr>
            <a:r>
              <a:rPr sz="1900" i="1" spc="135" dirty="0">
                <a:solidFill>
                  <a:srgbClr val="5D5D5D"/>
                </a:solidFill>
                <a:latin typeface="Apex New PS Medium Proportional" pitchFamily="50" charset="0"/>
                <a:cs typeface="Calibri"/>
              </a:rPr>
              <a:t>(06) </a:t>
            </a:r>
            <a:r>
              <a:rPr sz="1900" i="1" spc="50" dirty="0">
                <a:solidFill>
                  <a:srgbClr val="5D5D5D"/>
                </a:solidFill>
                <a:latin typeface="Apex New PS Medium Proportional" pitchFamily="50" charset="0"/>
                <a:cs typeface="Calibri"/>
              </a:rPr>
              <a:t>puertas </a:t>
            </a:r>
            <a:r>
              <a:rPr sz="1900" i="1" spc="30" dirty="0">
                <a:solidFill>
                  <a:srgbClr val="5D5D5D"/>
                </a:solidFill>
                <a:latin typeface="Apex New PS Medium Proportional" pitchFamily="50" charset="0"/>
                <a:cs typeface="Calibri"/>
              </a:rPr>
              <a:t>de emergencia </a:t>
            </a:r>
            <a:r>
              <a:rPr sz="1900" i="1" spc="35" dirty="0">
                <a:solidFill>
                  <a:srgbClr val="5D5D5D"/>
                </a:solidFill>
                <a:latin typeface="Apex New PS Medium Proportional" pitchFamily="50" charset="0"/>
                <a:cs typeface="Calibri"/>
              </a:rPr>
              <a:t>del  </a:t>
            </a:r>
            <a:r>
              <a:rPr sz="1900" i="1" spc="40" dirty="0">
                <a:solidFill>
                  <a:srgbClr val="5D5D5D"/>
                </a:solidFill>
                <a:latin typeface="Apex New PS Medium Proportional" pitchFamily="50" charset="0"/>
                <a:cs typeface="Calibri"/>
              </a:rPr>
              <a:t>Terminal al </a:t>
            </a:r>
            <a:r>
              <a:rPr sz="1900" i="1" spc="65" dirty="0">
                <a:solidFill>
                  <a:srgbClr val="5D5D5D"/>
                </a:solidFill>
                <a:latin typeface="Apex New PS Medium Proportional" pitchFamily="50" charset="0"/>
                <a:cs typeface="Calibri"/>
              </a:rPr>
              <a:t>sistema </a:t>
            </a:r>
            <a:r>
              <a:rPr sz="1900" i="1" spc="30" dirty="0">
                <a:solidFill>
                  <a:srgbClr val="5D5D5D"/>
                </a:solidFill>
                <a:latin typeface="Apex New PS Medium Proportional" pitchFamily="50" charset="0"/>
                <a:cs typeface="Calibri"/>
              </a:rPr>
              <a:t>de </a:t>
            </a:r>
            <a:r>
              <a:rPr sz="1900" i="1" spc="25" dirty="0">
                <a:solidFill>
                  <a:srgbClr val="5D5D5D"/>
                </a:solidFill>
                <a:latin typeface="Apex New PS Medium Proportional" pitchFamily="50" charset="0"/>
                <a:cs typeface="Calibri"/>
              </a:rPr>
              <a:t>control </a:t>
            </a:r>
            <a:r>
              <a:rPr sz="1900" i="1" spc="30" dirty="0">
                <a:solidFill>
                  <a:srgbClr val="5D5D5D"/>
                </a:solidFill>
                <a:latin typeface="Apex New PS Medium Proportional" pitchFamily="50" charset="0"/>
                <a:cs typeface="Calibri"/>
              </a:rPr>
              <a:t>de  </a:t>
            </a:r>
            <a:r>
              <a:rPr sz="1900" i="1" spc="50" dirty="0">
                <a:solidFill>
                  <a:srgbClr val="5D5D5D"/>
                </a:solidFill>
                <a:latin typeface="Apex New PS Medium Proportional" pitchFamily="50" charset="0"/>
                <a:cs typeface="Calibri"/>
              </a:rPr>
              <a:t>acceso </a:t>
            </a:r>
            <a:r>
              <a:rPr sz="1900" i="1" spc="110" dirty="0">
                <a:solidFill>
                  <a:srgbClr val="5D5D5D"/>
                </a:solidFill>
                <a:latin typeface="Apex New PS Medium Proportional" pitchFamily="50" charset="0"/>
                <a:cs typeface="Calibri"/>
              </a:rPr>
              <a:t>(ACS) </a:t>
            </a:r>
            <a:r>
              <a:rPr sz="1900" i="1" spc="65" dirty="0">
                <a:solidFill>
                  <a:srgbClr val="5D5D5D"/>
                </a:solidFill>
                <a:latin typeface="Apex New PS Medium Proportional" pitchFamily="50" charset="0"/>
                <a:cs typeface="Calibri"/>
              </a:rPr>
              <a:t>existente </a:t>
            </a:r>
            <a:r>
              <a:rPr sz="1900" i="1" spc="35" dirty="0">
                <a:solidFill>
                  <a:srgbClr val="5D5D5D"/>
                </a:solidFill>
                <a:latin typeface="Apex New PS Medium Proportional" pitchFamily="50" charset="0"/>
                <a:cs typeface="Calibri"/>
              </a:rPr>
              <a:t>del  </a:t>
            </a:r>
            <a:r>
              <a:rPr sz="1900" i="1" spc="25" dirty="0">
                <a:solidFill>
                  <a:srgbClr val="5D5D5D"/>
                </a:solidFill>
                <a:latin typeface="Apex New PS Medium Proportional" pitchFamily="50" charset="0"/>
                <a:cs typeface="Calibri"/>
              </a:rPr>
              <a:t>aeropuerto, </a:t>
            </a:r>
            <a:r>
              <a:rPr sz="1900" i="1" spc="35" dirty="0">
                <a:solidFill>
                  <a:srgbClr val="5D5D5D"/>
                </a:solidFill>
                <a:latin typeface="Apex New PS Medium Proportional" pitchFamily="50" charset="0"/>
                <a:cs typeface="Calibri"/>
              </a:rPr>
              <a:t>a </a:t>
            </a:r>
            <a:r>
              <a:rPr sz="1900" i="1" spc="75" dirty="0">
                <a:solidFill>
                  <a:srgbClr val="5D5D5D"/>
                </a:solidFill>
                <a:latin typeface="Apex New PS Medium Proportional" pitchFamily="50" charset="0"/>
                <a:cs typeface="Calibri"/>
              </a:rPr>
              <a:t>fin </a:t>
            </a:r>
            <a:r>
              <a:rPr sz="1900" i="1" spc="30" dirty="0">
                <a:solidFill>
                  <a:srgbClr val="5D5D5D"/>
                </a:solidFill>
                <a:latin typeface="Apex New PS Medium Proportional" pitchFamily="50" charset="0"/>
                <a:cs typeface="Calibri"/>
              </a:rPr>
              <a:t>de </a:t>
            </a:r>
            <a:r>
              <a:rPr sz="1900" i="1" spc="35" dirty="0">
                <a:solidFill>
                  <a:srgbClr val="5D5D5D"/>
                </a:solidFill>
                <a:latin typeface="Apex New PS Medium Proportional" pitchFamily="50" charset="0"/>
                <a:cs typeface="Calibri"/>
              </a:rPr>
              <a:t>permitir </a:t>
            </a:r>
            <a:r>
              <a:rPr sz="1900" i="1" spc="40" dirty="0">
                <a:solidFill>
                  <a:srgbClr val="5D5D5D"/>
                </a:solidFill>
                <a:latin typeface="Apex New PS Medium Proportional" pitchFamily="50" charset="0"/>
                <a:cs typeface="Calibri"/>
              </a:rPr>
              <a:t>la  </a:t>
            </a:r>
            <a:r>
              <a:rPr sz="1900" i="1" spc="35" dirty="0">
                <a:solidFill>
                  <a:srgbClr val="5D5D5D"/>
                </a:solidFill>
                <a:latin typeface="Apex New PS Medium Proportional" pitchFamily="50" charset="0"/>
                <a:cs typeface="Calibri"/>
              </a:rPr>
              <a:t>apertura mediante </a:t>
            </a:r>
            <a:r>
              <a:rPr sz="1900" i="1" spc="40" dirty="0">
                <a:solidFill>
                  <a:srgbClr val="5D5D5D"/>
                </a:solidFill>
                <a:latin typeface="Apex New PS Medium Proportional" pitchFamily="50" charset="0"/>
                <a:cs typeface="Calibri"/>
              </a:rPr>
              <a:t>validación </a:t>
            </a:r>
            <a:r>
              <a:rPr sz="1900" i="1" spc="30" dirty="0">
                <a:solidFill>
                  <a:srgbClr val="5D5D5D"/>
                </a:solidFill>
                <a:latin typeface="Apex New PS Medium Proportional" pitchFamily="50" charset="0"/>
                <a:cs typeface="Calibri"/>
              </a:rPr>
              <a:t>de  </a:t>
            </a:r>
            <a:r>
              <a:rPr sz="1900" i="1" spc="60" dirty="0">
                <a:solidFill>
                  <a:srgbClr val="5D5D5D"/>
                </a:solidFill>
                <a:latin typeface="Apex New PS Medium Proportional" pitchFamily="50" charset="0"/>
                <a:cs typeface="Calibri"/>
              </a:rPr>
              <a:t>accesos </a:t>
            </a:r>
            <a:r>
              <a:rPr sz="1900" i="1" spc="150" dirty="0">
                <a:solidFill>
                  <a:srgbClr val="5D5D5D"/>
                </a:solidFill>
                <a:latin typeface="Apex New PS Medium Proportional" pitchFamily="50" charset="0"/>
                <a:cs typeface="Calibri"/>
              </a:rPr>
              <a:t>y </a:t>
            </a:r>
            <a:r>
              <a:rPr sz="1900" i="1" spc="35" dirty="0">
                <a:solidFill>
                  <a:srgbClr val="5D5D5D"/>
                </a:solidFill>
                <a:latin typeface="Apex New PS Medium Proportional" pitchFamily="50" charset="0"/>
                <a:cs typeface="Calibri"/>
              </a:rPr>
              <a:t>apertura </a:t>
            </a:r>
            <a:r>
              <a:rPr sz="1900" i="1" spc="10" dirty="0">
                <a:solidFill>
                  <a:srgbClr val="5D5D5D"/>
                </a:solidFill>
                <a:latin typeface="Apex New PS Medium Proportional" pitchFamily="50" charset="0"/>
                <a:cs typeface="Calibri"/>
              </a:rPr>
              <a:t>remota. </a:t>
            </a:r>
            <a:r>
              <a:rPr sz="1900" i="1" spc="50" dirty="0">
                <a:solidFill>
                  <a:srgbClr val="5D5D5D"/>
                </a:solidFill>
                <a:latin typeface="Apex New PS Medium Proportional" pitchFamily="50" charset="0"/>
                <a:cs typeface="Calibri"/>
              </a:rPr>
              <a:t>Incluye  </a:t>
            </a:r>
            <a:r>
              <a:rPr sz="1900" i="1" spc="30" dirty="0">
                <a:solidFill>
                  <a:srgbClr val="5D5D5D"/>
                </a:solidFill>
                <a:latin typeface="Apex New PS Medium Proportional" pitchFamily="50" charset="0"/>
                <a:cs typeface="Calibri"/>
              </a:rPr>
              <a:t>diseño, </a:t>
            </a:r>
            <a:r>
              <a:rPr sz="1900" i="1" spc="50" dirty="0">
                <a:solidFill>
                  <a:srgbClr val="5D5D5D"/>
                </a:solidFill>
                <a:latin typeface="Apex New PS Medium Proportional" pitchFamily="50" charset="0"/>
                <a:cs typeface="Calibri"/>
              </a:rPr>
              <a:t>suministro, </a:t>
            </a:r>
            <a:r>
              <a:rPr sz="1900" i="1" spc="40" dirty="0">
                <a:solidFill>
                  <a:srgbClr val="5D5D5D"/>
                </a:solidFill>
                <a:latin typeface="Apex New PS Medium Proportional" pitchFamily="50" charset="0"/>
                <a:cs typeface="Calibri"/>
              </a:rPr>
              <a:t>instalación,  </a:t>
            </a:r>
            <a:r>
              <a:rPr sz="1900" i="1" spc="35" dirty="0">
                <a:solidFill>
                  <a:srgbClr val="5D5D5D"/>
                </a:solidFill>
                <a:latin typeface="Apex New PS Medium Proportional" pitchFamily="50" charset="0"/>
                <a:cs typeface="Calibri"/>
              </a:rPr>
              <a:t>integración </a:t>
            </a:r>
            <a:r>
              <a:rPr sz="1900" i="1" spc="150" dirty="0">
                <a:solidFill>
                  <a:srgbClr val="5D5D5D"/>
                </a:solidFill>
                <a:latin typeface="Apex New PS Medium Proportional" pitchFamily="50" charset="0"/>
                <a:cs typeface="Calibri"/>
              </a:rPr>
              <a:t>y </a:t>
            </a:r>
            <a:r>
              <a:rPr sz="1900" i="1" spc="55" dirty="0">
                <a:solidFill>
                  <a:srgbClr val="5D5D5D"/>
                </a:solidFill>
                <a:latin typeface="Apex New PS Medium Proportional" pitchFamily="50" charset="0"/>
                <a:cs typeface="Calibri"/>
              </a:rPr>
              <a:t>puesta </a:t>
            </a:r>
            <a:r>
              <a:rPr sz="1900" i="1" spc="30" dirty="0">
                <a:solidFill>
                  <a:srgbClr val="5D5D5D"/>
                </a:solidFill>
                <a:latin typeface="Apex New PS Medium Proportional" pitchFamily="50" charset="0"/>
                <a:cs typeface="Calibri"/>
              </a:rPr>
              <a:t>en marcha</a:t>
            </a:r>
            <a:r>
              <a:rPr sz="1900" i="1" spc="-190" dirty="0">
                <a:solidFill>
                  <a:srgbClr val="5D5D5D"/>
                </a:solidFill>
                <a:latin typeface="Apex New PS Medium Proportional" pitchFamily="50" charset="0"/>
                <a:cs typeface="Calibri"/>
              </a:rPr>
              <a:t> </a:t>
            </a:r>
            <a:r>
              <a:rPr sz="1900" i="1" spc="35" dirty="0">
                <a:solidFill>
                  <a:srgbClr val="5D5D5D"/>
                </a:solidFill>
                <a:latin typeface="Apex New PS Medium Proportional" pitchFamily="50" charset="0"/>
                <a:cs typeface="Calibri"/>
              </a:rPr>
              <a:t>del  nuevo</a:t>
            </a:r>
            <a:r>
              <a:rPr sz="1900" i="1" spc="-55" dirty="0">
                <a:solidFill>
                  <a:srgbClr val="5D5D5D"/>
                </a:solidFill>
                <a:latin typeface="Apex New PS Medium Proportional" pitchFamily="50" charset="0"/>
                <a:cs typeface="Calibri"/>
              </a:rPr>
              <a:t> </a:t>
            </a:r>
            <a:r>
              <a:rPr sz="1900" i="1" spc="25" dirty="0">
                <a:solidFill>
                  <a:srgbClr val="5D5D5D"/>
                </a:solidFill>
                <a:latin typeface="Apex New PS Medium Proportional" pitchFamily="50" charset="0"/>
                <a:cs typeface="Calibri"/>
              </a:rPr>
              <a:t>equipamiento.</a:t>
            </a:r>
            <a:endParaRPr sz="1900" dirty="0">
              <a:latin typeface="Apex New PS Medium Proportional" pitchFamily="50" charset="0"/>
              <a:cs typeface="Calibri"/>
            </a:endParaRPr>
          </a:p>
        </p:txBody>
      </p:sp>
      <p:sp>
        <p:nvSpPr>
          <p:cNvPr id="71" name="object 7"/>
          <p:cNvSpPr/>
          <p:nvPr/>
        </p:nvSpPr>
        <p:spPr>
          <a:xfrm>
            <a:off x="5335790" y="4426356"/>
            <a:ext cx="29209" cy="14604"/>
          </a:xfrm>
          <a:custGeom>
            <a:avLst/>
            <a:gdLst/>
            <a:ahLst/>
            <a:cxnLst/>
            <a:rect l="l" t="t" r="r" b="b"/>
            <a:pathLst>
              <a:path w="29210" h="14604">
                <a:moveTo>
                  <a:pt x="0" y="14343"/>
                </a:moveTo>
                <a:lnTo>
                  <a:pt x="29121" y="0"/>
                </a:lnTo>
              </a:path>
            </a:pathLst>
          </a:custGeom>
          <a:ln w="38100">
            <a:solidFill>
              <a:srgbClr val="8ED1E9"/>
            </a:solidFill>
          </a:ln>
        </p:spPr>
        <p:txBody>
          <a:bodyPr wrap="square" lIns="0" tIns="0" rIns="0" bIns="0" rtlCol="0"/>
          <a:lstStyle/>
          <a:p>
            <a:endParaRPr/>
          </a:p>
        </p:txBody>
      </p:sp>
      <p:sp>
        <p:nvSpPr>
          <p:cNvPr id="72" name="object 8"/>
          <p:cNvSpPr/>
          <p:nvPr/>
        </p:nvSpPr>
        <p:spPr>
          <a:xfrm>
            <a:off x="5335790" y="4426356"/>
            <a:ext cx="363220" cy="179070"/>
          </a:xfrm>
          <a:custGeom>
            <a:avLst/>
            <a:gdLst/>
            <a:ahLst/>
            <a:cxnLst/>
            <a:rect l="l" t="t" r="r" b="b"/>
            <a:pathLst>
              <a:path w="363220" h="179070">
                <a:moveTo>
                  <a:pt x="0" y="178862"/>
                </a:moveTo>
                <a:lnTo>
                  <a:pt x="363138" y="0"/>
                </a:lnTo>
              </a:path>
            </a:pathLst>
          </a:custGeom>
          <a:ln w="38100">
            <a:solidFill>
              <a:srgbClr val="8ED1E9"/>
            </a:solidFill>
          </a:ln>
        </p:spPr>
        <p:txBody>
          <a:bodyPr wrap="square" lIns="0" tIns="0" rIns="0" bIns="0" rtlCol="0"/>
          <a:lstStyle/>
          <a:p>
            <a:endParaRPr/>
          </a:p>
        </p:txBody>
      </p:sp>
      <p:sp>
        <p:nvSpPr>
          <p:cNvPr id="73" name="object 9"/>
          <p:cNvSpPr/>
          <p:nvPr/>
        </p:nvSpPr>
        <p:spPr>
          <a:xfrm>
            <a:off x="5335790" y="4426356"/>
            <a:ext cx="697230" cy="343535"/>
          </a:xfrm>
          <a:custGeom>
            <a:avLst/>
            <a:gdLst/>
            <a:ahLst/>
            <a:cxnLst/>
            <a:rect l="l" t="t" r="r" b="b"/>
            <a:pathLst>
              <a:path w="697229" h="343535">
                <a:moveTo>
                  <a:pt x="0" y="343366"/>
                </a:moveTo>
                <a:lnTo>
                  <a:pt x="697128" y="0"/>
                </a:lnTo>
              </a:path>
            </a:pathLst>
          </a:custGeom>
          <a:ln w="38100">
            <a:solidFill>
              <a:srgbClr val="8ED1E9"/>
            </a:solidFill>
          </a:ln>
        </p:spPr>
        <p:txBody>
          <a:bodyPr wrap="square" lIns="0" tIns="0" rIns="0" bIns="0" rtlCol="0"/>
          <a:lstStyle/>
          <a:p>
            <a:endParaRPr/>
          </a:p>
        </p:txBody>
      </p:sp>
      <p:sp>
        <p:nvSpPr>
          <p:cNvPr id="74" name="object 10"/>
          <p:cNvSpPr/>
          <p:nvPr/>
        </p:nvSpPr>
        <p:spPr>
          <a:xfrm>
            <a:off x="5335790" y="4426356"/>
            <a:ext cx="1031240" cy="508000"/>
          </a:xfrm>
          <a:custGeom>
            <a:avLst/>
            <a:gdLst/>
            <a:ahLst/>
            <a:cxnLst/>
            <a:rect l="l" t="t" r="r" b="b"/>
            <a:pathLst>
              <a:path w="1031239" h="508000">
                <a:moveTo>
                  <a:pt x="0" y="507868"/>
                </a:moveTo>
                <a:lnTo>
                  <a:pt x="1031113" y="0"/>
                </a:lnTo>
              </a:path>
            </a:pathLst>
          </a:custGeom>
          <a:ln w="38100">
            <a:solidFill>
              <a:srgbClr val="8ED1E9"/>
            </a:solidFill>
          </a:ln>
        </p:spPr>
        <p:txBody>
          <a:bodyPr wrap="square" lIns="0" tIns="0" rIns="0" bIns="0" rtlCol="0"/>
          <a:lstStyle/>
          <a:p>
            <a:endParaRPr/>
          </a:p>
        </p:txBody>
      </p:sp>
      <p:sp>
        <p:nvSpPr>
          <p:cNvPr id="75" name="object 11"/>
          <p:cNvSpPr/>
          <p:nvPr/>
        </p:nvSpPr>
        <p:spPr>
          <a:xfrm>
            <a:off x="5335790" y="4426356"/>
            <a:ext cx="1365250" cy="672465"/>
          </a:xfrm>
          <a:custGeom>
            <a:avLst/>
            <a:gdLst/>
            <a:ahLst/>
            <a:cxnLst/>
            <a:rect l="l" t="t" r="r" b="b"/>
            <a:pathLst>
              <a:path w="1365250" h="672464">
                <a:moveTo>
                  <a:pt x="0" y="672373"/>
                </a:moveTo>
                <a:lnTo>
                  <a:pt x="1365105" y="0"/>
                </a:lnTo>
              </a:path>
            </a:pathLst>
          </a:custGeom>
          <a:ln w="38100">
            <a:solidFill>
              <a:srgbClr val="8ED1E9"/>
            </a:solidFill>
          </a:ln>
        </p:spPr>
        <p:txBody>
          <a:bodyPr wrap="square" lIns="0" tIns="0" rIns="0" bIns="0" rtlCol="0"/>
          <a:lstStyle/>
          <a:p>
            <a:endParaRPr/>
          </a:p>
        </p:txBody>
      </p:sp>
      <p:sp>
        <p:nvSpPr>
          <p:cNvPr id="76" name="object 12"/>
          <p:cNvSpPr/>
          <p:nvPr/>
        </p:nvSpPr>
        <p:spPr>
          <a:xfrm>
            <a:off x="5335790" y="4426356"/>
            <a:ext cx="1699260" cy="836930"/>
          </a:xfrm>
          <a:custGeom>
            <a:avLst/>
            <a:gdLst/>
            <a:ahLst/>
            <a:cxnLst/>
            <a:rect l="l" t="t" r="r" b="b"/>
            <a:pathLst>
              <a:path w="1699259" h="836929">
                <a:moveTo>
                  <a:pt x="0" y="836875"/>
                </a:moveTo>
                <a:lnTo>
                  <a:pt x="1699092" y="0"/>
                </a:lnTo>
              </a:path>
            </a:pathLst>
          </a:custGeom>
          <a:ln w="38100">
            <a:solidFill>
              <a:srgbClr val="8ED1E9"/>
            </a:solidFill>
          </a:ln>
        </p:spPr>
        <p:txBody>
          <a:bodyPr wrap="square" lIns="0" tIns="0" rIns="0" bIns="0" rtlCol="0"/>
          <a:lstStyle/>
          <a:p>
            <a:endParaRPr/>
          </a:p>
        </p:txBody>
      </p:sp>
      <p:sp>
        <p:nvSpPr>
          <p:cNvPr id="77" name="object 13"/>
          <p:cNvSpPr/>
          <p:nvPr/>
        </p:nvSpPr>
        <p:spPr>
          <a:xfrm>
            <a:off x="5335790" y="4426356"/>
            <a:ext cx="2033270" cy="1001394"/>
          </a:xfrm>
          <a:custGeom>
            <a:avLst/>
            <a:gdLst/>
            <a:ahLst/>
            <a:cxnLst/>
            <a:rect l="l" t="t" r="r" b="b"/>
            <a:pathLst>
              <a:path w="2033270" h="1001395">
                <a:moveTo>
                  <a:pt x="0" y="1001389"/>
                </a:moveTo>
                <a:lnTo>
                  <a:pt x="2033100" y="0"/>
                </a:lnTo>
              </a:path>
            </a:pathLst>
          </a:custGeom>
          <a:ln w="38100">
            <a:solidFill>
              <a:srgbClr val="8ED1E9"/>
            </a:solidFill>
          </a:ln>
        </p:spPr>
        <p:txBody>
          <a:bodyPr wrap="square" lIns="0" tIns="0" rIns="0" bIns="0" rtlCol="0"/>
          <a:lstStyle/>
          <a:p>
            <a:endParaRPr/>
          </a:p>
        </p:txBody>
      </p:sp>
      <p:sp>
        <p:nvSpPr>
          <p:cNvPr id="78" name="object 14"/>
          <p:cNvSpPr/>
          <p:nvPr/>
        </p:nvSpPr>
        <p:spPr>
          <a:xfrm>
            <a:off x="5335790" y="4426356"/>
            <a:ext cx="2367280" cy="1166495"/>
          </a:xfrm>
          <a:custGeom>
            <a:avLst/>
            <a:gdLst/>
            <a:ahLst/>
            <a:cxnLst/>
            <a:rect l="l" t="t" r="r" b="b"/>
            <a:pathLst>
              <a:path w="2367279" h="1166495">
                <a:moveTo>
                  <a:pt x="0" y="1165889"/>
                </a:moveTo>
                <a:lnTo>
                  <a:pt x="2367078" y="0"/>
                </a:lnTo>
              </a:path>
            </a:pathLst>
          </a:custGeom>
          <a:ln w="38100">
            <a:solidFill>
              <a:srgbClr val="8ED1E9"/>
            </a:solidFill>
          </a:ln>
        </p:spPr>
        <p:txBody>
          <a:bodyPr wrap="square" lIns="0" tIns="0" rIns="0" bIns="0" rtlCol="0"/>
          <a:lstStyle/>
          <a:p>
            <a:endParaRPr/>
          </a:p>
        </p:txBody>
      </p:sp>
      <p:sp>
        <p:nvSpPr>
          <p:cNvPr id="79" name="object 15"/>
          <p:cNvSpPr/>
          <p:nvPr/>
        </p:nvSpPr>
        <p:spPr>
          <a:xfrm>
            <a:off x="5335790" y="4426356"/>
            <a:ext cx="2701290" cy="1330960"/>
          </a:xfrm>
          <a:custGeom>
            <a:avLst/>
            <a:gdLst/>
            <a:ahLst/>
            <a:cxnLst/>
            <a:rect l="l" t="t" r="r" b="b"/>
            <a:pathLst>
              <a:path w="2701290" h="1330960">
                <a:moveTo>
                  <a:pt x="0" y="1330391"/>
                </a:moveTo>
                <a:lnTo>
                  <a:pt x="2701062" y="0"/>
                </a:lnTo>
              </a:path>
            </a:pathLst>
          </a:custGeom>
          <a:ln w="38100">
            <a:solidFill>
              <a:srgbClr val="8ED1E9"/>
            </a:solidFill>
          </a:ln>
        </p:spPr>
        <p:txBody>
          <a:bodyPr wrap="square" lIns="0" tIns="0" rIns="0" bIns="0" rtlCol="0"/>
          <a:lstStyle/>
          <a:p>
            <a:endParaRPr/>
          </a:p>
        </p:txBody>
      </p:sp>
      <p:sp>
        <p:nvSpPr>
          <p:cNvPr id="80" name="object 16"/>
          <p:cNvSpPr/>
          <p:nvPr/>
        </p:nvSpPr>
        <p:spPr>
          <a:xfrm>
            <a:off x="5335790" y="4426356"/>
            <a:ext cx="3035300" cy="1495425"/>
          </a:xfrm>
          <a:custGeom>
            <a:avLst/>
            <a:gdLst/>
            <a:ahLst/>
            <a:cxnLst/>
            <a:rect l="l" t="t" r="r" b="b"/>
            <a:pathLst>
              <a:path w="3035300" h="1495425">
                <a:moveTo>
                  <a:pt x="0" y="1494895"/>
                </a:moveTo>
                <a:lnTo>
                  <a:pt x="3035057" y="0"/>
                </a:lnTo>
              </a:path>
            </a:pathLst>
          </a:custGeom>
          <a:ln w="38100">
            <a:solidFill>
              <a:srgbClr val="8ED1E9"/>
            </a:solidFill>
          </a:ln>
        </p:spPr>
        <p:txBody>
          <a:bodyPr wrap="square" lIns="0" tIns="0" rIns="0" bIns="0" rtlCol="0"/>
          <a:lstStyle/>
          <a:p>
            <a:endParaRPr/>
          </a:p>
        </p:txBody>
      </p:sp>
      <p:sp>
        <p:nvSpPr>
          <p:cNvPr id="81" name="object 17"/>
          <p:cNvSpPr/>
          <p:nvPr/>
        </p:nvSpPr>
        <p:spPr>
          <a:xfrm>
            <a:off x="5335790" y="4426356"/>
            <a:ext cx="3369310" cy="1659889"/>
          </a:xfrm>
          <a:custGeom>
            <a:avLst/>
            <a:gdLst/>
            <a:ahLst/>
            <a:cxnLst/>
            <a:rect l="l" t="t" r="r" b="b"/>
            <a:pathLst>
              <a:path w="3369309" h="1659889">
                <a:moveTo>
                  <a:pt x="0" y="1659418"/>
                </a:moveTo>
                <a:lnTo>
                  <a:pt x="3369070" y="0"/>
                </a:lnTo>
              </a:path>
            </a:pathLst>
          </a:custGeom>
          <a:ln w="38100">
            <a:solidFill>
              <a:srgbClr val="8ED1E9"/>
            </a:solidFill>
          </a:ln>
        </p:spPr>
        <p:txBody>
          <a:bodyPr wrap="square" lIns="0" tIns="0" rIns="0" bIns="0" rtlCol="0"/>
          <a:lstStyle/>
          <a:p>
            <a:endParaRPr/>
          </a:p>
        </p:txBody>
      </p:sp>
      <p:sp>
        <p:nvSpPr>
          <p:cNvPr id="82" name="object 18"/>
          <p:cNvSpPr/>
          <p:nvPr/>
        </p:nvSpPr>
        <p:spPr>
          <a:xfrm>
            <a:off x="5335790" y="4426356"/>
            <a:ext cx="3703320" cy="1824355"/>
          </a:xfrm>
          <a:custGeom>
            <a:avLst/>
            <a:gdLst/>
            <a:ahLst/>
            <a:cxnLst/>
            <a:rect l="l" t="t" r="r" b="b"/>
            <a:pathLst>
              <a:path w="3703320" h="1824354">
                <a:moveTo>
                  <a:pt x="0" y="1823912"/>
                </a:moveTo>
                <a:lnTo>
                  <a:pt x="3703053" y="0"/>
                </a:lnTo>
              </a:path>
            </a:pathLst>
          </a:custGeom>
          <a:ln w="38100">
            <a:solidFill>
              <a:srgbClr val="8ED1E9"/>
            </a:solidFill>
          </a:ln>
        </p:spPr>
        <p:txBody>
          <a:bodyPr wrap="square" lIns="0" tIns="0" rIns="0" bIns="0" rtlCol="0"/>
          <a:lstStyle/>
          <a:p>
            <a:endParaRPr/>
          </a:p>
        </p:txBody>
      </p:sp>
      <p:sp>
        <p:nvSpPr>
          <p:cNvPr id="83" name="object 19"/>
          <p:cNvSpPr/>
          <p:nvPr/>
        </p:nvSpPr>
        <p:spPr>
          <a:xfrm>
            <a:off x="5335790" y="4426356"/>
            <a:ext cx="4037329" cy="1988820"/>
          </a:xfrm>
          <a:custGeom>
            <a:avLst/>
            <a:gdLst/>
            <a:ahLst/>
            <a:cxnLst/>
            <a:rect l="l" t="t" r="r" b="b"/>
            <a:pathLst>
              <a:path w="4037329" h="1988820">
                <a:moveTo>
                  <a:pt x="0" y="1988413"/>
                </a:moveTo>
                <a:lnTo>
                  <a:pt x="4037028" y="0"/>
                </a:lnTo>
              </a:path>
            </a:pathLst>
          </a:custGeom>
          <a:ln w="38100">
            <a:solidFill>
              <a:srgbClr val="8ED1E9"/>
            </a:solidFill>
          </a:ln>
        </p:spPr>
        <p:txBody>
          <a:bodyPr wrap="square" lIns="0" tIns="0" rIns="0" bIns="0" rtlCol="0"/>
          <a:lstStyle/>
          <a:p>
            <a:endParaRPr/>
          </a:p>
        </p:txBody>
      </p:sp>
      <p:sp>
        <p:nvSpPr>
          <p:cNvPr id="84" name="object 20"/>
          <p:cNvSpPr/>
          <p:nvPr/>
        </p:nvSpPr>
        <p:spPr>
          <a:xfrm>
            <a:off x="5335790" y="4426356"/>
            <a:ext cx="4371340" cy="2153285"/>
          </a:xfrm>
          <a:custGeom>
            <a:avLst/>
            <a:gdLst/>
            <a:ahLst/>
            <a:cxnLst/>
            <a:rect l="l" t="t" r="r" b="b"/>
            <a:pathLst>
              <a:path w="4371340" h="2153284">
                <a:moveTo>
                  <a:pt x="0" y="2152917"/>
                </a:moveTo>
                <a:lnTo>
                  <a:pt x="4371026" y="0"/>
                </a:lnTo>
              </a:path>
            </a:pathLst>
          </a:custGeom>
          <a:ln w="38100">
            <a:solidFill>
              <a:srgbClr val="8ED1E9"/>
            </a:solidFill>
          </a:ln>
        </p:spPr>
        <p:txBody>
          <a:bodyPr wrap="square" lIns="0" tIns="0" rIns="0" bIns="0" rtlCol="0"/>
          <a:lstStyle/>
          <a:p>
            <a:endParaRPr/>
          </a:p>
        </p:txBody>
      </p:sp>
      <p:sp>
        <p:nvSpPr>
          <p:cNvPr id="85" name="object 21"/>
          <p:cNvSpPr/>
          <p:nvPr/>
        </p:nvSpPr>
        <p:spPr>
          <a:xfrm>
            <a:off x="5335790" y="4426356"/>
            <a:ext cx="4705350" cy="2317750"/>
          </a:xfrm>
          <a:custGeom>
            <a:avLst/>
            <a:gdLst/>
            <a:ahLst/>
            <a:cxnLst/>
            <a:rect l="l" t="t" r="r" b="b"/>
            <a:pathLst>
              <a:path w="4705350" h="2317750">
                <a:moveTo>
                  <a:pt x="0" y="2317418"/>
                </a:moveTo>
                <a:lnTo>
                  <a:pt x="4705010" y="0"/>
                </a:lnTo>
              </a:path>
            </a:pathLst>
          </a:custGeom>
          <a:ln w="38100">
            <a:solidFill>
              <a:srgbClr val="8ED1E9"/>
            </a:solidFill>
          </a:ln>
        </p:spPr>
        <p:txBody>
          <a:bodyPr wrap="square" lIns="0" tIns="0" rIns="0" bIns="0" rtlCol="0"/>
          <a:lstStyle/>
          <a:p>
            <a:endParaRPr/>
          </a:p>
        </p:txBody>
      </p:sp>
      <p:sp>
        <p:nvSpPr>
          <p:cNvPr id="86" name="object 22"/>
          <p:cNvSpPr/>
          <p:nvPr/>
        </p:nvSpPr>
        <p:spPr>
          <a:xfrm>
            <a:off x="5335790" y="4426356"/>
            <a:ext cx="5039360" cy="2482215"/>
          </a:xfrm>
          <a:custGeom>
            <a:avLst/>
            <a:gdLst/>
            <a:ahLst/>
            <a:cxnLst/>
            <a:rect l="l" t="t" r="r" b="b"/>
            <a:pathLst>
              <a:path w="5039359" h="2482215">
                <a:moveTo>
                  <a:pt x="0" y="2481942"/>
                </a:moveTo>
                <a:lnTo>
                  <a:pt x="5039018" y="0"/>
                </a:lnTo>
              </a:path>
            </a:pathLst>
          </a:custGeom>
          <a:ln w="38100">
            <a:solidFill>
              <a:srgbClr val="8ED1E9"/>
            </a:solidFill>
          </a:ln>
        </p:spPr>
        <p:txBody>
          <a:bodyPr wrap="square" lIns="0" tIns="0" rIns="0" bIns="0" rtlCol="0"/>
          <a:lstStyle/>
          <a:p>
            <a:endParaRPr/>
          </a:p>
        </p:txBody>
      </p:sp>
      <p:sp>
        <p:nvSpPr>
          <p:cNvPr id="87" name="object 23"/>
          <p:cNvSpPr/>
          <p:nvPr/>
        </p:nvSpPr>
        <p:spPr>
          <a:xfrm>
            <a:off x="5335790" y="4426356"/>
            <a:ext cx="5373370" cy="2646680"/>
          </a:xfrm>
          <a:custGeom>
            <a:avLst/>
            <a:gdLst/>
            <a:ahLst/>
            <a:cxnLst/>
            <a:rect l="l" t="t" r="r" b="b"/>
            <a:pathLst>
              <a:path w="5373370" h="2646679">
                <a:moveTo>
                  <a:pt x="0" y="2646445"/>
                </a:moveTo>
                <a:lnTo>
                  <a:pt x="5373015" y="0"/>
                </a:lnTo>
              </a:path>
            </a:pathLst>
          </a:custGeom>
          <a:ln w="38100">
            <a:solidFill>
              <a:srgbClr val="8ED1E9"/>
            </a:solidFill>
          </a:ln>
        </p:spPr>
        <p:txBody>
          <a:bodyPr wrap="square" lIns="0" tIns="0" rIns="0" bIns="0" rtlCol="0"/>
          <a:lstStyle/>
          <a:p>
            <a:endParaRPr/>
          </a:p>
        </p:txBody>
      </p:sp>
      <p:sp>
        <p:nvSpPr>
          <p:cNvPr id="88" name="object 24"/>
          <p:cNvSpPr/>
          <p:nvPr/>
        </p:nvSpPr>
        <p:spPr>
          <a:xfrm>
            <a:off x="5335790" y="4426356"/>
            <a:ext cx="5707380" cy="2811145"/>
          </a:xfrm>
          <a:custGeom>
            <a:avLst/>
            <a:gdLst/>
            <a:ahLst/>
            <a:cxnLst/>
            <a:rect l="l" t="t" r="r" b="b"/>
            <a:pathLst>
              <a:path w="5707380" h="2811145">
                <a:moveTo>
                  <a:pt x="0" y="2810936"/>
                </a:moveTo>
                <a:lnTo>
                  <a:pt x="5706978" y="0"/>
                </a:lnTo>
              </a:path>
            </a:pathLst>
          </a:custGeom>
          <a:ln w="38100">
            <a:solidFill>
              <a:srgbClr val="8ED1E9"/>
            </a:solidFill>
          </a:ln>
        </p:spPr>
        <p:txBody>
          <a:bodyPr wrap="square" lIns="0" tIns="0" rIns="0" bIns="0" rtlCol="0"/>
          <a:lstStyle/>
          <a:p>
            <a:endParaRPr/>
          </a:p>
        </p:txBody>
      </p:sp>
      <p:sp>
        <p:nvSpPr>
          <p:cNvPr id="89" name="object 25"/>
          <p:cNvSpPr/>
          <p:nvPr/>
        </p:nvSpPr>
        <p:spPr>
          <a:xfrm>
            <a:off x="5335790" y="4426356"/>
            <a:ext cx="6041390" cy="2975610"/>
          </a:xfrm>
          <a:custGeom>
            <a:avLst/>
            <a:gdLst/>
            <a:ahLst/>
            <a:cxnLst/>
            <a:rect l="l" t="t" r="r" b="b"/>
            <a:pathLst>
              <a:path w="6041390" h="2975609">
                <a:moveTo>
                  <a:pt x="0" y="2975440"/>
                </a:moveTo>
                <a:lnTo>
                  <a:pt x="6040977" y="0"/>
                </a:lnTo>
              </a:path>
            </a:pathLst>
          </a:custGeom>
          <a:ln w="38100">
            <a:solidFill>
              <a:srgbClr val="8ED1E9"/>
            </a:solidFill>
          </a:ln>
        </p:spPr>
        <p:txBody>
          <a:bodyPr wrap="square" lIns="0" tIns="0" rIns="0" bIns="0" rtlCol="0"/>
          <a:lstStyle/>
          <a:p>
            <a:endParaRPr/>
          </a:p>
        </p:txBody>
      </p:sp>
      <p:sp>
        <p:nvSpPr>
          <p:cNvPr id="90" name="object 26"/>
          <p:cNvSpPr/>
          <p:nvPr/>
        </p:nvSpPr>
        <p:spPr>
          <a:xfrm>
            <a:off x="5335790" y="4426356"/>
            <a:ext cx="6375400" cy="3140075"/>
          </a:xfrm>
          <a:custGeom>
            <a:avLst/>
            <a:gdLst/>
            <a:ahLst/>
            <a:cxnLst/>
            <a:rect l="l" t="t" r="r" b="b"/>
            <a:pathLst>
              <a:path w="6375400" h="3140075">
                <a:moveTo>
                  <a:pt x="0" y="3139940"/>
                </a:moveTo>
                <a:lnTo>
                  <a:pt x="6374946" y="0"/>
                </a:lnTo>
              </a:path>
            </a:pathLst>
          </a:custGeom>
          <a:ln w="38100">
            <a:solidFill>
              <a:srgbClr val="8ED1E9"/>
            </a:solidFill>
          </a:ln>
        </p:spPr>
        <p:txBody>
          <a:bodyPr wrap="square" lIns="0" tIns="0" rIns="0" bIns="0" rtlCol="0"/>
          <a:lstStyle/>
          <a:p>
            <a:endParaRPr/>
          </a:p>
        </p:txBody>
      </p:sp>
      <p:sp>
        <p:nvSpPr>
          <p:cNvPr id="91" name="object 27"/>
          <p:cNvSpPr/>
          <p:nvPr/>
        </p:nvSpPr>
        <p:spPr>
          <a:xfrm>
            <a:off x="5335790" y="4426356"/>
            <a:ext cx="6709409" cy="3304540"/>
          </a:xfrm>
          <a:custGeom>
            <a:avLst/>
            <a:gdLst/>
            <a:ahLst/>
            <a:cxnLst/>
            <a:rect l="l" t="t" r="r" b="b"/>
            <a:pathLst>
              <a:path w="6709409" h="3304540">
                <a:moveTo>
                  <a:pt x="0" y="3304467"/>
                </a:moveTo>
                <a:lnTo>
                  <a:pt x="6708982" y="0"/>
                </a:lnTo>
              </a:path>
            </a:pathLst>
          </a:custGeom>
          <a:ln w="38100">
            <a:solidFill>
              <a:srgbClr val="8ED1E9"/>
            </a:solidFill>
          </a:ln>
        </p:spPr>
        <p:txBody>
          <a:bodyPr wrap="square" lIns="0" tIns="0" rIns="0" bIns="0" rtlCol="0"/>
          <a:lstStyle/>
          <a:p>
            <a:endParaRPr/>
          </a:p>
        </p:txBody>
      </p:sp>
      <p:sp>
        <p:nvSpPr>
          <p:cNvPr id="92" name="object 28"/>
          <p:cNvSpPr/>
          <p:nvPr/>
        </p:nvSpPr>
        <p:spPr>
          <a:xfrm>
            <a:off x="5494290" y="4554871"/>
            <a:ext cx="6623684" cy="3262629"/>
          </a:xfrm>
          <a:custGeom>
            <a:avLst/>
            <a:gdLst/>
            <a:ahLst/>
            <a:cxnLst/>
            <a:rect l="l" t="t" r="r" b="b"/>
            <a:pathLst>
              <a:path w="6623684" h="3262629">
                <a:moveTo>
                  <a:pt x="0" y="3262372"/>
                </a:moveTo>
                <a:lnTo>
                  <a:pt x="6623503" y="0"/>
                </a:lnTo>
              </a:path>
            </a:pathLst>
          </a:custGeom>
          <a:ln w="38100">
            <a:solidFill>
              <a:srgbClr val="8ED1E9"/>
            </a:solidFill>
          </a:ln>
        </p:spPr>
        <p:txBody>
          <a:bodyPr wrap="square" lIns="0" tIns="0" rIns="0" bIns="0" rtlCol="0"/>
          <a:lstStyle/>
          <a:p>
            <a:endParaRPr/>
          </a:p>
        </p:txBody>
      </p:sp>
      <p:sp>
        <p:nvSpPr>
          <p:cNvPr id="93" name="object 29"/>
          <p:cNvSpPr/>
          <p:nvPr/>
        </p:nvSpPr>
        <p:spPr>
          <a:xfrm>
            <a:off x="5828284" y="4719391"/>
            <a:ext cx="6289675" cy="3098165"/>
          </a:xfrm>
          <a:custGeom>
            <a:avLst/>
            <a:gdLst/>
            <a:ahLst/>
            <a:cxnLst/>
            <a:rect l="l" t="t" r="r" b="b"/>
            <a:pathLst>
              <a:path w="6289675" h="3098165">
                <a:moveTo>
                  <a:pt x="0" y="3097852"/>
                </a:moveTo>
                <a:lnTo>
                  <a:pt x="6289509" y="0"/>
                </a:lnTo>
              </a:path>
            </a:pathLst>
          </a:custGeom>
          <a:ln w="38100">
            <a:solidFill>
              <a:srgbClr val="8ED1E9"/>
            </a:solidFill>
          </a:ln>
        </p:spPr>
        <p:txBody>
          <a:bodyPr wrap="square" lIns="0" tIns="0" rIns="0" bIns="0" rtlCol="0"/>
          <a:lstStyle/>
          <a:p>
            <a:endParaRPr/>
          </a:p>
        </p:txBody>
      </p:sp>
      <p:sp>
        <p:nvSpPr>
          <p:cNvPr id="94" name="object 30"/>
          <p:cNvSpPr/>
          <p:nvPr/>
        </p:nvSpPr>
        <p:spPr>
          <a:xfrm>
            <a:off x="6162264" y="4883884"/>
            <a:ext cx="5955665" cy="2933700"/>
          </a:xfrm>
          <a:custGeom>
            <a:avLst/>
            <a:gdLst/>
            <a:ahLst/>
            <a:cxnLst/>
            <a:rect l="l" t="t" r="r" b="b"/>
            <a:pathLst>
              <a:path w="5955665" h="2933700">
                <a:moveTo>
                  <a:pt x="0" y="2933358"/>
                </a:moveTo>
                <a:lnTo>
                  <a:pt x="5955529" y="0"/>
                </a:lnTo>
              </a:path>
            </a:pathLst>
          </a:custGeom>
          <a:ln w="38100">
            <a:solidFill>
              <a:srgbClr val="8ED1E9"/>
            </a:solidFill>
          </a:ln>
        </p:spPr>
        <p:txBody>
          <a:bodyPr wrap="square" lIns="0" tIns="0" rIns="0" bIns="0" rtlCol="0"/>
          <a:lstStyle/>
          <a:p>
            <a:endParaRPr/>
          </a:p>
        </p:txBody>
      </p:sp>
      <p:sp>
        <p:nvSpPr>
          <p:cNvPr id="95" name="object 31"/>
          <p:cNvSpPr/>
          <p:nvPr/>
        </p:nvSpPr>
        <p:spPr>
          <a:xfrm>
            <a:off x="6496295" y="5048403"/>
            <a:ext cx="5621655" cy="2769235"/>
          </a:xfrm>
          <a:custGeom>
            <a:avLst/>
            <a:gdLst/>
            <a:ahLst/>
            <a:cxnLst/>
            <a:rect l="l" t="t" r="r" b="b"/>
            <a:pathLst>
              <a:path w="5621655" h="2769234">
                <a:moveTo>
                  <a:pt x="0" y="2768839"/>
                </a:moveTo>
                <a:lnTo>
                  <a:pt x="5621498" y="0"/>
                </a:lnTo>
              </a:path>
            </a:pathLst>
          </a:custGeom>
          <a:ln w="38100">
            <a:solidFill>
              <a:srgbClr val="8ED1E9"/>
            </a:solidFill>
          </a:ln>
        </p:spPr>
        <p:txBody>
          <a:bodyPr wrap="square" lIns="0" tIns="0" rIns="0" bIns="0" rtlCol="0"/>
          <a:lstStyle/>
          <a:p>
            <a:endParaRPr/>
          </a:p>
        </p:txBody>
      </p:sp>
      <p:sp>
        <p:nvSpPr>
          <p:cNvPr id="96" name="object 32"/>
          <p:cNvSpPr/>
          <p:nvPr/>
        </p:nvSpPr>
        <p:spPr>
          <a:xfrm>
            <a:off x="6830238" y="5212896"/>
            <a:ext cx="5287645" cy="2604770"/>
          </a:xfrm>
          <a:custGeom>
            <a:avLst/>
            <a:gdLst/>
            <a:ahLst/>
            <a:cxnLst/>
            <a:rect l="l" t="t" r="r" b="b"/>
            <a:pathLst>
              <a:path w="5287645" h="2604770">
                <a:moveTo>
                  <a:pt x="0" y="2604347"/>
                </a:moveTo>
                <a:lnTo>
                  <a:pt x="5287555" y="0"/>
                </a:lnTo>
              </a:path>
            </a:pathLst>
          </a:custGeom>
          <a:ln w="38100">
            <a:solidFill>
              <a:srgbClr val="8ED1E9"/>
            </a:solidFill>
          </a:ln>
        </p:spPr>
        <p:txBody>
          <a:bodyPr wrap="square" lIns="0" tIns="0" rIns="0" bIns="0" rtlCol="0"/>
          <a:lstStyle/>
          <a:p>
            <a:endParaRPr/>
          </a:p>
        </p:txBody>
      </p:sp>
      <p:sp>
        <p:nvSpPr>
          <p:cNvPr id="97" name="object 33"/>
          <p:cNvSpPr/>
          <p:nvPr/>
        </p:nvSpPr>
        <p:spPr>
          <a:xfrm>
            <a:off x="7164268" y="5377415"/>
            <a:ext cx="4953635" cy="2440305"/>
          </a:xfrm>
          <a:custGeom>
            <a:avLst/>
            <a:gdLst/>
            <a:ahLst/>
            <a:cxnLst/>
            <a:rect l="l" t="t" r="r" b="b"/>
            <a:pathLst>
              <a:path w="4953634" h="2440304">
                <a:moveTo>
                  <a:pt x="0" y="2439828"/>
                </a:moveTo>
                <a:lnTo>
                  <a:pt x="4953525" y="0"/>
                </a:lnTo>
              </a:path>
            </a:pathLst>
          </a:custGeom>
          <a:ln w="38100">
            <a:solidFill>
              <a:srgbClr val="8ED1E9"/>
            </a:solidFill>
          </a:ln>
        </p:spPr>
        <p:txBody>
          <a:bodyPr wrap="square" lIns="0" tIns="0" rIns="0" bIns="0" rtlCol="0"/>
          <a:lstStyle/>
          <a:p>
            <a:endParaRPr/>
          </a:p>
        </p:txBody>
      </p:sp>
      <p:sp>
        <p:nvSpPr>
          <p:cNvPr id="98" name="object 34"/>
          <p:cNvSpPr/>
          <p:nvPr/>
        </p:nvSpPr>
        <p:spPr>
          <a:xfrm>
            <a:off x="7498227" y="5541905"/>
            <a:ext cx="4619625" cy="2275840"/>
          </a:xfrm>
          <a:custGeom>
            <a:avLst/>
            <a:gdLst/>
            <a:ahLst/>
            <a:cxnLst/>
            <a:rect l="l" t="t" r="r" b="b"/>
            <a:pathLst>
              <a:path w="4619625" h="2275840">
                <a:moveTo>
                  <a:pt x="0" y="2275338"/>
                </a:moveTo>
                <a:lnTo>
                  <a:pt x="4619566" y="0"/>
                </a:lnTo>
              </a:path>
            </a:pathLst>
          </a:custGeom>
          <a:ln w="38100">
            <a:solidFill>
              <a:srgbClr val="8ED1E9"/>
            </a:solidFill>
          </a:ln>
        </p:spPr>
        <p:txBody>
          <a:bodyPr wrap="square" lIns="0" tIns="0" rIns="0" bIns="0" rtlCol="0"/>
          <a:lstStyle/>
          <a:p>
            <a:endParaRPr/>
          </a:p>
        </p:txBody>
      </p:sp>
      <p:sp>
        <p:nvSpPr>
          <p:cNvPr id="99" name="object 35"/>
          <p:cNvSpPr/>
          <p:nvPr/>
        </p:nvSpPr>
        <p:spPr>
          <a:xfrm>
            <a:off x="7832221" y="5706416"/>
            <a:ext cx="4285615" cy="2111375"/>
          </a:xfrm>
          <a:custGeom>
            <a:avLst/>
            <a:gdLst/>
            <a:ahLst/>
            <a:cxnLst/>
            <a:rect l="l" t="t" r="r" b="b"/>
            <a:pathLst>
              <a:path w="4285615" h="2111375">
                <a:moveTo>
                  <a:pt x="0" y="2110827"/>
                </a:moveTo>
                <a:lnTo>
                  <a:pt x="4285571" y="0"/>
                </a:lnTo>
              </a:path>
            </a:pathLst>
          </a:custGeom>
          <a:ln w="38100">
            <a:solidFill>
              <a:srgbClr val="8ED1E9"/>
            </a:solidFill>
          </a:ln>
        </p:spPr>
        <p:txBody>
          <a:bodyPr wrap="square" lIns="0" tIns="0" rIns="0" bIns="0" rtlCol="0"/>
          <a:lstStyle/>
          <a:p>
            <a:endParaRPr/>
          </a:p>
        </p:txBody>
      </p:sp>
      <p:sp>
        <p:nvSpPr>
          <p:cNvPr id="100" name="object 36"/>
          <p:cNvSpPr/>
          <p:nvPr/>
        </p:nvSpPr>
        <p:spPr>
          <a:xfrm>
            <a:off x="8166206" y="5870917"/>
            <a:ext cx="3951604" cy="1946910"/>
          </a:xfrm>
          <a:custGeom>
            <a:avLst/>
            <a:gdLst/>
            <a:ahLst/>
            <a:cxnLst/>
            <a:rect l="l" t="t" r="r" b="b"/>
            <a:pathLst>
              <a:path w="3951604" h="1946909">
                <a:moveTo>
                  <a:pt x="0" y="1946325"/>
                </a:moveTo>
                <a:lnTo>
                  <a:pt x="3951587" y="0"/>
                </a:lnTo>
              </a:path>
            </a:pathLst>
          </a:custGeom>
          <a:ln w="38100">
            <a:solidFill>
              <a:srgbClr val="8ED1E9"/>
            </a:solidFill>
          </a:ln>
        </p:spPr>
        <p:txBody>
          <a:bodyPr wrap="square" lIns="0" tIns="0" rIns="0" bIns="0" rtlCol="0"/>
          <a:lstStyle/>
          <a:p>
            <a:endParaRPr/>
          </a:p>
        </p:txBody>
      </p:sp>
      <p:sp>
        <p:nvSpPr>
          <p:cNvPr id="101" name="object 37"/>
          <p:cNvSpPr/>
          <p:nvPr/>
        </p:nvSpPr>
        <p:spPr>
          <a:xfrm>
            <a:off x="8500233" y="6035437"/>
            <a:ext cx="3617595" cy="1781810"/>
          </a:xfrm>
          <a:custGeom>
            <a:avLst/>
            <a:gdLst/>
            <a:ahLst/>
            <a:cxnLst/>
            <a:rect l="l" t="t" r="r" b="b"/>
            <a:pathLst>
              <a:path w="3617595" h="1781809">
                <a:moveTo>
                  <a:pt x="0" y="1781806"/>
                </a:moveTo>
                <a:lnTo>
                  <a:pt x="3617559" y="0"/>
                </a:lnTo>
              </a:path>
            </a:pathLst>
          </a:custGeom>
          <a:ln w="38100">
            <a:solidFill>
              <a:srgbClr val="8ED1E9"/>
            </a:solidFill>
          </a:ln>
        </p:spPr>
        <p:txBody>
          <a:bodyPr wrap="square" lIns="0" tIns="0" rIns="0" bIns="0" rtlCol="0"/>
          <a:lstStyle/>
          <a:p>
            <a:endParaRPr/>
          </a:p>
        </p:txBody>
      </p:sp>
      <p:sp>
        <p:nvSpPr>
          <p:cNvPr id="102" name="object 38"/>
          <p:cNvSpPr/>
          <p:nvPr/>
        </p:nvSpPr>
        <p:spPr>
          <a:xfrm>
            <a:off x="8834201" y="6199934"/>
            <a:ext cx="3284220" cy="1617345"/>
          </a:xfrm>
          <a:custGeom>
            <a:avLst/>
            <a:gdLst/>
            <a:ahLst/>
            <a:cxnLst/>
            <a:rect l="l" t="t" r="r" b="b"/>
            <a:pathLst>
              <a:path w="3284220" h="1617345">
                <a:moveTo>
                  <a:pt x="0" y="1617309"/>
                </a:moveTo>
                <a:lnTo>
                  <a:pt x="3283591" y="0"/>
                </a:lnTo>
              </a:path>
            </a:pathLst>
          </a:custGeom>
          <a:ln w="38099">
            <a:solidFill>
              <a:srgbClr val="8ED1E9"/>
            </a:solidFill>
          </a:ln>
        </p:spPr>
        <p:txBody>
          <a:bodyPr wrap="square" lIns="0" tIns="0" rIns="0" bIns="0" rtlCol="0"/>
          <a:lstStyle/>
          <a:p>
            <a:endParaRPr/>
          </a:p>
        </p:txBody>
      </p:sp>
      <p:sp>
        <p:nvSpPr>
          <p:cNvPr id="103" name="object 39"/>
          <p:cNvSpPr/>
          <p:nvPr/>
        </p:nvSpPr>
        <p:spPr>
          <a:xfrm>
            <a:off x="9168211" y="6364448"/>
            <a:ext cx="2950210" cy="1452880"/>
          </a:xfrm>
          <a:custGeom>
            <a:avLst/>
            <a:gdLst/>
            <a:ahLst/>
            <a:cxnLst/>
            <a:rect l="l" t="t" r="r" b="b"/>
            <a:pathLst>
              <a:path w="2950209" h="1452879">
                <a:moveTo>
                  <a:pt x="0" y="1452795"/>
                </a:moveTo>
                <a:lnTo>
                  <a:pt x="2949582" y="0"/>
                </a:lnTo>
              </a:path>
            </a:pathLst>
          </a:custGeom>
          <a:ln w="38100">
            <a:solidFill>
              <a:srgbClr val="8ED1E9"/>
            </a:solidFill>
          </a:ln>
        </p:spPr>
        <p:txBody>
          <a:bodyPr wrap="square" lIns="0" tIns="0" rIns="0" bIns="0" rtlCol="0"/>
          <a:lstStyle/>
          <a:p>
            <a:endParaRPr/>
          </a:p>
        </p:txBody>
      </p:sp>
      <p:sp>
        <p:nvSpPr>
          <p:cNvPr id="104" name="object 40"/>
          <p:cNvSpPr/>
          <p:nvPr/>
        </p:nvSpPr>
        <p:spPr>
          <a:xfrm>
            <a:off x="9502164" y="6528931"/>
            <a:ext cx="2616200" cy="1288415"/>
          </a:xfrm>
          <a:custGeom>
            <a:avLst/>
            <a:gdLst/>
            <a:ahLst/>
            <a:cxnLst/>
            <a:rect l="l" t="t" r="r" b="b"/>
            <a:pathLst>
              <a:path w="2616200" h="1288415">
                <a:moveTo>
                  <a:pt x="0" y="1288311"/>
                </a:moveTo>
                <a:lnTo>
                  <a:pt x="2615628" y="0"/>
                </a:lnTo>
              </a:path>
            </a:pathLst>
          </a:custGeom>
          <a:ln w="38100">
            <a:solidFill>
              <a:srgbClr val="8ED1E9"/>
            </a:solidFill>
          </a:ln>
        </p:spPr>
        <p:txBody>
          <a:bodyPr wrap="square" lIns="0" tIns="0" rIns="0" bIns="0" rtlCol="0"/>
          <a:lstStyle/>
          <a:p>
            <a:endParaRPr/>
          </a:p>
        </p:txBody>
      </p:sp>
      <p:sp>
        <p:nvSpPr>
          <p:cNvPr id="105" name="object 41"/>
          <p:cNvSpPr/>
          <p:nvPr/>
        </p:nvSpPr>
        <p:spPr>
          <a:xfrm>
            <a:off x="9836158" y="6693441"/>
            <a:ext cx="2282190" cy="1123950"/>
          </a:xfrm>
          <a:custGeom>
            <a:avLst/>
            <a:gdLst/>
            <a:ahLst/>
            <a:cxnLst/>
            <a:rect l="l" t="t" r="r" b="b"/>
            <a:pathLst>
              <a:path w="2282190" h="1123950">
                <a:moveTo>
                  <a:pt x="0" y="1123802"/>
                </a:moveTo>
                <a:lnTo>
                  <a:pt x="2281635" y="0"/>
                </a:lnTo>
              </a:path>
            </a:pathLst>
          </a:custGeom>
          <a:ln w="38099">
            <a:solidFill>
              <a:srgbClr val="8ED1E9"/>
            </a:solidFill>
          </a:ln>
        </p:spPr>
        <p:txBody>
          <a:bodyPr wrap="square" lIns="0" tIns="0" rIns="0" bIns="0" rtlCol="0"/>
          <a:lstStyle/>
          <a:p>
            <a:endParaRPr/>
          </a:p>
        </p:txBody>
      </p:sp>
      <p:sp>
        <p:nvSpPr>
          <p:cNvPr id="106" name="object 42"/>
          <p:cNvSpPr/>
          <p:nvPr/>
        </p:nvSpPr>
        <p:spPr>
          <a:xfrm>
            <a:off x="10170173" y="6857953"/>
            <a:ext cx="1948180" cy="959485"/>
          </a:xfrm>
          <a:custGeom>
            <a:avLst/>
            <a:gdLst/>
            <a:ahLst/>
            <a:cxnLst/>
            <a:rect l="l" t="t" r="r" b="b"/>
            <a:pathLst>
              <a:path w="1948179" h="959484">
                <a:moveTo>
                  <a:pt x="0" y="959290"/>
                </a:moveTo>
                <a:lnTo>
                  <a:pt x="1947620" y="0"/>
                </a:lnTo>
              </a:path>
            </a:pathLst>
          </a:custGeom>
          <a:ln w="38100">
            <a:solidFill>
              <a:srgbClr val="8ED1E9"/>
            </a:solidFill>
          </a:ln>
        </p:spPr>
        <p:txBody>
          <a:bodyPr wrap="square" lIns="0" tIns="0" rIns="0" bIns="0" rtlCol="0"/>
          <a:lstStyle/>
          <a:p>
            <a:endParaRPr/>
          </a:p>
        </p:txBody>
      </p:sp>
      <p:sp>
        <p:nvSpPr>
          <p:cNvPr id="107" name="object 43"/>
          <p:cNvSpPr/>
          <p:nvPr/>
        </p:nvSpPr>
        <p:spPr>
          <a:xfrm>
            <a:off x="10504167" y="7022462"/>
            <a:ext cx="1614170" cy="795020"/>
          </a:xfrm>
          <a:custGeom>
            <a:avLst/>
            <a:gdLst/>
            <a:ahLst/>
            <a:cxnLst/>
            <a:rect l="l" t="t" r="r" b="b"/>
            <a:pathLst>
              <a:path w="1614170" h="795020">
                <a:moveTo>
                  <a:pt x="0" y="794781"/>
                </a:moveTo>
                <a:lnTo>
                  <a:pt x="1613626" y="0"/>
                </a:lnTo>
              </a:path>
            </a:pathLst>
          </a:custGeom>
          <a:ln w="38100">
            <a:solidFill>
              <a:srgbClr val="8ED1E9"/>
            </a:solidFill>
          </a:ln>
        </p:spPr>
        <p:txBody>
          <a:bodyPr wrap="square" lIns="0" tIns="0" rIns="0" bIns="0" rtlCol="0"/>
          <a:lstStyle/>
          <a:p>
            <a:endParaRPr/>
          </a:p>
        </p:txBody>
      </p:sp>
      <p:sp>
        <p:nvSpPr>
          <p:cNvPr id="108" name="object 44"/>
          <p:cNvSpPr/>
          <p:nvPr/>
        </p:nvSpPr>
        <p:spPr>
          <a:xfrm>
            <a:off x="10838140" y="7186959"/>
            <a:ext cx="1280160" cy="630555"/>
          </a:xfrm>
          <a:custGeom>
            <a:avLst/>
            <a:gdLst/>
            <a:ahLst/>
            <a:cxnLst/>
            <a:rect l="l" t="t" r="r" b="b"/>
            <a:pathLst>
              <a:path w="1280159" h="630554">
                <a:moveTo>
                  <a:pt x="0" y="630284"/>
                </a:moveTo>
                <a:lnTo>
                  <a:pt x="1279653" y="0"/>
                </a:lnTo>
              </a:path>
            </a:pathLst>
          </a:custGeom>
          <a:ln w="38099">
            <a:solidFill>
              <a:srgbClr val="8ED1E9"/>
            </a:solidFill>
          </a:ln>
        </p:spPr>
        <p:txBody>
          <a:bodyPr wrap="square" lIns="0" tIns="0" rIns="0" bIns="0" rtlCol="0"/>
          <a:lstStyle/>
          <a:p>
            <a:endParaRPr/>
          </a:p>
        </p:txBody>
      </p:sp>
      <p:sp>
        <p:nvSpPr>
          <p:cNvPr id="109" name="object 45"/>
          <p:cNvSpPr/>
          <p:nvPr/>
        </p:nvSpPr>
        <p:spPr>
          <a:xfrm>
            <a:off x="11172113" y="7351455"/>
            <a:ext cx="946150" cy="466090"/>
          </a:xfrm>
          <a:custGeom>
            <a:avLst/>
            <a:gdLst/>
            <a:ahLst/>
            <a:cxnLst/>
            <a:rect l="l" t="t" r="r" b="b"/>
            <a:pathLst>
              <a:path w="946150" h="466090">
                <a:moveTo>
                  <a:pt x="0" y="465788"/>
                </a:moveTo>
                <a:lnTo>
                  <a:pt x="945680" y="0"/>
                </a:lnTo>
              </a:path>
            </a:pathLst>
          </a:custGeom>
          <a:ln w="38100">
            <a:solidFill>
              <a:srgbClr val="8ED1E9"/>
            </a:solidFill>
          </a:ln>
        </p:spPr>
        <p:txBody>
          <a:bodyPr wrap="square" lIns="0" tIns="0" rIns="0" bIns="0" rtlCol="0"/>
          <a:lstStyle/>
          <a:p>
            <a:endParaRPr/>
          </a:p>
        </p:txBody>
      </p:sp>
      <p:sp>
        <p:nvSpPr>
          <p:cNvPr id="110" name="object 46"/>
          <p:cNvSpPr/>
          <p:nvPr/>
        </p:nvSpPr>
        <p:spPr>
          <a:xfrm>
            <a:off x="11506111" y="7515963"/>
            <a:ext cx="612140" cy="301625"/>
          </a:xfrm>
          <a:custGeom>
            <a:avLst/>
            <a:gdLst/>
            <a:ahLst/>
            <a:cxnLst/>
            <a:rect l="l" t="t" r="r" b="b"/>
            <a:pathLst>
              <a:path w="612140" h="301625">
                <a:moveTo>
                  <a:pt x="0" y="301279"/>
                </a:moveTo>
                <a:lnTo>
                  <a:pt x="611682" y="0"/>
                </a:lnTo>
              </a:path>
            </a:pathLst>
          </a:custGeom>
          <a:ln w="38100">
            <a:solidFill>
              <a:srgbClr val="8ED1E9"/>
            </a:solidFill>
          </a:ln>
        </p:spPr>
        <p:txBody>
          <a:bodyPr wrap="square" lIns="0" tIns="0" rIns="0" bIns="0" rtlCol="0"/>
          <a:lstStyle/>
          <a:p>
            <a:endParaRPr/>
          </a:p>
        </p:txBody>
      </p:sp>
      <p:sp>
        <p:nvSpPr>
          <p:cNvPr id="111" name="object 47"/>
          <p:cNvSpPr/>
          <p:nvPr/>
        </p:nvSpPr>
        <p:spPr>
          <a:xfrm>
            <a:off x="11840105" y="7680469"/>
            <a:ext cx="278130" cy="137160"/>
          </a:xfrm>
          <a:custGeom>
            <a:avLst/>
            <a:gdLst/>
            <a:ahLst/>
            <a:cxnLst/>
            <a:rect l="l" t="t" r="r" b="b"/>
            <a:pathLst>
              <a:path w="278129" h="137159">
                <a:moveTo>
                  <a:pt x="0" y="136774"/>
                </a:moveTo>
                <a:lnTo>
                  <a:pt x="277688" y="0"/>
                </a:lnTo>
              </a:path>
            </a:pathLst>
          </a:custGeom>
          <a:ln w="38100">
            <a:solidFill>
              <a:srgbClr val="8ED1E9"/>
            </a:solidFill>
          </a:ln>
        </p:spPr>
        <p:txBody>
          <a:bodyPr wrap="square" lIns="0" tIns="0" rIns="0" bIns="0" rtlCol="0"/>
          <a:lstStyle/>
          <a:p>
            <a:endParaRPr/>
          </a:p>
        </p:txBody>
      </p:sp>
      <p:sp>
        <p:nvSpPr>
          <p:cNvPr id="112" name="object 48"/>
          <p:cNvSpPr/>
          <p:nvPr/>
        </p:nvSpPr>
        <p:spPr>
          <a:xfrm>
            <a:off x="5539079" y="4613668"/>
            <a:ext cx="6375400" cy="3016250"/>
          </a:xfrm>
          <a:prstGeom prst="rect">
            <a:avLst/>
          </a:prstGeom>
          <a:blipFill>
            <a:blip r:embed="rId3" cstate="print"/>
            <a:stretch>
              <a:fillRect/>
            </a:stretch>
          </a:blipFill>
        </p:spPr>
        <p:txBody>
          <a:bodyPr wrap="square" lIns="0" tIns="0" rIns="0" bIns="0" rtlCol="0"/>
          <a:lstStyle/>
          <a:p>
            <a:endParaRPr/>
          </a:p>
        </p:txBody>
      </p:sp>
      <p:sp>
        <p:nvSpPr>
          <p:cNvPr id="113" name="object 49"/>
          <p:cNvSpPr/>
          <p:nvPr/>
        </p:nvSpPr>
        <p:spPr>
          <a:xfrm>
            <a:off x="5539079" y="4613668"/>
            <a:ext cx="6375400" cy="3016250"/>
          </a:xfrm>
          <a:custGeom>
            <a:avLst/>
            <a:gdLst/>
            <a:ahLst/>
            <a:cxnLst/>
            <a:rect l="l" t="t" r="r" b="b"/>
            <a:pathLst>
              <a:path w="6375400" h="3016250">
                <a:moveTo>
                  <a:pt x="6375400" y="3016250"/>
                </a:moveTo>
                <a:lnTo>
                  <a:pt x="0" y="3016250"/>
                </a:lnTo>
                <a:lnTo>
                  <a:pt x="0" y="0"/>
                </a:lnTo>
                <a:lnTo>
                  <a:pt x="6375400" y="0"/>
                </a:lnTo>
                <a:lnTo>
                  <a:pt x="6375400" y="3016250"/>
                </a:lnTo>
                <a:close/>
              </a:path>
            </a:pathLst>
          </a:custGeom>
          <a:ln w="50800">
            <a:solidFill>
              <a:srgbClr val="8ED1E9"/>
            </a:solidFill>
          </a:ln>
        </p:spPr>
        <p:txBody>
          <a:bodyPr wrap="square" lIns="0" tIns="0" rIns="0" bIns="0" rtlCol="0"/>
          <a:lstStyle/>
          <a:p>
            <a:endParaRPr/>
          </a:p>
        </p:txBody>
      </p:sp>
      <p:sp>
        <p:nvSpPr>
          <p:cNvPr id="124"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132" name="Marcador de contenido 10">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133" name="Marcador de contenido 10">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134" name="Marcador de contenido 5" descr="casita.png">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135" name="Botón de acción: Personalizar 4">
            <a:hlinkClick r:id="rId7"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136" name="Botón de acción: Personalizar 16">
            <a:hlinkClick r:id="rId8"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137" name="Botón de acción: Personalizar 17">
            <a:hlinkClick r:id="rId9"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138" name="Botón de acción: Personalizar 18">
            <a:hlinkClick r:id="rId10"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139" name="Botón de acción: Personalizar 18">
            <a:hlinkClick r:id="rId10"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140" name="Botón de acción: Personalizar 18">
            <a:hlinkClick r:id="rId10"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68" name="CuadroTexto 10">
            <a:hlinkClick r:id="rId11"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114" name="CuadroTexto 10">
            <a:hlinkClick r:id="rId12"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latin typeface="ApexNew-Book"/>
                <a:cs typeface="ApexNew-Book"/>
              </a:rPr>
              <a:t>OPERACIONES</a:t>
            </a:r>
          </a:p>
        </p:txBody>
      </p:sp>
      <p:sp>
        <p:nvSpPr>
          <p:cNvPr id="115" name="CuadroTexto 9">
            <a:hlinkClick r:id="rId13"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a:solidFill>
                  <a:srgbClr val="FF0000"/>
                </a:solidFill>
                <a:latin typeface="ApexNew-Book"/>
                <a:cs typeface="ApexNew-Book"/>
              </a:rPr>
              <a:t>PRINCIPALES </a:t>
            </a:r>
          </a:p>
          <a:p>
            <a:pPr algn="ctr"/>
            <a:r>
              <a:rPr lang="es-ES" sz="850" dirty="0" smtClean="0">
                <a:solidFill>
                  <a:srgbClr val="FF0000"/>
                </a:solidFill>
                <a:latin typeface="ApexNew-Book"/>
                <a:cs typeface="ApexNew-Book"/>
              </a:rPr>
              <a:t>PROYECTOS </a:t>
            </a:r>
            <a:r>
              <a:rPr lang="es-ES" sz="850" dirty="0">
                <a:solidFill>
                  <a:srgbClr val="FF0000"/>
                </a:solidFill>
                <a:latin typeface="ApexNew-Book"/>
                <a:cs typeface="ApexNew-Book"/>
              </a:rPr>
              <a:t>2017 </a:t>
            </a:r>
          </a:p>
        </p:txBody>
      </p:sp>
      <p:sp>
        <p:nvSpPr>
          <p:cNvPr id="116" name="CuadroTexto 10">
            <a:hlinkClick r:id="rId14"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117" name="CuadroTexto 9">
            <a:hlinkClick r:id="rId15"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118" name="CuadroTexto 9">
            <a:hlinkClick r:id="rId16"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119" name="CuadroTexto 9">
            <a:hlinkClick r:id="rId17" action="ppaction://hlinksldjump"/>
          </p:cNvPr>
          <p:cNvSpPr txBox="1"/>
          <p:nvPr/>
        </p:nvSpPr>
        <p:spPr>
          <a:xfrm>
            <a:off x="4197490" y="1521068"/>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spTree>
    <p:extLst>
      <p:ext uri="{BB962C8B-B14F-4D97-AF65-F5344CB8AC3E}">
        <p14:creationId xmlns:p14="http://schemas.microsoft.com/office/powerpoint/2010/main" val="303665090"/>
      </p:ext>
    </p:extLst>
  </p:cSld>
  <p:clrMapOvr>
    <a:masterClrMapping/>
  </p:clrMapOvr>
  <p:transition spd="slow" advClick="0">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object 2"/>
          <p:cNvSpPr/>
          <p:nvPr/>
        </p:nvSpPr>
        <p:spPr>
          <a:xfrm>
            <a:off x="396" y="3720662"/>
            <a:ext cx="13002739" cy="5397934"/>
          </a:xfrm>
          <a:prstGeom prst="rect">
            <a:avLst/>
          </a:prstGeom>
          <a:blipFill>
            <a:blip r:embed="rId2" cstate="print"/>
            <a:stretch>
              <a:fillRect/>
            </a:stretch>
          </a:blipFill>
        </p:spPr>
        <p:txBody>
          <a:bodyPr wrap="square" lIns="0" tIns="0" rIns="0" bIns="0" rtlCol="0"/>
          <a:lstStyle/>
          <a:p>
            <a:endParaRPr/>
          </a:p>
        </p:txBody>
      </p:sp>
      <p:sp>
        <p:nvSpPr>
          <p:cNvPr id="16" name="CuadroTexto 15"/>
          <p:cNvSpPr txBox="1"/>
          <p:nvPr/>
        </p:nvSpPr>
        <p:spPr>
          <a:xfrm>
            <a:off x="4575877" y="2169854"/>
            <a:ext cx="7959230" cy="1323439"/>
          </a:xfrm>
          <a:prstGeom prst="rect">
            <a:avLst/>
          </a:prstGeom>
          <a:noFill/>
        </p:spPr>
        <p:txBody>
          <a:bodyPr wrap="none" rtlCol="0">
            <a:spAutoFit/>
          </a:bodyPr>
          <a:lstStyle/>
          <a:p>
            <a:pPr algn="r"/>
            <a:r>
              <a:rPr lang="es-PE" sz="4000" dirty="0" smtClean="0">
                <a:solidFill>
                  <a:schemeClr val="tx2"/>
                </a:solidFill>
                <a:latin typeface="ApexNew-HeavyItalic"/>
                <a:cs typeface="ApexNew-HeavyItalic"/>
              </a:rPr>
              <a:t>REHABILITACIÓN </a:t>
            </a:r>
            <a:r>
              <a:rPr lang="es-PE" sz="4000" dirty="0">
                <a:solidFill>
                  <a:schemeClr val="tx2"/>
                </a:solidFill>
                <a:latin typeface="ApexNew-HeavyItalic"/>
                <a:cs typeface="ApexNew-HeavyItalic"/>
              </a:rPr>
              <a:t>DE PLATAFORMA</a:t>
            </a:r>
          </a:p>
          <a:p>
            <a:pPr algn="r"/>
            <a:r>
              <a:rPr lang="es-PE" sz="4000" dirty="0">
                <a:solidFill>
                  <a:schemeClr val="tx2"/>
                </a:solidFill>
                <a:latin typeface="ApexNew-HeavyItalic"/>
                <a:cs typeface="ApexNew-HeavyItalic"/>
              </a:rPr>
              <a:t>NORTE SECTOR G2 Y H2</a:t>
            </a:r>
            <a:endParaRPr lang="es-ES" sz="4000" dirty="0">
              <a:solidFill>
                <a:schemeClr val="tx2"/>
              </a:solidFill>
              <a:latin typeface="ApexNew-HeavyItalic"/>
              <a:cs typeface="ApexNew-HeavyItalic"/>
            </a:endParaRPr>
          </a:p>
        </p:txBody>
      </p:sp>
      <p:sp>
        <p:nvSpPr>
          <p:cNvPr id="23" name="object 6"/>
          <p:cNvSpPr/>
          <p:nvPr/>
        </p:nvSpPr>
        <p:spPr>
          <a:xfrm>
            <a:off x="4811369" y="4986299"/>
            <a:ext cx="147320" cy="72390"/>
          </a:xfrm>
          <a:custGeom>
            <a:avLst/>
            <a:gdLst/>
            <a:ahLst/>
            <a:cxnLst/>
            <a:rect l="l" t="t" r="r" b="b"/>
            <a:pathLst>
              <a:path w="147320" h="72389">
                <a:moveTo>
                  <a:pt x="0" y="72318"/>
                </a:moveTo>
                <a:lnTo>
                  <a:pt x="146827" y="0"/>
                </a:lnTo>
              </a:path>
            </a:pathLst>
          </a:custGeom>
          <a:ln w="35013">
            <a:solidFill>
              <a:srgbClr val="8ED1E9"/>
            </a:solidFill>
          </a:ln>
        </p:spPr>
        <p:txBody>
          <a:bodyPr wrap="square" lIns="0" tIns="0" rIns="0" bIns="0" rtlCol="0"/>
          <a:lstStyle/>
          <a:p>
            <a:endParaRPr/>
          </a:p>
        </p:txBody>
      </p:sp>
      <p:sp>
        <p:nvSpPr>
          <p:cNvPr id="24" name="object 7"/>
          <p:cNvSpPr/>
          <p:nvPr/>
        </p:nvSpPr>
        <p:spPr>
          <a:xfrm>
            <a:off x="4811369" y="4986299"/>
            <a:ext cx="454025" cy="223520"/>
          </a:xfrm>
          <a:custGeom>
            <a:avLst/>
            <a:gdLst/>
            <a:ahLst/>
            <a:cxnLst/>
            <a:rect l="l" t="t" r="r" b="b"/>
            <a:pathLst>
              <a:path w="454025" h="223520">
                <a:moveTo>
                  <a:pt x="0" y="223507"/>
                </a:moveTo>
                <a:lnTo>
                  <a:pt x="453781" y="0"/>
                </a:lnTo>
              </a:path>
            </a:pathLst>
          </a:custGeom>
          <a:ln w="35013">
            <a:solidFill>
              <a:srgbClr val="8ED1E9"/>
            </a:solidFill>
          </a:ln>
        </p:spPr>
        <p:txBody>
          <a:bodyPr wrap="square" lIns="0" tIns="0" rIns="0" bIns="0" rtlCol="0"/>
          <a:lstStyle/>
          <a:p>
            <a:endParaRPr/>
          </a:p>
        </p:txBody>
      </p:sp>
      <p:sp>
        <p:nvSpPr>
          <p:cNvPr id="25" name="object 8"/>
          <p:cNvSpPr/>
          <p:nvPr/>
        </p:nvSpPr>
        <p:spPr>
          <a:xfrm>
            <a:off x="4811369" y="4986299"/>
            <a:ext cx="760730" cy="375285"/>
          </a:xfrm>
          <a:custGeom>
            <a:avLst/>
            <a:gdLst/>
            <a:ahLst/>
            <a:cxnLst/>
            <a:rect l="l" t="t" r="r" b="b"/>
            <a:pathLst>
              <a:path w="760729" h="375285">
                <a:moveTo>
                  <a:pt x="0" y="374679"/>
                </a:moveTo>
                <a:lnTo>
                  <a:pt x="760702" y="0"/>
                </a:lnTo>
              </a:path>
            </a:pathLst>
          </a:custGeom>
          <a:ln w="35013">
            <a:solidFill>
              <a:srgbClr val="8ED1E9"/>
            </a:solidFill>
          </a:ln>
        </p:spPr>
        <p:txBody>
          <a:bodyPr wrap="square" lIns="0" tIns="0" rIns="0" bIns="0" rtlCol="0"/>
          <a:lstStyle/>
          <a:p>
            <a:endParaRPr/>
          </a:p>
        </p:txBody>
      </p:sp>
      <p:sp>
        <p:nvSpPr>
          <p:cNvPr id="26" name="object 9"/>
          <p:cNvSpPr/>
          <p:nvPr/>
        </p:nvSpPr>
        <p:spPr>
          <a:xfrm>
            <a:off x="4811369" y="4986299"/>
            <a:ext cx="1068070" cy="526415"/>
          </a:xfrm>
          <a:custGeom>
            <a:avLst/>
            <a:gdLst/>
            <a:ahLst/>
            <a:cxnLst/>
            <a:rect l="l" t="t" r="r" b="b"/>
            <a:pathLst>
              <a:path w="1068070" h="526414">
                <a:moveTo>
                  <a:pt x="0" y="525852"/>
                </a:moveTo>
                <a:lnTo>
                  <a:pt x="1067624" y="0"/>
                </a:lnTo>
              </a:path>
            </a:pathLst>
          </a:custGeom>
          <a:ln w="35013">
            <a:solidFill>
              <a:srgbClr val="8ED1E9"/>
            </a:solidFill>
          </a:ln>
        </p:spPr>
        <p:txBody>
          <a:bodyPr wrap="square" lIns="0" tIns="0" rIns="0" bIns="0" rtlCol="0"/>
          <a:lstStyle/>
          <a:p>
            <a:endParaRPr/>
          </a:p>
        </p:txBody>
      </p:sp>
      <p:sp>
        <p:nvSpPr>
          <p:cNvPr id="27" name="object 10"/>
          <p:cNvSpPr/>
          <p:nvPr/>
        </p:nvSpPr>
        <p:spPr>
          <a:xfrm>
            <a:off x="4811369" y="4986299"/>
            <a:ext cx="1374775" cy="677545"/>
          </a:xfrm>
          <a:custGeom>
            <a:avLst/>
            <a:gdLst/>
            <a:ahLst/>
            <a:cxnLst/>
            <a:rect l="l" t="t" r="r" b="b"/>
            <a:pathLst>
              <a:path w="1374775" h="677545">
                <a:moveTo>
                  <a:pt x="0" y="677013"/>
                </a:moveTo>
                <a:lnTo>
                  <a:pt x="1374524" y="0"/>
                </a:lnTo>
              </a:path>
            </a:pathLst>
          </a:custGeom>
          <a:ln w="35013">
            <a:solidFill>
              <a:srgbClr val="8ED1E9"/>
            </a:solidFill>
          </a:ln>
        </p:spPr>
        <p:txBody>
          <a:bodyPr wrap="square" lIns="0" tIns="0" rIns="0" bIns="0" rtlCol="0"/>
          <a:lstStyle/>
          <a:p>
            <a:endParaRPr/>
          </a:p>
        </p:txBody>
      </p:sp>
      <p:sp>
        <p:nvSpPr>
          <p:cNvPr id="28" name="object 11"/>
          <p:cNvSpPr/>
          <p:nvPr/>
        </p:nvSpPr>
        <p:spPr>
          <a:xfrm>
            <a:off x="4811369" y="4986299"/>
            <a:ext cx="1681480" cy="828675"/>
          </a:xfrm>
          <a:custGeom>
            <a:avLst/>
            <a:gdLst/>
            <a:ahLst/>
            <a:cxnLst/>
            <a:rect l="l" t="t" r="r" b="b"/>
            <a:pathLst>
              <a:path w="1681479" h="828675">
                <a:moveTo>
                  <a:pt x="0" y="828179"/>
                </a:moveTo>
                <a:lnTo>
                  <a:pt x="1681439" y="0"/>
                </a:lnTo>
              </a:path>
            </a:pathLst>
          </a:custGeom>
          <a:ln w="35013">
            <a:solidFill>
              <a:srgbClr val="8ED1E9"/>
            </a:solidFill>
          </a:ln>
        </p:spPr>
        <p:txBody>
          <a:bodyPr wrap="square" lIns="0" tIns="0" rIns="0" bIns="0" rtlCol="0"/>
          <a:lstStyle/>
          <a:p>
            <a:endParaRPr/>
          </a:p>
        </p:txBody>
      </p:sp>
      <p:sp>
        <p:nvSpPr>
          <p:cNvPr id="38" name="object 12"/>
          <p:cNvSpPr/>
          <p:nvPr/>
        </p:nvSpPr>
        <p:spPr>
          <a:xfrm>
            <a:off x="4811369" y="4986299"/>
            <a:ext cx="1988820" cy="979805"/>
          </a:xfrm>
          <a:custGeom>
            <a:avLst/>
            <a:gdLst/>
            <a:ahLst/>
            <a:cxnLst/>
            <a:rect l="l" t="t" r="r" b="b"/>
            <a:pathLst>
              <a:path w="1988820" h="979804">
                <a:moveTo>
                  <a:pt x="0" y="979365"/>
                </a:moveTo>
                <a:lnTo>
                  <a:pt x="1988377" y="0"/>
                </a:lnTo>
              </a:path>
            </a:pathLst>
          </a:custGeom>
          <a:ln w="35013">
            <a:solidFill>
              <a:srgbClr val="8ED1E9"/>
            </a:solidFill>
          </a:ln>
        </p:spPr>
        <p:txBody>
          <a:bodyPr wrap="square" lIns="0" tIns="0" rIns="0" bIns="0" rtlCol="0"/>
          <a:lstStyle/>
          <a:p>
            <a:endParaRPr/>
          </a:p>
        </p:txBody>
      </p:sp>
      <p:sp>
        <p:nvSpPr>
          <p:cNvPr id="39" name="object 13"/>
          <p:cNvSpPr/>
          <p:nvPr/>
        </p:nvSpPr>
        <p:spPr>
          <a:xfrm>
            <a:off x="4811369" y="4986299"/>
            <a:ext cx="2295525" cy="1130935"/>
          </a:xfrm>
          <a:custGeom>
            <a:avLst/>
            <a:gdLst/>
            <a:ahLst/>
            <a:cxnLst/>
            <a:rect l="l" t="t" r="r" b="b"/>
            <a:pathLst>
              <a:path w="2295525" h="1130935">
                <a:moveTo>
                  <a:pt x="0" y="1130541"/>
                </a:moveTo>
                <a:lnTo>
                  <a:pt x="2295309" y="0"/>
                </a:lnTo>
              </a:path>
            </a:pathLst>
          </a:custGeom>
          <a:ln w="35013">
            <a:solidFill>
              <a:srgbClr val="8ED1E9"/>
            </a:solidFill>
          </a:ln>
        </p:spPr>
        <p:txBody>
          <a:bodyPr wrap="square" lIns="0" tIns="0" rIns="0" bIns="0" rtlCol="0"/>
          <a:lstStyle/>
          <a:p>
            <a:endParaRPr/>
          </a:p>
        </p:txBody>
      </p:sp>
      <p:sp>
        <p:nvSpPr>
          <p:cNvPr id="40" name="object 14"/>
          <p:cNvSpPr/>
          <p:nvPr/>
        </p:nvSpPr>
        <p:spPr>
          <a:xfrm>
            <a:off x="4811369" y="4986299"/>
            <a:ext cx="2602230" cy="1282065"/>
          </a:xfrm>
          <a:custGeom>
            <a:avLst/>
            <a:gdLst/>
            <a:ahLst/>
            <a:cxnLst/>
            <a:rect l="l" t="t" r="r" b="b"/>
            <a:pathLst>
              <a:path w="2602229" h="1282064">
                <a:moveTo>
                  <a:pt x="0" y="1281709"/>
                </a:moveTo>
                <a:lnTo>
                  <a:pt x="2602217" y="0"/>
                </a:lnTo>
              </a:path>
            </a:pathLst>
          </a:custGeom>
          <a:ln w="35013">
            <a:solidFill>
              <a:srgbClr val="8ED1E9"/>
            </a:solidFill>
          </a:ln>
        </p:spPr>
        <p:txBody>
          <a:bodyPr wrap="square" lIns="0" tIns="0" rIns="0" bIns="0" rtlCol="0"/>
          <a:lstStyle/>
          <a:p>
            <a:endParaRPr/>
          </a:p>
        </p:txBody>
      </p:sp>
      <p:sp>
        <p:nvSpPr>
          <p:cNvPr id="41" name="object 15"/>
          <p:cNvSpPr/>
          <p:nvPr/>
        </p:nvSpPr>
        <p:spPr>
          <a:xfrm>
            <a:off x="4811369" y="4986299"/>
            <a:ext cx="2909570" cy="1433195"/>
          </a:xfrm>
          <a:custGeom>
            <a:avLst/>
            <a:gdLst/>
            <a:ahLst/>
            <a:cxnLst/>
            <a:rect l="l" t="t" r="r" b="b"/>
            <a:pathLst>
              <a:path w="2909570" h="1433195">
                <a:moveTo>
                  <a:pt x="0" y="1432884"/>
                </a:moveTo>
                <a:lnTo>
                  <a:pt x="2909149" y="0"/>
                </a:lnTo>
              </a:path>
            </a:pathLst>
          </a:custGeom>
          <a:ln w="35013">
            <a:solidFill>
              <a:srgbClr val="8ED1E9"/>
            </a:solidFill>
          </a:ln>
        </p:spPr>
        <p:txBody>
          <a:bodyPr wrap="square" lIns="0" tIns="0" rIns="0" bIns="0" rtlCol="0"/>
          <a:lstStyle/>
          <a:p>
            <a:endParaRPr/>
          </a:p>
        </p:txBody>
      </p:sp>
      <p:sp>
        <p:nvSpPr>
          <p:cNvPr id="42" name="object 16"/>
          <p:cNvSpPr/>
          <p:nvPr/>
        </p:nvSpPr>
        <p:spPr>
          <a:xfrm>
            <a:off x="4811369" y="4986299"/>
            <a:ext cx="3216275" cy="1584325"/>
          </a:xfrm>
          <a:custGeom>
            <a:avLst/>
            <a:gdLst/>
            <a:ahLst/>
            <a:cxnLst/>
            <a:rect l="l" t="t" r="r" b="b"/>
            <a:pathLst>
              <a:path w="3216275" h="1584325">
                <a:moveTo>
                  <a:pt x="0" y="1584054"/>
                </a:moveTo>
                <a:lnTo>
                  <a:pt x="3216075" y="0"/>
                </a:lnTo>
              </a:path>
            </a:pathLst>
          </a:custGeom>
          <a:ln w="35013">
            <a:solidFill>
              <a:srgbClr val="8ED1E9"/>
            </a:solidFill>
          </a:ln>
        </p:spPr>
        <p:txBody>
          <a:bodyPr wrap="square" lIns="0" tIns="0" rIns="0" bIns="0" rtlCol="0"/>
          <a:lstStyle/>
          <a:p>
            <a:endParaRPr/>
          </a:p>
        </p:txBody>
      </p:sp>
      <p:sp>
        <p:nvSpPr>
          <p:cNvPr id="43" name="object 17"/>
          <p:cNvSpPr/>
          <p:nvPr/>
        </p:nvSpPr>
        <p:spPr>
          <a:xfrm>
            <a:off x="4811369" y="4986299"/>
            <a:ext cx="3523615" cy="1735455"/>
          </a:xfrm>
          <a:custGeom>
            <a:avLst/>
            <a:gdLst/>
            <a:ahLst/>
            <a:cxnLst/>
            <a:rect l="l" t="t" r="r" b="b"/>
            <a:pathLst>
              <a:path w="3523615" h="1735454">
                <a:moveTo>
                  <a:pt x="0" y="1735243"/>
                </a:moveTo>
                <a:lnTo>
                  <a:pt x="3523029" y="0"/>
                </a:lnTo>
              </a:path>
            </a:pathLst>
          </a:custGeom>
          <a:ln w="35013">
            <a:solidFill>
              <a:srgbClr val="8ED1E9"/>
            </a:solidFill>
          </a:ln>
        </p:spPr>
        <p:txBody>
          <a:bodyPr wrap="square" lIns="0" tIns="0" rIns="0" bIns="0" rtlCol="0"/>
          <a:lstStyle/>
          <a:p>
            <a:endParaRPr/>
          </a:p>
        </p:txBody>
      </p:sp>
      <p:sp>
        <p:nvSpPr>
          <p:cNvPr id="44" name="object 18"/>
          <p:cNvSpPr/>
          <p:nvPr/>
        </p:nvSpPr>
        <p:spPr>
          <a:xfrm>
            <a:off x="4811369" y="4986299"/>
            <a:ext cx="3830320" cy="1886585"/>
          </a:xfrm>
          <a:custGeom>
            <a:avLst/>
            <a:gdLst/>
            <a:ahLst/>
            <a:cxnLst/>
            <a:rect l="l" t="t" r="r" b="b"/>
            <a:pathLst>
              <a:path w="3830320" h="1886584">
                <a:moveTo>
                  <a:pt x="0" y="1886405"/>
                </a:moveTo>
                <a:lnTo>
                  <a:pt x="3829917" y="0"/>
                </a:lnTo>
              </a:path>
            </a:pathLst>
          </a:custGeom>
          <a:ln w="35013">
            <a:solidFill>
              <a:srgbClr val="8ED1E9"/>
            </a:solidFill>
          </a:ln>
        </p:spPr>
        <p:txBody>
          <a:bodyPr wrap="square" lIns="0" tIns="0" rIns="0" bIns="0" rtlCol="0"/>
          <a:lstStyle/>
          <a:p>
            <a:endParaRPr/>
          </a:p>
        </p:txBody>
      </p:sp>
      <p:sp>
        <p:nvSpPr>
          <p:cNvPr id="45" name="object 19"/>
          <p:cNvSpPr/>
          <p:nvPr/>
        </p:nvSpPr>
        <p:spPr>
          <a:xfrm>
            <a:off x="4811369" y="4986299"/>
            <a:ext cx="4137025" cy="2037714"/>
          </a:xfrm>
          <a:custGeom>
            <a:avLst/>
            <a:gdLst/>
            <a:ahLst/>
            <a:cxnLst/>
            <a:rect l="l" t="t" r="r" b="b"/>
            <a:pathLst>
              <a:path w="4137025" h="2037715">
                <a:moveTo>
                  <a:pt x="0" y="2037577"/>
                </a:moveTo>
                <a:lnTo>
                  <a:pt x="4136837" y="0"/>
                </a:lnTo>
              </a:path>
            </a:pathLst>
          </a:custGeom>
          <a:ln w="35013">
            <a:solidFill>
              <a:srgbClr val="8ED1E9"/>
            </a:solidFill>
          </a:ln>
        </p:spPr>
        <p:txBody>
          <a:bodyPr wrap="square" lIns="0" tIns="0" rIns="0" bIns="0" rtlCol="0"/>
          <a:lstStyle/>
          <a:p>
            <a:endParaRPr/>
          </a:p>
        </p:txBody>
      </p:sp>
      <p:sp>
        <p:nvSpPr>
          <p:cNvPr id="46" name="object 20"/>
          <p:cNvSpPr/>
          <p:nvPr/>
        </p:nvSpPr>
        <p:spPr>
          <a:xfrm>
            <a:off x="4811369" y="4986299"/>
            <a:ext cx="4444365" cy="2188845"/>
          </a:xfrm>
          <a:custGeom>
            <a:avLst/>
            <a:gdLst/>
            <a:ahLst/>
            <a:cxnLst/>
            <a:rect l="l" t="t" r="r" b="b"/>
            <a:pathLst>
              <a:path w="4444365" h="2188845">
                <a:moveTo>
                  <a:pt x="0" y="2188751"/>
                </a:moveTo>
                <a:lnTo>
                  <a:pt x="4443772" y="0"/>
                </a:lnTo>
              </a:path>
            </a:pathLst>
          </a:custGeom>
          <a:ln w="35013">
            <a:solidFill>
              <a:srgbClr val="8ED1E9"/>
            </a:solidFill>
          </a:ln>
        </p:spPr>
        <p:txBody>
          <a:bodyPr wrap="square" lIns="0" tIns="0" rIns="0" bIns="0" rtlCol="0"/>
          <a:lstStyle/>
          <a:p>
            <a:endParaRPr/>
          </a:p>
        </p:txBody>
      </p:sp>
      <p:sp>
        <p:nvSpPr>
          <p:cNvPr id="54" name="object 21"/>
          <p:cNvSpPr/>
          <p:nvPr/>
        </p:nvSpPr>
        <p:spPr>
          <a:xfrm>
            <a:off x="4811369" y="4986299"/>
            <a:ext cx="4751070" cy="2339975"/>
          </a:xfrm>
          <a:custGeom>
            <a:avLst/>
            <a:gdLst/>
            <a:ahLst/>
            <a:cxnLst/>
            <a:rect l="l" t="t" r="r" b="b"/>
            <a:pathLst>
              <a:path w="4751070" h="2339975">
                <a:moveTo>
                  <a:pt x="0" y="2339933"/>
                </a:moveTo>
                <a:lnTo>
                  <a:pt x="4750703" y="0"/>
                </a:lnTo>
              </a:path>
            </a:pathLst>
          </a:custGeom>
          <a:ln w="35013">
            <a:solidFill>
              <a:srgbClr val="8ED1E9"/>
            </a:solidFill>
          </a:ln>
        </p:spPr>
        <p:txBody>
          <a:bodyPr wrap="square" lIns="0" tIns="0" rIns="0" bIns="0" rtlCol="0"/>
          <a:lstStyle/>
          <a:p>
            <a:endParaRPr/>
          </a:p>
        </p:txBody>
      </p:sp>
      <p:sp>
        <p:nvSpPr>
          <p:cNvPr id="55" name="object 22"/>
          <p:cNvSpPr/>
          <p:nvPr/>
        </p:nvSpPr>
        <p:spPr>
          <a:xfrm>
            <a:off x="4811369" y="4986299"/>
            <a:ext cx="5057775" cy="2491105"/>
          </a:xfrm>
          <a:custGeom>
            <a:avLst/>
            <a:gdLst/>
            <a:ahLst/>
            <a:cxnLst/>
            <a:rect l="l" t="t" r="r" b="b"/>
            <a:pathLst>
              <a:path w="5057775" h="2491104">
                <a:moveTo>
                  <a:pt x="0" y="2491096"/>
                </a:moveTo>
                <a:lnTo>
                  <a:pt x="5057622" y="0"/>
                </a:lnTo>
              </a:path>
            </a:pathLst>
          </a:custGeom>
          <a:ln w="35013">
            <a:solidFill>
              <a:srgbClr val="8ED1E9"/>
            </a:solidFill>
          </a:ln>
        </p:spPr>
        <p:txBody>
          <a:bodyPr wrap="square" lIns="0" tIns="0" rIns="0" bIns="0" rtlCol="0"/>
          <a:lstStyle/>
          <a:p>
            <a:endParaRPr/>
          </a:p>
        </p:txBody>
      </p:sp>
      <p:sp>
        <p:nvSpPr>
          <p:cNvPr id="56" name="object 23"/>
          <p:cNvSpPr/>
          <p:nvPr/>
        </p:nvSpPr>
        <p:spPr>
          <a:xfrm>
            <a:off x="4811369" y="4986299"/>
            <a:ext cx="5365115" cy="2642870"/>
          </a:xfrm>
          <a:custGeom>
            <a:avLst/>
            <a:gdLst/>
            <a:ahLst/>
            <a:cxnLst/>
            <a:rect l="l" t="t" r="r" b="b"/>
            <a:pathLst>
              <a:path w="5365115" h="2642870">
                <a:moveTo>
                  <a:pt x="0" y="2642267"/>
                </a:moveTo>
                <a:lnTo>
                  <a:pt x="5364535" y="0"/>
                </a:lnTo>
              </a:path>
            </a:pathLst>
          </a:custGeom>
          <a:ln w="35013">
            <a:solidFill>
              <a:srgbClr val="8ED1E9"/>
            </a:solidFill>
          </a:ln>
        </p:spPr>
        <p:txBody>
          <a:bodyPr wrap="square" lIns="0" tIns="0" rIns="0" bIns="0" rtlCol="0"/>
          <a:lstStyle/>
          <a:p>
            <a:endParaRPr/>
          </a:p>
        </p:txBody>
      </p:sp>
      <p:sp>
        <p:nvSpPr>
          <p:cNvPr id="57" name="object 24"/>
          <p:cNvSpPr/>
          <p:nvPr/>
        </p:nvSpPr>
        <p:spPr>
          <a:xfrm>
            <a:off x="4811369" y="4986299"/>
            <a:ext cx="5671820" cy="2794000"/>
          </a:xfrm>
          <a:custGeom>
            <a:avLst/>
            <a:gdLst/>
            <a:ahLst/>
            <a:cxnLst/>
            <a:rect l="l" t="t" r="r" b="b"/>
            <a:pathLst>
              <a:path w="5671820" h="2794000">
                <a:moveTo>
                  <a:pt x="0" y="2793438"/>
                </a:moveTo>
                <a:lnTo>
                  <a:pt x="5671447" y="0"/>
                </a:lnTo>
              </a:path>
            </a:pathLst>
          </a:custGeom>
          <a:ln w="35013">
            <a:solidFill>
              <a:srgbClr val="8ED1E9"/>
            </a:solidFill>
          </a:ln>
        </p:spPr>
        <p:txBody>
          <a:bodyPr wrap="square" lIns="0" tIns="0" rIns="0" bIns="0" rtlCol="0"/>
          <a:lstStyle/>
          <a:p>
            <a:endParaRPr/>
          </a:p>
        </p:txBody>
      </p:sp>
      <p:sp>
        <p:nvSpPr>
          <p:cNvPr id="58" name="object 25"/>
          <p:cNvSpPr/>
          <p:nvPr/>
        </p:nvSpPr>
        <p:spPr>
          <a:xfrm>
            <a:off x="4811369" y="4986299"/>
            <a:ext cx="5978525" cy="2945130"/>
          </a:xfrm>
          <a:custGeom>
            <a:avLst/>
            <a:gdLst/>
            <a:ahLst/>
            <a:cxnLst/>
            <a:rect l="l" t="t" r="r" b="b"/>
            <a:pathLst>
              <a:path w="5978525" h="2945129">
                <a:moveTo>
                  <a:pt x="0" y="2944612"/>
                </a:moveTo>
                <a:lnTo>
                  <a:pt x="5978385" y="0"/>
                </a:lnTo>
              </a:path>
            </a:pathLst>
          </a:custGeom>
          <a:ln w="35013">
            <a:solidFill>
              <a:srgbClr val="8ED1E9"/>
            </a:solidFill>
          </a:ln>
        </p:spPr>
        <p:txBody>
          <a:bodyPr wrap="square" lIns="0" tIns="0" rIns="0" bIns="0" rtlCol="0"/>
          <a:lstStyle/>
          <a:p>
            <a:endParaRPr/>
          </a:p>
        </p:txBody>
      </p:sp>
      <p:sp>
        <p:nvSpPr>
          <p:cNvPr id="59" name="object 26"/>
          <p:cNvSpPr/>
          <p:nvPr/>
        </p:nvSpPr>
        <p:spPr>
          <a:xfrm>
            <a:off x="4811369" y="4986299"/>
            <a:ext cx="6285865" cy="3096260"/>
          </a:xfrm>
          <a:custGeom>
            <a:avLst/>
            <a:gdLst/>
            <a:ahLst/>
            <a:cxnLst/>
            <a:rect l="l" t="t" r="r" b="b"/>
            <a:pathLst>
              <a:path w="6285865" h="3096259">
                <a:moveTo>
                  <a:pt x="0" y="3095797"/>
                </a:moveTo>
                <a:lnTo>
                  <a:pt x="6285298" y="0"/>
                </a:lnTo>
              </a:path>
            </a:pathLst>
          </a:custGeom>
          <a:ln w="35013">
            <a:solidFill>
              <a:srgbClr val="8ED1E9"/>
            </a:solidFill>
          </a:ln>
        </p:spPr>
        <p:txBody>
          <a:bodyPr wrap="square" lIns="0" tIns="0" rIns="0" bIns="0" rtlCol="0"/>
          <a:lstStyle/>
          <a:p>
            <a:endParaRPr/>
          </a:p>
        </p:txBody>
      </p:sp>
      <p:sp>
        <p:nvSpPr>
          <p:cNvPr id="60" name="object 27"/>
          <p:cNvSpPr/>
          <p:nvPr/>
        </p:nvSpPr>
        <p:spPr>
          <a:xfrm>
            <a:off x="5056553" y="4986299"/>
            <a:ext cx="6347460" cy="3126740"/>
          </a:xfrm>
          <a:custGeom>
            <a:avLst/>
            <a:gdLst/>
            <a:ahLst/>
            <a:cxnLst/>
            <a:rect l="l" t="t" r="r" b="b"/>
            <a:pathLst>
              <a:path w="6347459" h="3126740">
                <a:moveTo>
                  <a:pt x="0" y="3126206"/>
                </a:moveTo>
                <a:lnTo>
                  <a:pt x="6347051" y="0"/>
                </a:lnTo>
              </a:path>
            </a:pathLst>
          </a:custGeom>
          <a:ln w="35013">
            <a:solidFill>
              <a:srgbClr val="8ED1E9"/>
            </a:solidFill>
          </a:ln>
        </p:spPr>
        <p:txBody>
          <a:bodyPr wrap="square" lIns="0" tIns="0" rIns="0" bIns="0" rtlCol="0"/>
          <a:lstStyle/>
          <a:p>
            <a:endParaRPr/>
          </a:p>
        </p:txBody>
      </p:sp>
      <p:sp>
        <p:nvSpPr>
          <p:cNvPr id="61" name="object 28"/>
          <p:cNvSpPr/>
          <p:nvPr/>
        </p:nvSpPr>
        <p:spPr>
          <a:xfrm>
            <a:off x="5363454" y="4986299"/>
            <a:ext cx="6347460" cy="3126740"/>
          </a:xfrm>
          <a:custGeom>
            <a:avLst/>
            <a:gdLst/>
            <a:ahLst/>
            <a:cxnLst/>
            <a:rect l="l" t="t" r="r" b="b"/>
            <a:pathLst>
              <a:path w="6347459" h="3126740">
                <a:moveTo>
                  <a:pt x="0" y="3126206"/>
                </a:moveTo>
                <a:lnTo>
                  <a:pt x="6347065" y="0"/>
                </a:lnTo>
              </a:path>
            </a:pathLst>
          </a:custGeom>
          <a:ln w="35013">
            <a:solidFill>
              <a:srgbClr val="8ED1E9"/>
            </a:solidFill>
          </a:ln>
        </p:spPr>
        <p:txBody>
          <a:bodyPr wrap="square" lIns="0" tIns="0" rIns="0" bIns="0" rtlCol="0"/>
          <a:lstStyle/>
          <a:p>
            <a:endParaRPr/>
          </a:p>
        </p:txBody>
      </p:sp>
      <p:sp>
        <p:nvSpPr>
          <p:cNvPr id="62" name="object 29"/>
          <p:cNvSpPr/>
          <p:nvPr/>
        </p:nvSpPr>
        <p:spPr>
          <a:xfrm>
            <a:off x="5670375" y="4986299"/>
            <a:ext cx="6347460" cy="3126740"/>
          </a:xfrm>
          <a:custGeom>
            <a:avLst/>
            <a:gdLst/>
            <a:ahLst/>
            <a:cxnLst/>
            <a:rect l="l" t="t" r="r" b="b"/>
            <a:pathLst>
              <a:path w="6347459" h="3126740">
                <a:moveTo>
                  <a:pt x="0" y="3126206"/>
                </a:moveTo>
                <a:lnTo>
                  <a:pt x="6347065" y="0"/>
                </a:lnTo>
              </a:path>
            </a:pathLst>
          </a:custGeom>
          <a:ln w="35013">
            <a:solidFill>
              <a:srgbClr val="8ED1E9"/>
            </a:solidFill>
          </a:ln>
        </p:spPr>
        <p:txBody>
          <a:bodyPr wrap="square" lIns="0" tIns="0" rIns="0" bIns="0" rtlCol="0"/>
          <a:lstStyle/>
          <a:p>
            <a:endParaRPr/>
          </a:p>
        </p:txBody>
      </p:sp>
      <p:sp>
        <p:nvSpPr>
          <p:cNvPr id="63" name="object 30"/>
          <p:cNvSpPr/>
          <p:nvPr/>
        </p:nvSpPr>
        <p:spPr>
          <a:xfrm>
            <a:off x="5977289" y="4986299"/>
            <a:ext cx="6347460" cy="3126740"/>
          </a:xfrm>
          <a:custGeom>
            <a:avLst/>
            <a:gdLst/>
            <a:ahLst/>
            <a:cxnLst/>
            <a:rect l="l" t="t" r="r" b="b"/>
            <a:pathLst>
              <a:path w="6347459" h="3126740">
                <a:moveTo>
                  <a:pt x="0" y="3126206"/>
                </a:moveTo>
                <a:lnTo>
                  <a:pt x="6347051" y="0"/>
                </a:lnTo>
              </a:path>
            </a:pathLst>
          </a:custGeom>
          <a:ln w="35013">
            <a:solidFill>
              <a:srgbClr val="8ED1E9"/>
            </a:solidFill>
          </a:ln>
        </p:spPr>
        <p:txBody>
          <a:bodyPr wrap="square" lIns="0" tIns="0" rIns="0" bIns="0" rtlCol="0"/>
          <a:lstStyle/>
          <a:p>
            <a:endParaRPr/>
          </a:p>
        </p:txBody>
      </p:sp>
      <p:sp>
        <p:nvSpPr>
          <p:cNvPr id="64" name="object 31"/>
          <p:cNvSpPr/>
          <p:nvPr/>
        </p:nvSpPr>
        <p:spPr>
          <a:xfrm>
            <a:off x="6284239" y="4998775"/>
            <a:ext cx="6322060" cy="3114040"/>
          </a:xfrm>
          <a:custGeom>
            <a:avLst/>
            <a:gdLst/>
            <a:ahLst/>
            <a:cxnLst/>
            <a:rect l="l" t="t" r="r" b="b"/>
            <a:pathLst>
              <a:path w="6322059" h="3114040">
                <a:moveTo>
                  <a:pt x="0" y="3113730"/>
                </a:moveTo>
                <a:lnTo>
                  <a:pt x="6321730" y="0"/>
                </a:lnTo>
              </a:path>
            </a:pathLst>
          </a:custGeom>
          <a:ln w="35013">
            <a:solidFill>
              <a:srgbClr val="8ED1E9"/>
            </a:solidFill>
          </a:ln>
        </p:spPr>
        <p:txBody>
          <a:bodyPr wrap="square" lIns="0" tIns="0" rIns="0" bIns="0" rtlCol="0"/>
          <a:lstStyle/>
          <a:p>
            <a:endParaRPr/>
          </a:p>
        </p:txBody>
      </p:sp>
      <p:sp>
        <p:nvSpPr>
          <p:cNvPr id="65" name="object 32"/>
          <p:cNvSpPr/>
          <p:nvPr/>
        </p:nvSpPr>
        <p:spPr>
          <a:xfrm>
            <a:off x="6591126" y="5149924"/>
            <a:ext cx="6015355" cy="2962910"/>
          </a:xfrm>
          <a:custGeom>
            <a:avLst/>
            <a:gdLst/>
            <a:ahLst/>
            <a:cxnLst/>
            <a:rect l="l" t="t" r="r" b="b"/>
            <a:pathLst>
              <a:path w="6015355" h="2962909">
                <a:moveTo>
                  <a:pt x="0" y="2962582"/>
                </a:moveTo>
                <a:lnTo>
                  <a:pt x="6014843" y="0"/>
                </a:lnTo>
              </a:path>
            </a:pathLst>
          </a:custGeom>
          <a:ln w="35013">
            <a:solidFill>
              <a:srgbClr val="8ED1E9"/>
            </a:solidFill>
          </a:ln>
        </p:spPr>
        <p:txBody>
          <a:bodyPr wrap="square" lIns="0" tIns="0" rIns="0" bIns="0" rtlCol="0"/>
          <a:lstStyle/>
          <a:p>
            <a:endParaRPr/>
          </a:p>
        </p:txBody>
      </p:sp>
      <p:sp>
        <p:nvSpPr>
          <p:cNvPr id="66" name="object 33"/>
          <p:cNvSpPr/>
          <p:nvPr/>
        </p:nvSpPr>
        <p:spPr>
          <a:xfrm>
            <a:off x="6898061" y="5301115"/>
            <a:ext cx="5708015" cy="2811780"/>
          </a:xfrm>
          <a:custGeom>
            <a:avLst/>
            <a:gdLst/>
            <a:ahLst/>
            <a:cxnLst/>
            <a:rect l="l" t="t" r="r" b="b"/>
            <a:pathLst>
              <a:path w="5708015" h="2811779">
                <a:moveTo>
                  <a:pt x="0" y="2811389"/>
                </a:moveTo>
                <a:lnTo>
                  <a:pt x="5707906" y="0"/>
                </a:lnTo>
              </a:path>
            </a:pathLst>
          </a:custGeom>
          <a:ln w="35013">
            <a:solidFill>
              <a:srgbClr val="8ED1E9"/>
            </a:solidFill>
          </a:ln>
        </p:spPr>
        <p:txBody>
          <a:bodyPr wrap="square" lIns="0" tIns="0" rIns="0" bIns="0" rtlCol="0"/>
          <a:lstStyle/>
          <a:p>
            <a:endParaRPr/>
          </a:p>
        </p:txBody>
      </p:sp>
      <p:sp>
        <p:nvSpPr>
          <p:cNvPr id="67" name="object 34"/>
          <p:cNvSpPr/>
          <p:nvPr/>
        </p:nvSpPr>
        <p:spPr>
          <a:xfrm>
            <a:off x="7204965" y="5452267"/>
            <a:ext cx="5401310" cy="2660650"/>
          </a:xfrm>
          <a:custGeom>
            <a:avLst/>
            <a:gdLst/>
            <a:ahLst/>
            <a:cxnLst/>
            <a:rect l="l" t="t" r="r" b="b"/>
            <a:pathLst>
              <a:path w="5401309" h="2660650">
                <a:moveTo>
                  <a:pt x="0" y="2660238"/>
                </a:moveTo>
                <a:lnTo>
                  <a:pt x="5401003" y="0"/>
                </a:lnTo>
              </a:path>
            </a:pathLst>
          </a:custGeom>
          <a:ln w="35013">
            <a:solidFill>
              <a:srgbClr val="8ED1E9"/>
            </a:solidFill>
          </a:ln>
        </p:spPr>
        <p:txBody>
          <a:bodyPr wrap="square" lIns="0" tIns="0" rIns="0" bIns="0" rtlCol="0"/>
          <a:lstStyle/>
          <a:p>
            <a:endParaRPr/>
          </a:p>
        </p:txBody>
      </p:sp>
      <p:sp>
        <p:nvSpPr>
          <p:cNvPr id="68" name="object 35"/>
          <p:cNvSpPr/>
          <p:nvPr/>
        </p:nvSpPr>
        <p:spPr>
          <a:xfrm>
            <a:off x="7511929" y="5603455"/>
            <a:ext cx="5094605" cy="2509520"/>
          </a:xfrm>
          <a:custGeom>
            <a:avLst/>
            <a:gdLst/>
            <a:ahLst/>
            <a:cxnLst/>
            <a:rect l="l" t="t" r="r" b="b"/>
            <a:pathLst>
              <a:path w="5094605" h="2509520">
                <a:moveTo>
                  <a:pt x="0" y="2509050"/>
                </a:moveTo>
                <a:lnTo>
                  <a:pt x="5094040" y="0"/>
                </a:lnTo>
              </a:path>
            </a:pathLst>
          </a:custGeom>
          <a:ln w="35013">
            <a:solidFill>
              <a:srgbClr val="8ED1E9"/>
            </a:solidFill>
          </a:ln>
        </p:spPr>
        <p:txBody>
          <a:bodyPr wrap="square" lIns="0" tIns="0" rIns="0" bIns="0" rtlCol="0"/>
          <a:lstStyle/>
          <a:p>
            <a:endParaRPr/>
          </a:p>
        </p:txBody>
      </p:sp>
      <p:sp>
        <p:nvSpPr>
          <p:cNvPr id="69" name="object 36"/>
          <p:cNvSpPr/>
          <p:nvPr/>
        </p:nvSpPr>
        <p:spPr>
          <a:xfrm>
            <a:off x="7818814" y="5754621"/>
            <a:ext cx="4787265" cy="2358390"/>
          </a:xfrm>
          <a:custGeom>
            <a:avLst/>
            <a:gdLst/>
            <a:ahLst/>
            <a:cxnLst/>
            <a:rect l="l" t="t" r="r" b="b"/>
            <a:pathLst>
              <a:path w="4787265" h="2358390">
                <a:moveTo>
                  <a:pt x="0" y="2357884"/>
                </a:moveTo>
                <a:lnTo>
                  <a:pt x="4787154" y="0"/>
                </a:lnTo>
              </a:path>
            </a:pathLst>
          </a:custGeom>
          <a:ln w="35013">
            <a:solidFill>
              <a:srgbClr val="8ED1E9"/>
            </a:solidFill>
          </a:ln>
        </p:spPr>
        <p:txBody>
          <a:bodyPr wrap="square" lIns="0" tIns="0" rIns="0" bIns="0" rtlCol="0"/>
          <a:lstStyle/>
          <a:p>
            <a:endParaRPr/>
          </a:p>
        </p:txBody>
      </p:sp>
      <p:sp>
        <p:nvSpPr>
          <p:cNvPr id="70" name="object 37"/>
          <p:cNvSpPr/>
          <p:nvPr/>
        </p:nvSpPr>
        <p:spPr>
          <a:xfrm>
            <a:off x="8125769" y="5905807"/>
            <a:ext cx="4480560" cy="2207260"/>
          </a:xfrm>
          <a:custGeom>
            <a:avLst/>
            <a:gdLst/>
            <a:ahLst/>
            <a:cxnLst/>
            <a:rect l="l" t="t" r="r" b="b"/>
            <a:pathLst>
              <a:path w="4480559" h="2207259">
                <a:moveTo>
                  <a:pt x="0" y="2206698"/>
                </a:moveTo>
                <a:lnTo>
                  <a:pt x="4480199" y="0"/>
                </a:lnTo>
              </a:path>
            </a:pathLst>
          </a:custGeom>
          <a:ln w="35013">
            <a:solidFill>
              <a:srgbClr val="8ED1E9"/>
            </a:solidFill>
          </a:ln>
        </p:spPr>
        <p:txBody>
          <a:bodyPr wrap="square" lIns="0" tIns="0" rIns="0" bIns="0" rtlCol="0"/>
          <a:lstStyle/>
          <a:p>
            <a:endParaRPr/>
          </a:p>
        </p:txBody>
      </p:sp>
      <p:sp>
        <p:nvSpPr>
          <p:cNvPr id="71" name="object 38"/>
          <p:cNvSpPr/>
          <p:nvPr/>
        </p:nvSpPr>
        <p:spPr>
          <a:xfrm>
            <a:off x="8432665" y="6056967"/>
            <a:ext cx="4173854" cy="2056130"/>
          </a:xfrm>
          <a:custGeom>
            <a:avLst/>
            <a:gdLst/>
            <a:ahLst/>
            <a:cxnLst/>
            <a:rect l="l" t="t" r="r" b="b"/>
            <a:pathLst>
              <a:path w="4173854" h="2056129">
                <a:moveTo>
                  <a:pt x="0" y="2055538"/>
                </a:moveTo>
                <a:lnTo>
                  <a:pt x="4173304" y="0"/>
                </a:lnTo>
              </a:path>
            </a:pathLst>
          </a:custGeom>
          <a:ln w="35013">
            <a:solidFill>
              <a:srgbClr val="8ED1E9"/>
            </a:solidFill>
          </a:ln>
        </p:spPr>
        <p:txBody>
          <a:bodyPr wrap="square" lIns="0" tIns="0" rIns="0" bIns="0" rtlCol="0"/>
          <a:lstStyle/>
          <a:p>
            <a:endParaRPr/>
          </a:p>
        </p:txBody>
      </p:sp>
      <p:sp>
        <p:nvSpPr>
          <p:cNvPr id="72" name="object 39"/>
          <p:cNvSpPr/>
          <p:nvPr/>
        </p:nvSpPr>
        <p:spPr>
          <a:xfrm>
            <a:off x="8739596" y="6208148"/>
            <a:ext cx="3866515" cy="1904364"/>
          </a:xfrm>
          <a:custGeom>
            <a:avLst/>
            <a:gdLst/>
            <a:ahLst/>
            <a:cxnLst/>
            <a:rect l="l" t="t" r="r" b="b"/>
            <a:pathLst>
              <a:path w="3866515" h="1904365">
                <a:moveTo>
                  <a:pt x="0" y="1904356"/>
                </a:moveTo>
                <a:lnTo>
                  <a:pt x="3866372" y="0"/>
                </a:lnTo>
              </a:path>
            </a:pathLst>
          </a:custGeom>
          <a:ln w="35013">
            <a:solidFill>
              <a:srgbClr val="8ED1E9"/>
            </a:solidFill>
          </a:ln>
        </p:spPr>
        <p:txBody>
          <a:bodyPr wrap="square" lIns="0" tIns="0" rIns="0" bIns="0" rtlCol="0"/>
          <a:lstStyle/>
          <a:p>
            <a:endParaRPr/>
          </a:p>
        </p:txBody>
      </p:sp>
      <p:sp>
        <p:nvSpPr>
          <p:cNvPr id="73" name="object 40"/>
          <p:cNvSpPr/>
          <p:nvPr/>
        </p:nvSpPr>
        <p:spPr>
          <a:xfrm>
            <a:off x="9046528" y="6359330"/>
            <a:ext cx="3559810" cy="1753235"/>
          </a:xfrm>
          <a:custGeom>
            <a:avLst/>
            <a:gdLst/>
            <a:ahLst/>
            <a:cxnLst/>
            <a:rect l="l" t="t" r="r" b="b"/>
            <a:pathLst>
              <a:path w="3559809" h="1753234">
                <a:moveTo>
                  <a:pt x="0" y="1753175"/>
                </a:moveTo>
                <a:lnTo>
                  <a:pt x="3559440" y="0"/>
                </a:lnTo>
              </a:path>
            </a:pathLst>
          </a:custGeom>
          <a:ln w="35013">
            <a:solidFill>
              <a:srgbClr val="8ED1E9"/>
            </a:solidFill>
          </a:ln>
        </p:spPr>
        <p:txBody>
          <a:bodyPr wrap="square" lIns="0" tIns="0" rIns="0" bIns="0" rtlCol="0"/>
          <a:lstStyle/>
          <a:p>
            <a:endParaRPr/>
          </a:p>
        </p:txBody>
      </p:sp>
      <p:sp>
        <p:nvSpPr>
          <p:cNvPr id="74" name="object 41"/>
          <p:cNvSpPr/>
          <p:nvPr/>
        </p:nvSpPr>
        <p:spPr>
          <a:xfrm>
            <a:off x="9353451" y="6510495"/>
            <a:ext cx="3253104" cy="1602105"/>
          </a:xfrm>
          <a:custGeom>
            <a:avLst/>
            <a:gdLst/>
            <a:ahLst/>
            <a:cxnLst/>
            <a:rect l="l" t="t" r="r" b="b"/>
            <a:pathLst>
              <a:path w="3253104" h="1602104">
                <a:moveTo>
                  <a:pt x="0" y="1602010"/>
                </a:moveTo>
                <a:lnTo>
                  <a:pt x="3252517" y="0"/>
                </a:lnTo>
              </a:path>
            </a:pathLst>
          </a:custGeom>
          <a:ln w="35013">
            <a:solidFill>
              <a:srgbClr val="8ED1E9"/>
            </a:solidFill>
          </a:ln>
        </p:spPr>
        <p:txBody>
          <a:bodyPr wrap="square" lIns="0" tIns="0" rIns="0" bIns="0" rtlCol="0"/>
          <a:lstStyle/>
          <a:p>
            <a:endParaRPr/>
          </a:p>
        </p:txBody>
      </p:sp>
      <p:sp>
        <p:nvSpPr>
          <p:cNvPr id="75" name="object 42"/>
          <p:cNvSpPr/>
          <p:nvPr/>
        </p:nvSpPr>
        <p:spPr>
          <a:xfrm>
            <a:off x="9660372" y="6661673"/>
            <a:ext cx="2945765" cy="1450975"/>
          </a:xfrm>
          <a:custGeom>
            <a:avLst/>
            <a:gdLst/>
            <a:ahLst/>
            <a:cxnLst/>
            <a:rect l="l" t="t" r="r" b="b"/>
            <a:pathLst>
              <a:path w="2945765" h="1450975">
                <a:moveTo>
                  <a:pt x="0" y="1450831"/>
                </a:moveTo>
                <a:lnTo>
                  <a:pt x="2945596" y="0"/>
                </a:lnTo>
              </a:path>
            </a:pathLst>
          </a:custGeom>
          <a:ln w="35013">
            <a:solidFill>
              <a:srgbClr val="8ED1E9"/>
            </a:solidFill>
          </a:ln>
        </p:spPr>
        <p:txBody>
          <a:bodyPr wrap="square" lIns="0" tIns="0" rIns="0" bIns="0" rtlCol="0"/>
          <a:lstStyle/>
          <a:p>
            <a:endParaRPr/>
          </a:p>
        </p:txBody>
      </p:sp>
      <p:sp>
        <p:nvSpPr>
          <p:cNvPr id="76" name="object 43"/>
          <p:cNvSpPr/>
          <p:nvPr/>
        </p:nvSpPr>
        <p:spPr>
          <a:xfrm>
            <a:off x="9967311" y="6812853"/>
            <a:ext cx="2639060" cy="1299845"/>
          </a:xfrm>
          <a:custGeom>
            <a:avLst/>
            <a:gdLst/>
            <a:ahLst/>
            <a:cxnLst/>
            <a:rect l="l" t="t" r="r" b="b"/>
            <a:pathLst>
              <a:path w="2639059" h="1299845">
                <a:moveTo>
                  <a:pt x="0" y="1299652"/>
                </a:moveTo>
                <a:lnTo>
                  <a:pt x="2638657" y="0"/>
                </a:lnTo>
              </a:path>
            </a:pathLst>
          </a:custGeom>
          <a:ln w="35013">
            <a:solidFill>
              <a:srgbClr val="8ED1E9"/>
            </a:solidFill>
          </a:ln>
        </p:spPr>
        <p:txBody>
          <a:bodyPr wrap="square" lIns="0" tIns="0" rIns="0" bIns="0" rtlCol="0"/>
          <a:lstStyle/>
          <a:p>
            <a:endParaRPr/>
          </a:p>
        </p:txBody>
      </p:sp>
      <p:sp>
        <p:nvSpPr>
          <p:cNvPr id="77" name="object 44"/>
          <p:cNvSpPr/>
          <p:nvPr/>
        </p:nvSpPr>
        <p:spPr>
          <a:xfrm>
            <a:off x="10274194" y="6964003"/>
            <a:ext cx="2332355" cy="1148715"/>
          </a:xfrm>
          <a:custGeom>
            <a:avLst/>
            <a:gdLst/>
            <a:ahLst/>
            <a:cxnLst/>
            <a:rect l="l" t="t" r="r" b="b"/>
            <a:pathLst>
              <a:path w="2332354" h="1148715">
                <a:moveTo>
                  <a:pt x="0" y="1148502"/>
                </a:moveTo>
                <a:lnTo>
                  <a:pt x="2331775" y="0"/>
                </a:lnTo>
              </a:path>
            </a:pathLst>
          </a:custGeom>
          <a:ln w="35013">
            <a:solidFill>
              <a:srgbClr val="8ED1E9"/>
            </a:solidFill>
          </a:ln>
        </p:spPr>
        <p:txBody>
          <a:bodyPr wrap="square" lIns="0" tIns="0" rIns="0" bIns="0" rtlCol="0"/>
          <a:lstStyle/>
          <a:p>
            <a:endParaRPr/>
          </a:p>
        </p:txBody>
      </p:sp>
      <p:sp>
        <p:nvSpPr>
          <p:cNvPr id="78" name="object 45"/>
          <p:cNvSpPr/>
          <p:nvPr/>
        </p:nvSpPr>
        <p:spPr>
          <a:xfrm>
            <a:off x="10581128" y="7115185"/>
            <a:ext cx="2025014" cy="997585"/>
          </a:xfrm>
          <a:custGeom>
            <a:avLst/>
            <a:gdLst/>
            <a:ahLst/>
            <a:cxnLst/>
            <a:rect l="l" t="t" r="r" b="b"/>
            <a:pathLst>
              <a:path w="2025015" h="997584">
                <a:moveTo>
                  <a:pt x="0" y="997321"/>
                </a:moveTo>
                <a:lnTo>
                  <a:pt x="2024840" y="0"/>
                </a:lnTo>
              </a:path>
            </a:pathLst>
          </a:custGeom>
          <a:ln w="35013">
            <a:solidFill>
              <a:srgbClr val="8ED1E9"/>
            </a:solidFill>
          </a:ln>
        </p:spPr>
        <p:txBody>
          <a:bodyPr wrap="square" lIns="0" tIns="0" rIns="0" bIns="0" rtlCol="0"/>
          <a:lstStyle/>
          <a:p>
            <a:endParaRPr/>
          </a:p>
        </p:txBody>
      </p:sp>
      <p:sp>
        <p:nvSpPr>
          <p:cNvPr id="79" name="object 46"/>
          <p:cNvSpPr/>
          <p:nvPr/>
        </p:nvSpPr>
        <p:spPr>
          <a:xfrm>
            <a:off x="10888063" y="7266360"/>
            <a:ext cx="1718310" cy="846455"/>
          </a:xfrm>
          <a:custGeom>
            <a:avLst/>
            <a:gdLst/>
            <a:ahLst/>
            <a:cxnLst/>
            <a:rect l="l" t="t" r="r" b="b"/>
            <a:pathLst>
              <a:path w="1718309" h="846454">
                <a:moveTo>
                  <a:pt x="0" y="846145"/>
                </a:moveTo>
                <a:lnTo>
                  <a:pt x="1717905" y="0"/>
                </a:lnTo>
              </a:path>
            </a:pathLst>
          </a:custGeom>
          <a:ln w="35013">
            <a:solidFill>
              <a:srgbClr val="8ED1E9"/>
            </a:solidFill>
          </a:ln>
        </p:spPr>
        <p:txBody>
          <a:bodyPr wrap="square" lIns="0" tIns="0" rIns="0" bIns="0" rtlCol="0"/>
          <a:lstStyle/>
          <a:p>
            <a:endParaRPr/>
          </a:p>
        </p:txBody>
      </p:sp>
      <p:sp>
        <p:nvSpPr>
          <p:cNvPr id="80" name="object 47"/>
          <p:cNvSpPr/>
          <p:nvPr/>
        </p:nvSpPr>
        <p:spPr>
          <a:xfrm>
            <a:off x="11194983" y="7417532"/>
            <a:ext cx="1411605" cy="695325"/>
          </a:xfrm>
          <a:custGeom>
            <a:avLst/>
            <a:gdLst/>
            <a:ahLst/>
            <a:cxnLst/>
            <a:rect l="l" t="t" r="r" b="b"/>
            <a:pathLst>
              <a:path w="1411604" h="695325">
                <a:moveTo>
                  <a:pt x="0" y="694973"/>
                </a:moveTo>
                <a:lnTo>
                  <a:pt x="1410986" y="0"/>
                </a:lnTo>
              </a:path>
            </a:pathLst>
          </a:custGeom>
          <a:ln w="35013">
            <a:solidFill>
              <a:srgbClr val="8ED1E9"/>
            </a:solidFill>
          </a:ln>
        </p:spPr>
        <p:txBody>
          <a:bodyPr wrap="square" lIns="0" tIns="0" rIns="0" bIns="0" rtlCol="0"/>
          <a:lstStyle/>
          <a:p>
            <a:endParaRPr/>
          </a:p>
        </p:txBody>
      </p:sp>
      <p:sp>
        <p:nvSpPr>
          <p:cNvPr id="81" name="object 48"/>
          <p:cNvSpPr/>
          <p:nvPr/>
        </p:nvSpPr>
        <p:spPr>
          <a:xfrm>
            <a:off x="11501887" y="7568697"/>
            <a:ext cx="1104265" cy="544195"/>
          </a:xfrm>
          <a:custGeom>
            <a:avLst/>
            <a:gdLst/>
            <a:ahLst/>
            <a:cxnLst/>
            <a:rect l="l" t="t" r="r" b="b"/>
            <a:pathLst>
              <a:path w="1104265" h="544195">
                <a:moveTo>
                  <a:pt x="0" y="543808"/>
                </a:moveTo>
                <a:lnTo>
                  <a:pt x="1104081" y="0"/>
                </a:lnTo>
              </a:path>
            </a:pathLst>
          </a:custGeom>
          <a:ln w="35013">
            <a:solidFill>
              <a:srgbClr val="8ED1E9"/>
            </a:solidFill>
          </a:ln>
        </p:spPr>
        <p:txBody>
          <a:bodyPr wrap="square" lIns="0" tIns="0" rIns="0" bIns="0" rtlCol="0"/>
          <a:lstStyle/>
          <a:p>
            <a:endParaRPr/>
          </a:p>
        </p:txBody>
      </p:sp>
      <p:sp>
        <p:nvSpPr>
          <p:cNvPr id="82" name="object 49"/>
          <p:cNvSpPr/>
          <p:nvPr/>
        </p:nvSpPr>
        <p:spPr>
          <a:xfrm>
            <a:off x="11808799" y="7719863"/>
            <a:ext cx="797560" cy="393065"/>
          </a:xfrm>
          <a:custGeom>
            <a:avLst/>
            <a:gdLst/>
            <a:ahLst/>
            <a:cxnLst/>
            <a:rect l="l" t="t" r="r" b="b"/>
            <a:pathLst>
              <a:path w="797559" h="393065">
                <a:moveTo>
                  <a:pt x="0" y="392641"/>
                </a:moveTo>
                <a:lnTo>
                  <a:pt x="797170" y="0"/>
                </a:lnTo>
              </a:path>
            </a:pathLst>
          </a:custGeom>
          <a:ln w="35013">
            <a:solidFill>
              <a:srgbClr val="8ED1E9"/>
            </a:solidFill>
          </a:ln>
        </p:spPr>
        <p:txBody>
          <a:bodyPr wrap="square" lIns="0" tIns="0" rIns="0" bIns="0" rtlCol="0"/>
          <a:lstStyle/>
          <a:p>
            <a:endParaRPr/>
          </a:p>
        </p:txBody>
      </p:sp>
      <p:sp>
        <p:nvSpPr>
          <p:cNvPr id="83" name="object 50"/>
          <p:cNvSpPr/>
          <p:nvPr/>
        </p:nvSpPr>
        <p:spPr>
          <a:xfrm>
            <a:off x="12115735" y="7871044"/>
            <a:ext cx="490855" cy="241935"/>
          </a:xfrm>
          <a:custGeom>
            <a:avLst/>
            <a:gdLst/>
            <a:ahLst/>
            <a:cxnLst/>
            <a:rect l="l" t="t" r="r" b="b"/>
            <a:pathLst>
              <a:path w="490854" h="241934">
                <a:moveTo>
                  <a:pt x="0" y="241461"/>
                </a:moveTo>
                <a:lnTo>
                  <a:pt x="490233" y="0"/>
                </a:lnTo>
              </a:path>
            </a:pathLst>
          </a:custGeom>
          <a:ln w="35013">
            <a:solidFill>
              <a:srgbClr val="8ED1E9"/>
            </a:solidFill>
          </a:ln>
        </p:spPr>
        <p:txBody>
          <a:bodyPr wrap="square" lIns="0" tIns="0" rIns="0" bIns="0" rtlCol="0"/>
          <a:lstStyle/>
          <a:p>
            <a:endParaRPr/>
          </a:p>
        </p:txBody>
      </p:sp>
      <p:sp>
        <p:nvSpPr>
          <p:cNvPr id="84" name="object 51"/>
          <p:cNvSpPr/>
          <p:nvPr/>
        </p:nvSpPr>
        <p:spPr>
          <a:xfrm>
            <a:off x="12422638" y="8022207"/>
            <a:ext cx="183515" cy="90805"/>
          </a:xfrm>
          <a:custGeom>
            <a:avLst/>
            <a:gdLst/>
            <a:ahLst/>
            <a:cxnLst/>
            <a:rect l="l" t="t" r="r" b="b"/>
            <a:pathLst>
              <a:path w="183515" h="90804">
                <a:moveTo>
                  <a:pt x="0" y="90298"/>
                </a:moveTo>
                <a:lnTo>
                  <a:pt x="183330" y="0"/>
                </a:lnTo>
              </a:path>
            </a:pathLst>
          </a:custGeom>
          <a:ln w="35013">
            <a:solidFill>
              <a:srgbClr val="8ED1E9"/>
            </a:solidFill>
          </a:ln>
        </p:spPr>
        <p:txBody>
          <a:bodyPr wrap="square" lIns="0" tIns="0" rIns="0" bIns="0" rtlCol="0"/>
          <a:lstStyle/>
          <a:p>
            <a:endParaRPr/>
          </a:p>
        </p:txBody>
      </p:sp>
      <p:sp>
        <p:nvSpPr>
          <p:cNvPr id="85" name="object 52"/>
          <p:cNvSpPr/>
          <p:nvPr/>
        </p:nvSpPr>
        <p:spPr>
          <a:xfrm>
            <a:off x="5013731" y="5206593"/>
            <a:ext cx="7389850" cy="2685605"/>
          </a:xfrm>
          <a:prstGeom prst="rect">
            <a:avLst/>
          </a:prstGeom>
          <a:blipFill>
            <a:blip r:embed="rId3" cstate="print"/>
            <a:stretch>
              <a:fillRect/>
            </a:stretch>
          </a:blipFill>
        </p:spPr>
        <p:txBody>
          <a:bodyPr wrap="square" lIns="0" tIns="0" rIns="0" bIns="0" rtlCol="0"/>
          <a:lstStyle/>
          <a:p>
            <a:endParaRPr/>
          </a:p>
        </p:txBody>
      </p:sp>
      <p:sp>
        <p:nvSpPr>
          <p:cNvPr id="86" name="object 53"/>
          <p:cNvSpPr/>
          <p:nvPr/>
        </p:nvSpPr>
        <p:spPr>
          <a:xfrm>
            <a:off x="5032273" y="5215064"/>
            <a:ext cx="7371715" cy="2677160"/>
          </a:xfrm>
          <a:custGeom>
            <a:avLst/>
            <a:gdLst/>
            <a:ahLst/>
            <a:cxnLst/>
            <a:rect l="l" t="t" r="r" b="b"/>
            <a:pathLst>
              <a:path w="7371715" h="2677159">
                <a:moveTo>
                  <a:pt x="0" y="0"/>
                </a:moveTo>
                <a:lnTo>
                  <a:pt x="7371308" y="0"/>
                </a:lnTo>
                <a:lnTo>
                  <a:pt x="7371308" y="2677134"/>
                </a:lnTo>
                <a:lnTo>
                  <a:pt x="0" y="2677134"/>
                </a:lnTo>
                <a:lnTo>
                  <a:pt x="0" y="0"/>
                </a:lnTo>
                <a:close/>
              </a:path>
            </a:pathLst>
          </a:custGeom>
          <a:ln w="46202">
            <a:solidFill>
              <a:srgbClr val="8ED1E9"/>
            </a:solidFill>
          </a:ln>
        </p:spPr>
        <p:txBody>
          <a:bodyPr wrap="square" lIns="0" tIns="0" rIns="0" bIns="0" rtlCol="0"/>
          <a:lstStyle/>
          <a:p>
            <a:endParaRPr/>
          </a:p>
        </p:txBody>
      </p:sp>
      <p:sp>
        <p:nvSpPr>
          <p:cNvPr id="87" name="object 54"/>
          <p:cNvSpPr txBox="1"/>
          <p:nvPr/>
        </p:nvSpPr>
        <p:spPr>
          <a:xfrm>
            <a:off x="726975" y="4560094"/>
            <a:ext cx="3721741" cy="3802323"/>
          </a:xfrm>
          <a:prstGeom prst="rect">
            <a:avLst/>
          </a:prstGeom>
        </p:spPr>
        <p:txBody>
          <a:bodyPr vert="horz" wrap="square" lIns="0" tIns="12700" rIns="0" bIns="0" rtlCol="0">
            <a:spAutoFit/>
          </a:bodyPr>
          <a:lstStyle/>
          <a:p>
            <a:pPr marL="12700" marR="5080" algn="just">
              <a:lnSpc>
                <a:spcPct val="113999"/>
              </a:lnSpc>
              <a:spcBef>
                <a:spcPts val="100"/>
              </a:spcBef>
            </a:pPr>
            <a:r>
              <a:rPr sz="1800" spc="135" dirty="0">
                <a:solidFill>
                  <a:srgbClr val="5D5D5D"/>
                </a:solidFill>
                <a:latin typeface="Apex New PS Medium Proportional" pitchFamily="50" charset="0"/>
                <a:cs typeface="Calibri"/>
              </a:rPr>
              <a:t>Se </a:t>
            </a:r>
            <a:r>
              <a:rPr sz="1800" spc="35" dirty="0">
                <a:solidFill>
                  <a:srgbClr val="5D5D5D"/>
                </a:solidFill>
                <a:latin typeface="Apex New PS Medium Proportional" pitchFamily="50" charset="0"/>
                <a:cs typeface="Calibri"/>
              </a:rPr>
              <a:t>rehabilitó el pavimento  </a:t>
            </a:r>
            <a:r>
              <a:rPr sz="1800" spc="30" dirty="0">
                <a:solidFill>
                  <a:srgbClr val="5D5D5D"/>
                </a:solidFill>
                <a:latin typeface="Apex New PS Medium Proportional" pitchFamily="50" charset="0"/>
                <a:cs typeface="Calibri"/>
              </a:rPr>
              <a:t>aeronáutico en </a:t>
            </a:r>
            <a:r>
              <a:rPr sz="1800" spc="200" dirty="0">
                <a:solidFill>
                  <a:srgbClr val="5D5D5D"/>
                </a:solidFill>
                <a:latin typeface="Apex New PS Medium Proportional" pitchFamily="50" charset="0"/>
                <a:cs typeface="Calibri"/>
              </a:rPr>
              <a:t>04 </a:t>
            </a:r>
            <a:r>
              <a:rPr sz="1800" spc="50" dirty="0">
                <a:solidFill>
                  <a:srgbClr val="5D5D5D"/>
                </a:solidFill>
                <a:latin typeface="Apex New PS Medium Proportional" pitchFamily="50" charset="0"/>
                <a:cs typeface="Calibri"/>
              </a:rPr>
              <a:t>posiciones </a:t>
            </a:r>
            <a:r>
              <a:rPr sz="1800" spc="30" dirty="0">
                <a:solidFill>
                  <a:srgbClr val="5D5D5D"/>
                </a:solidFill>
                <a:latin typeface="Apex New PS Medium Proportional" pitchFamily="50" charset="0"/>
                <a:cs typeface="Calibri"/>
              </a:rPr>
              <a:t>de  </a:t>
            </a:r>
            <a:r>
              <a:rPr sz="1800" spc="40" dirty="0">
                <a:solidFill>
                  <a:srgbClr val="5D5D5D"/>
                </a:solidFill>
                <a:latin typeface="Apex New PS Medium Proportional" pitchFamily="50" charset="0"/>
                <a:cs typeface="Calibri"/>
              </a:rPr>
              <a:t>estacionamiento </a:t>
            </a:r>
            <a:r>
              <a:rPr sz="1800" spc="30" dirty="0">
                <a:solidFill>
                  <a:srgbClr val="5D5D5D"/>
                </a:solidFill>
                <a:latin typeface="Apex New PS Medium Proportional" pitchFamily="50" charset="0"/>
                <a:cs typeface="Calibri"/>
              </a:rPr>
              <a:t>de </a:t>
            </a:r>
            <a:r>
              <a:rPr sz="1800" spc="50" dirty="0">
                <a:solidFill>
                  <a:srgbClr val="5D5D5D"/>
                </a:solidFill>
                <a:latin typeface="Apex New PS Medium Proportional" pitchFamily="50" charset="0"/>
                <a:cs typeface="Calibri"/>
              </a:rPr>
              <a:t>aeronaves  </a:t>
            </a:r>
            <a:r>
              <a:rPr sz="1800" spc="100" dirty="0">
                <a:solidFill>
                  <a:srgbClr val="5D5D5D"/>
                </a:solidFill>
                <a:latin typeface="Apex New PS Medium Proportional" pitchFamily="50" charset="0"/>
                <a:cs typeface="Calibri"/>
              </a:rPr>
              <a:t>(PEAs</a:t>
            </a:r>
            <a:r>
              <a:rPr sz="1800" spc="-55" dirty="0">
                <a:solidFill>
                  <a:srgbClr val="5D5D5D"/>
                </a:solidFill>
                <a:latin typeface="Apex New PS Medium Proportional" pitchFamily="50" charset="0"/>
                <a:cs typeface="Calibri"/>
              </a:rPr>
              <a:t> </a:t>
            </a:r>
            <a:r>
              <a:rPr sz="1800" spc="40" dirty="0">
                <a:solidFill>
                  <a:srgbClr val="5D5D5D"/>
                </a:solidFill>
                <a:latin typeface="Apex New PS Medium Proportional" pitchFamily="50" charset="0"/>
                <a:cs typeface="Calibri"/>
              </a:rPr>
              <a:t>73,</a:t>
            </a:r>
            <a:r>
              <a:rPr sz="1800" spc="-55" dirty="0">
                <a:solidFill>
                  <a:srgbClr val="5D5D5D"/>
                </a:solidFill>
                <a:latin typeface="Apex New PS Medium Proportional" pitchFamily="50" charset="0"/>
                <a:cs typeface="Calibri"/>
              </a:rPr>
              <a:t> </a:t>
            </a:r>
            <a:r>
              <a:rPr sz="1800" spc="60" dirty="0">
                <a:solidFill>
                  <a:srgbClr val="5D5D5D"/>
                </a:solidFill>
                <a:latin typeface="Apex New PS Medium Proportional" pitchFamily="50" charset="0"/>
                <a:cs typeface="Calibri"/>
              </a:rPr>
              <a:t>74,</a:t>
            </a:r>
            <a:r>
              <a:rPr sz="1800" spc="-55" dirty="0">
                <a:solidFill>
                  <a:srgbClr val="5D5D5D"/>
                </a:solidFill>
                <a:latin typeface="Apex New PS Medium Proportional" pitchFamily="50" charset="0"/>
                <a:cs typeface="Calibri"/>
              </a:rPr>
              <a:t> </a:t>
            </a:r>
            <a:r>
              <a:rPr sz="1800" spc="85" dirty="0">
                <a:solidFill>
                  <a:srgbClr val="5D5D5D"/>
                </a:solidFill>
                <a:latin typeface="Apex New PS Medium Proportional" pitchFamily="50" charset="0"/>
                <a:cs typeface="Calibri"/>
              </a:rPr>
              <a:t>75</a:t>
            </a:r>
            <a:r>
              <a:rPr sz="1800" spc="-55" dirty="0">
                <a:solidFill>
                  <a:srgbClr val="5D5D5D"/>
                </a:solidFill>
                <a:latin typeface="Apex New PS Medium Proportional" pitchFamily="50" charset="0"/>
                <a:cs typeface="Calibri"/>
              </a:rPr>
              <a:t> </a:t>
            </a:r>
            <a:r>
              <a:rPr sz="1800" spc="150" dirty="0">
                <a:solidFill>
                  <a:srgbClr val="5D5D5D"/>
                </a:solidFill>
                <a:latin typeface="Apex New PS Medium Proportional" pitchFamily="50" charset="0"/>
                <a:cs typeface="Calibri"/>
              </a:rPr>
              <a:t>y</a:t>
            </a:r>
            <a:r>
              <a:rPr sz="1800" spc="-55" dirty="0">
                <a:solidFill>
                  <a:srgbClr val="5D5D5D"/>
                </a:solidFill>
                <a:latin typeface="Apex New PS Medium Proportional" pitchFamily="50" charset="0"/>
                <a:cs typeface="Calibri"/>
              </a:rPr>
              <a:t> </a:t>
            </a:r>
            <a:r>
              <a:rPr sz="1800" spc="100" dirty="0">
                <a:solidFill>
                  <a:srgbClr val="5D5D5D"/>
                </a:solidFill>
                <a:latin typeface="Apex New PS Medium Proportional" pitchFamily="50" charset="0"/>
                <a:cs typeface="Calibri"/>
              </a:rPr>
              <a:t>76)</a:t>
            </a:r>
            <a:r>
              <a:rPr sz="1800" spc="-55" dirty="0">
                <a:solidFill>
                  <a:srgbClr val="5D5D5D"/>
                </a:solidFill>
                <a:latin typeface="Apex New PS Medium Proportional" pitchFamily="50" charset="0"/>
                <a:cs typeface="Calibri"/>
              </a:rPr>
              <a:t> </a:t>
            </a:r>
            <a:r>
              <a:rPr sz="1800" spc="30" dirty="0">
                <a:solidFill>
                  <a:srgbClr val="5D5D5D"/>
                </a:solidFill>
                <a:latin typeface="Apex New PS Medium Proportional" pitchFamily="50" charset="0"/>
                <a:cs typeface="Calibri"/>
              </a:rPr>
              <a:t>en</a:t>
            </a:r>
            <a:r>
              <a:rPr sz="1800" spc="-55" dirty="0">
                <a:solidFill>
                  <a:srgbClr val="5D5D5D"/>
                </a:solidFill>
                <a:latin typeface="Apex New PS Medium Proportional" pitchFamily="50" charset="0"/>
                <a:cs typeface="Calibri"/>
              </a:rPr>
              <a:t> </a:t>
            </a:r>
            <a:r>
              <a:rPr sz="1800" spc="35" dirty="0">
                <a:solidFill>
                  <a:srgbClr val="5D5D5D"/>
                </a:solidFill>
                <a:latin typeface="Apex New PS Medium Proportional" pitchFamily="50" charset="0"/>
                <a:cs typeface="Calibri"/>
              </a:rPr>
              <a:t>el</a:t>
            </a:r>
            <a:r>
              <a:rPr sz="1800" spc="-55" dirty="0">
                <a:solidFill>
                  <a:srgbClr val="5D5D5D"/>
                </a:solidFill>
                <a:latin typeface="Apex New PS Medium Proportional" pitchFamily="50" charset="0"/>
                <a:cs typeface="Calibri"/>
              </a:rPr>
              <a:t> </a:t>
            </a:r>
            <a:r>
              <a:rPr sz="1800" spc="65" dirty="0">
                <a:solidFill>
                  <a:srgbClr val="5D5D5D"/>
                </a:solidFill>
                <a:latin typeface="Apex New PS Medium Proportional" pitchFamily="50" charset="0"/>
                <a:cs typeface="Calibri"/>
              </a:rPr>
              <a:t>Sector  </a:t>
            </a:r>
            <a:r>
              <a:rPr sz="1800" spc="85" dirty="0">
                <a:solidFill>
                  <a:srgbClr val="5D5D5D"/>
                </a:solidFill>
                <a:latin typeface="Apex New PS Medium Proportional" pitchFamily="50" charset="0"/>
                <a:cs typeface="Calibri"/>
              </a:rPr>
              <a:t>G2</a:t>
            </a:r>
            <a:r>
              <a:rPr sz="1800" spc="-60" dirty="0">
                <a:solidFill>
                  <a:srgbClr val="5D5D5D"/>
                </a:solidFill>
                <a:latin typeface="Apex New PS Medium Proportional" pitchFamily="50" charset="0"/>
                <a:cs typeface="Calibri"/>
              </a:rPr>
              <a:t> </a:t>
            </a:r>
            <a:r>
              <a:rPr sz="1800" spc="150" dirty="0">
                <a:solidFill>
                  <a:srgbClr val="5D5D5D"/>
                </a:solidFill>
                <a:latin typeface="Apex New PS Medium Proportional" pitchFamily="50" charset="0"/>
                <a:cs typeface="Calibri"/>
              </a:rPr>
              <a:t>y</a:t>
            </a:r>
            <a:r>
              <a:rPr sz="1800" spc="-60" dirty="0">
                <a:solidFill>
                  <a:srgbClr val="5D5D5D"/>
                </a:solidFill>
                <a:latin typeface="Apex New PS Medium Proportional" pitchFamily="50" charset="0"/>
                <a:cs typeface="Calibri"/>
              </a:rPr>
              <a:t> </a:t>
            </a:r>
            <a:r>
              <a:rPr sz="1800" spc="90" dirty="0">
                <a:solidFill>
                  <a:srgbClr val="5D5D5D"/>
                </a:solidFill>
                <a:latin typeface="Apex New PS Medium Proportional" pitchFamily="50" charset="0"/>
                <a:cs typeface="Calibri"/>
              </a:rPr>
              <a:t>H2</a:t>
            </a:r>
            <a:r>
              <a:rPr sz="1800" spc="-60" dirty="0">
                <a:solidFill>
                  <a:srgbClr val="5D5D5D"/>
                </a:solidFill>
                <a:latin typeface="Apex New PS Medium Proportional" pitchFamily="50" charset="0"/>
                <a:cs typeface="Calibri"/>
              </a:rPr>
              <a:t> </a:t>
            </a:r>
            <a:r>
              <a:rPr sz="1800" spc="30" dirty="0">
                <a:solidFill>
                  <a:srgbClr val="5D5D5D"/>
                </a:solidFill>
                <a:latin typeface="Apex New PS Medium Proportional" pitchFamily="50" charset="0"/>
                <a:cs typeface="Calibri"/>
              </a:rPr>
              <a:t>de</a:t>
            </a:r>
            <a:r>
              <a:rPr sz="1800" spc="-60" dirty="0">
                <a:solidFill>
                  <a:srgbClr val="5D5D5D"/>
                </a:solidFill>
                <a:latin typeface="Apex New PS Medium Proportional" pitchFamily="50" charset="0"/>
                <a:cs typeface="Calibri"/>
              </a:rPr>
              <a:t> </a:t>
            </a:r>
            <a:r>
              <a:rPr sz="1800" spc="40" dirty="0">
                <a:solidFill>
                  <a:srgbClr val="5D5D5D"/>
                </a:solidFill>
                <a:latin typeface="Apex New PS Medium Proportional" pitchFamily="50" charset="0"/>
                <a:cs typeface="Calibri"/>
              </a:rPr>
              <a:t>la</a:t>
            </a:r>
            <a:r>
              <a:rPr sz="1800" spc="-60" dirty="0">
                <a:solidFill>
                  <a:srgbClr val="5D5D5D"/>
                </a:solidFill>
                <a:latin typeface="Apex New PS Medium Proportional" pitchFamily="50" charset="0"/>
                <a:cs typeface="Calibri"/>
              </a:rPr>
              <a:t> </a:t>
            </a:r>
            <a:r>
              <a:rPr sz="1800" spc="40" dirty="0">
                <a:solidFill>
                  <a:srgbClr val="5D5D5D"/>
                </a:solidFill>
                <a:latin typeface="Apex New PS Medium Proportional" pitchFamily="50" charset="0"/>
                <a:cs typeface="Calibri"/>
              </a:rPr>
              <a:t>plataforma</a:t>
            </a:r>
            <a:r>
              <a:rPr sz="1800" spc="-60" dirty="0">
                <a:solidFill>
                  <a:srgbClr val="5D5D5D"/>
                </a:solidFill>
                <a:latin typeface="Apex New PS Medium Proportional" pitchFamily="50" charset="0"/>
                <a:cs typeface="Calibri"/>
              </a:rPr>
              <a:t> </a:t>
            </a:r>
            <a:r>
              <a:rPr sz="1800" spc="15" dirty="0">
                <a:solidFill>
                  <a:srgbClr val="5D5D5D"/>
                </a:solidFill>
                <a:latin typeface="Apex New PS Medium Proportional" pitchFamily="50" charset="0"/>
                <a:cs typeface="Calibri"/>
              </a:rPr>
              <a:t>norte.</a:t>
            </a:r>
            <a:endParaRPr sz="1800" dirty="0">
              <a:latin typeface="Apex New PS Medium Proportional" pitchFamily="50" charset="0"/>
              <a:cs typeface="Calibri"/>
            </a:endParaRPr>
          </a:p>
          <a:p>
            <a:pPr marL="12700" marR="5080" algn="just">
              <a:lnSpc>
                <a:spcPct val="113999"/>
              </a:lnSpc>
              <a:tabLst>
                <a:tab pos="1906270" algn="l"/>
                <a:tab pos="2809240" algn="l"/>
              </a:tabLst>
            </a:pPr>
            <a:r>
              <a:rPr sz="1800" spc="105" dirty="0">
                <a:solidFill>
                  <a:srgbClr val="5D5D5D"/>
                </a:solidFill>
                <a:latin typeface="Apex New PS Medium Proportional" pitchFamily="50" charset="0"/>
                <a:cs typeface="Calibri"/>
              </a:rPr>
              <a:t>La </a:t>
            </a:r>
            <a:r>
              <a:rPr sz="1800" spc="35" dirty="0">
                <a:solidFill>
                  <a:srgbClr val="5D5D5D"/>
                </a:solidFill>
                <a:latin typeface="Apex New PS Medium Proportional" pitchFamily="50" charset="0"/>
                <a:cs typeface="Calibri"/>
              </a:rPr>
              <a:t>rehabilitación </a:t>
            </a:r>
            <a:r>
              <a:rPr sz="1800" spc="80" dirty="0">
                <a:solidFill>
                  <a:srgbClr val="5D5D5D"/>
                </a:solidFill>
                <a:latin typeface="Apex New PS Medium Proportional" pitchFamily="50" charset="0"/>
                <a:cs typeface="Calibri"/>
              </a:rPr>
              <a:t>se </a:t>
            </a:r>
            <a:r>
              <a:rPr sz="1800" spc="50" dirty="0">
                <a:solidFill>
                  <a:srgbClr val="5D5D5D"/>
                </a:solidFill>
                <a:latin typeface="Apex New PS Medium Proportional" pitchFamily="50" charset="0"/>
                <a:cs typeface="Calibri"/>
              </a:rPr>
              <a:t>realizó </a:t>
            </a:r>
            <a:r>
              <a:rPr sz="1800" spc="25" dirty="0">
                <a:solidFill>
                  <a:srgbClr val="5D5D5D"/>
                </a:solidFill>
                <a:latin typeface="Apex New PS Medium Proportional" pitchFamily="50" charset="0"/>
                <a:cs typeface="Calibri"/>
              </a:rPr>
              <a:t>con  </a:t>
            </a:r>
            <a:r>
              <a:rPr sz="1800" spc="35" dirty="0">
                <a:solidFill>
                  <a:srgbClr val="5D5D5D"/>
                </a:solidFill>
                <a:latin typeface="Apex New PS Medium Proportional" pitchFamily="50" charset="0"/>
                <a:cs typeface="Calibri"/>
              </a:rPr>
              <a:t>pavimento </a:t>
            </a:r>
            <a:r>
              <a:rPr sz="1800" spc="60" dirty="0">
                <a:solidFill>
                  <a:srgbClr val="5D5D5D"/>
                </a:solidFill>
                <a:latin typeface="Apex New PS Medium Proportional" pitchFamily="50" charset="0"/>
                <a:cs typeface="Calibri"/>
              </a:rPr>
              <a:t>flexible </a:t>
            </a:r>
            <a:r>
              <a:rPr sz="1800" spc="15" dirty="0">
                <a:solidFill>
                  <a:srgbClr val="5D5D5D"/>
                </a:solidFill>
                <a:latin typeface="Apex New PS Medium Proportional" pitchFamily="50" charset="0"/>
                <a:cs typeface="Calibri"/>
              </a:rPr>
              <a:t>(MAC), </a:t>
            </a:r>
            <a:r>
              <a:rPr sz="1800" spc="30" dirty="0">
                <a:solidFill>
                  <a:srgbClr val="5D5D5D"/>
                </a:solidFill>
                <a:latin typeface="Apex New PS Medium Proportional" pitchFamily="50" charset="0"/>
                <a:cs typeface="Calibri"/>
              </a:rPr>
              <a:t>en </a:t>
            </a:r>
            <a:r>
              <a:rPr sz="1800" spc="35" dirty="0">
                <a:solidFill>
                  <a:srgbClr val="5D5D5D"/>
                </a:solidFill>
                <a:latin typeface="Apex New PS Medium Proportional" pitchFamily="50" charset="0"/>
                <a:cs typeface="Calibri"/>
              </a:rPr>
              <a:t>un  </a:t>
            </a:r>
            <a:r>
              <a:rPr sz="1800" spc="30" dirty="0">
                <a:solidFill>
                  <a:srgbClr val="5D5D5D"/>
                </a:solidFill>
                <a:latin typeface="Apex New PS Medium Proportional" pitchFamily="50" charset="0"/>
                <a:cs typeface="Calibri"/>
              </a:rPr>
              <a:t>área de </a:t>
            </a:r>
            <a:r>
              <a:rPr sz="1800" spc="40" dirty="0">
                <a:solidFill>
                  <a:srgbClr val="5D5D5D"/>
                </a:solidFill>
                <a:latin typeface="Apex New PS Medium Proportional" pitchFamily="50" charset="0"/>
                <a:cs typeface="Calibri"/>
              </a:rPr>
              <a:t>intervención </a:t>
            </a:r>
            <a:r>
              <a:rPr sz="1800" spc="30" dirty="0">
                <a:solidFill>
                  <a:srgbClr val="5D5D5D"/>
                </a:solidFill>
                <a:latin typeface="Apex New PS Medium Proportional" pitchFamily="50" charset="0"/>
                <a:cs typeface="Calibri"/>
              </a:rPr>
              <a:t>de </a:t>
            </a:r>
            <a:r>
              <a:rPr sz="1800" spc="40" dirty="0">
                <a:solidFill>
                  <a:srgbClr val="5D5D5D"/>
                </a:solidFill>
                <a:latin typeface="Apex New PS Medium Proportional" pitchFamily="50" charset="0"/>
                <a:cs typeface="Calibri"/>
              </a:rPr>
              <a:t>1,360</a:t>
            </a:r>
            <a:r>
              <a:rPr sz="1800" spc="-165" dirty="0">
                <a:solidFill>
                  <a:srgbClr val="5D5D5D"/>
                </a:solidFill>
                <a:latin typeface="Apex New PS Medium Proportional" pitchFamily="50" charset="0"/>
                <a:cs typeface="Calibri"/>
              </a:rPr>
              <a:t> </a:t>
            </a:r>
            <a:r>
              <a:rPr sz="1800" spc="40" dirty="0">
                <a:solidFill>
                  <a:srgbClr val="5D5D5D"/>
                </a:solidFill>
                <a:latin typeface="Apex New PS Medium Proportional" pitchFamily="50" charset="0"/>
                <a:cs typeface="Calibri"/>
              </a:rPr>
              <a:t>m2,  </a:t>
            </a:r>
            <a:r>
              <a:rPr sz="1800" spc="50" dirty="0">
                <a:solidFill>
                  <a:srgbClr val="5D5D5D"/>
                </a:solidFill>
                <a:latin typeface="Apex New PS Medium Proportional" pitchFamily="50" charset="0"/>
                <a:cs typeface="Calibri"/>
              </a:rPr>
              <a:t>incluyendo </a:t>
            </a:r>
            <a:r>
              <a:rPr sz="1800" spc="40" dirty="0">
                <a:solidFill>
                  <a:srgbClr val="5D5D5D"/>
                </a:solidFill>
                <a:latin typeface="Apex New PS Medium Proportional" pitchFamily="50" charset="0"/>
                <a:cs typeface="Calibri"/>
              </a:rPr>
              <a:t>trabajos </a:t>
            </a:r>
            <a:r>
              <a:rPr sz="1800" spc="35" dirty="0">
                <a:solidFill>
                  <a:srgbClr val="5D5D5D"/>
                </a:solidFill>
                <a:latin typeface="Apex New PS Medium Proportional" pitchFamily="50" charset="0"/>
                <a:cs typeface="Calibri"/>
              </a:rPr>
              <a:t>preliminares,  </a:t>
            </a:r>
            <a:r>
              <a:rPr sz="1800" spc="25" dirty="0">
                <a:solidFill>
                  <a:srgbClr val="5D5D5D"/>
                </a:solidFill>
                <a:latin typeface="Apex New PS Medium Proportional" pitchFamily="50" charset="0"/>
                <a:cs typeface="Calibri"/>
              </a:rPr>
              <a:t>movimiento</a:t>
            </a:r>
            <a:r>
              <a:rPr sz="1800" dirty="0">
                <a:solidFill>
                  <a:srgbClr val="5D5D5D"/>
                </a:solidFill>
                <a:latin typeface="Apex New PS Medium Proportional" pitchFamily="50" charset="0"/>
                <a:cs typeface="Calibri"/>
              </a:rPr>
              <a:t>	</a:t>
            </a:r>
            <a:r>
              <a:rPr sz="1800" spc="30" dirty="0">
                <a:solidFill>
                  <a:srgbClr val="5D5D5D"/>
                </a:solidFill>
                <a:latin typeface="Apex New PS Medium Proportional" pitchFamily="50" charset="0"/>
                <a:cs typeface="Calibri"/>
              </a:rPr>
              <a:t>de</a:t>
            </a:r>
            <a:r>
              <a:rPr sz="1800" dirty="0">
                <a:solidFill>
                  <a:srgbClr val="5D5D5D"/>
                </a:solidFill>
                <a:latin typeface="Apex New PS Medium Proportional" pitchFamily="50" charset="0"/>
                <a:cs typeface="Calibri"/>
              </a:rPr>
              <a:t>	</a:t>
            </a:r>
            <a:r>
              <a:rPr sz="1800" spc="40" dirty="0">
                <a:solidFill>
                  <a:srgbClr val="5D5D5D"/>
                </a:solidFill>
                <a:latin typeface="Apex New PS Medium Proportional" pitchFamily="50" charset="0"/>
                <a:cs typeface="Calibri"/>
              </a:rPr>
              <a:t>tierras,  construcción </a:t>
            </a:r>
            <a:r>
              <a:rPr sz="1800" spc="30" dirty="0">
                <a:solidFill>
                  <a:srgbClr val="5D5D5D"/>
                </a:solidFill>
                <a:latin typeface="Apex New PS Medium Proportional" pitchFamily="50" charset="0"/>
                <a:cs typeface="Calibri"/>
              </a:rPr>
              <a:t>de </a:t>
            </a:r>
            <a:r>
              <a:rPr sz="1800" spc="50" dirty="0">
                <a:solidFill>
                  <a:srgbClr val="5D5D5D"/>
                </a:solidFill>
                <a:latin typeface="Apex New PS Medium Proportional" pitchFamily="50" charset="0"/>
                <a:cs typeface="Calibri"/>
              </a:rPr>
              <a:t>pavimentos </a:t>
            </a:r>
            <a:r>
              <a:rPr sz="1800" spc="150" dirty="0">
                <a:solidFill>
                  <a:srgbClr val="5D5D5D"/>
                </a:solidFill>
                <a:latin typeface="Apex New PS Medium Proportional" pitchFamily="50" charset="0"/>
                <a:cs typeface="Calibri"/>
              </a:rPr>
              <a:t>y  </a:t>
            </a:r>
            <a:r>
              <a:rPr sz="1800" spc="50" dirty="0">
                <a:solidFill>
                  <a:srgbClr val="5D5D5D"/>
                </a:solidFill>
                <a:latin typeface="Apex New PS Medium Proportional" pitchFamily="50" charset="0"/>
                <a:cs typeface="Calibri"/>
              </a:rPr>
              <a:t>señalización</a:t>
            </a:r>
            <a:r>
              <a:rPr sz="1800" spc="-55" dirty="0">
                <a:solidFill>
                  <a:srgbClr val="5D5D5D"/>
                </a:solidFill>
                <a:latin typeface="Apex New PS Medium Proportional" pitchFamily="50" charset="0"/>
                <a:cs typeface="Calibri"/>
              </a:rPr>
              <a:t> </a:t>
            </a:r>
            <a:r>
              <a:rPr sz="1800" spc="30" dirty="0">
                <a:solidFill>
                  <a:srgbClr val="5D5D5D"/>
                </a:solidFill>
                <a:latin typeface="Apex New PS Medium Proportional" pitchFamily="50" charset="0"/>
                <a:cs typeface="Calibri"/>
              </a:rPr>
              <a:t>horizontal.</a:t>
            </a:r>
            <a:endParaRPr sz="1800" dirty="0">
              <a:latin typeface="Apex New PS Medium Proportional" pitchFamily="50" charset="0"/>
              <a:cs typeface="Calibri"/>
            </a:endParaRPr>
          </a:p>
        </p:txBody>
      </p:sp>
      <p:sp>
        <p:nvSpPr>
          <p:cNvPr id="88"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90" name="Marcador de contenido 10">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91" name="Marcador de contenido 10">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92" name="Marcador de contenido 5" descr="casita.png">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93" name="Botón de acción: Personalizar 4">
            <a:hlinkClick r:id="rId7"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94" name="Botón de acción: Personalizar 16">
            <a:hlinkClick r:id="rId8"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95" name="Botón de acción: Personalizar 17">
            <a:hlinkClick r:id="rId9"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96" name="Botón de acción: Personalizar 18">
            <a:hlinkClick r:id="rId10"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97" name="Botón de acción: Personalizar 18">
            <a:hlinkClick r:id="rId10"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98" name="Botón de acción: Personalizar 18">
            <a:hlinkClick r:id="rId10"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103" name="CuadroTexto 10">
            <a:hlinkClick r:id="rId11"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107" name="CuadroTexto 10">
            <a:hlinkClick r:id="rId12"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latin typeface="ApexNew-Book"/>
                <a:cs typeface="ApexNew-Book"/>
              </a:rPr>
              <a:t>OPERACIONES</a:t>
            </a:r>
          </a:p>
        </p:txBody>
      </p:sp>
      <p:sp>
        <p:nvSpPr>
          <p:cNvPr id="108" name="CuadroTexto 9">
            <a:hlinkClick r:id="rId13"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a:solidFill>
                  <a:srgbClr val="FF0000"/>
                </a:solidFill>
                <a:latin typeface="ApexNew-Book"/>
                <a:cs typeface="ApexNew-Book"/>
              </a:rPr>
              <a:t>PRINCIPALES </a:t>
            </a:r>
          </a:p>
          <a:p>
            <a:pPr algn="ctr"/>
            <a:r>
              <a:rPr lang="es-ES" sz="850" dirty="0" smtClean="0">
                <a:solidFill>
                  <a:srgbClr val="FF0000"/>
                </a:solidFill>
                <a:latin typeface="ApexNew-Book"/>
                <a:cs typeface="ApexNew-Book"/>
              </a:rPr>
              <a:t>PROYECTOS </a:t>
            </a:r>
            <a:r>
              <a:rPr lang="es-ES" sz="850" dirty="0">
                <a:solidFill>
                  <a:srgbClr val="FF0000"/>
                </a:solidFill>
                <a:latin typeface="ApexNew-Book"/>
                <a:cs typeface="ApexNew-Book"/>
              </a:rPr>
              <a:t>2017 </a:t>
            </a:r>
          </a:p>
        </p:txBody>
      </p:sp>
      <p:sp>
        <p:nvSpPr>
          <p:cNvPr id="109" name="CuadroTexto 10">
            <a:hlinkClick r:id="rId14"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110" name="CuadroTexto 9">
            <a:hlinkClick r:id="rId15"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111" name="CuadroTexto 9">
            <a:hlinkClick r:id="rId16"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112" name="CuadroTexto 9">
            <a:hlinkClick r:id="rId17" action="ppaction://hlinksldjump"/>
          </p:cNvPr>
          <p:cNvSpPr txBox="1"/>
          <p:nvPr/>
        </p:nvSpPr>
        <p:spPr>
          <a:xfrm>
            <a:off x="4197490" y="1521068"/>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spTree>
    <p:extLst>
      <p:ext uri="{BB962C8B-B14F-4D97-AF65-F5344CB8AC3E}">
        <p14:creationId xmlns:p14="http://schemas.microsoft.com/office/powerpoint/2010/main" val="1514561646"/>
      </p:ext>
    </p:extLst>
  </p:cSld>
  <p:clrMapOvr>
    <a:masterClrMapping/>
  </p:clrMapOvr>
  <p:transition spd="slow" advClick="0">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object 2"/>
          <p:cNvSpPr/>
          <p:nvPr/>
        </p:nvSpPr>
        <p:spPr>
          <a:xfrm>
            <a:off x="396" y="3493293"/>
            <a:ext cx="13002739" cy="5625303"/>
          </a:xfrm>
          <a:prstGeom prst="rect">
            <a:avLst/>
          </a:prstGeom>
          <a:blipFill>
            <a:blip r:embed="rId2" cstate="print"/>
            <a:stretch>
              <a:fillRect/>
            </a:stretch>
          </a:blipFill>
        </p:spPr>
        <p:txBody>
          <a:bodyPr wrap="square" lIns="0" tIns="0" rIns="0" bIns="0" rtlCol="0"/>
          <a:lstStyle/>
          <a:p>
            <a:endParaRPr/>
          </a:p>
        </p:txBody>
      </p:sp>
      <p:sp>
        <p:nvSpPr>
          <p:cNvPr id="16" name="CuadroTexto 15"/>
          <p:cNvSpPr txBox="1"/>
          <p:nvPr/>
        </p:nvSpPr>
        <p:spPr>
          <a:xfrm>
            <a:off x="334556" y="2122556"/>
            <a:ext cx="12200552" cy="1323439"/>
          </a:xfrm>
          <a:prstGeom prst="rect">
            <a:avLst/>
          </a:prstGeom>
          <a:noFill/>
        </p:spPr>
        <p:txBody>
          <a:bodyPr wrap="square" rtlCol="0">
            <a:spAutoFit/>
          </a:bodyPr>
          <a:lstStyle/>
          <a:p>
            <a:pPr algn="r"/>
            <a:r>
              <a:rPr lang="es-ES" sz="4000" dirty="0" smtClean="0">
                <a:solidFill>
                  <a:schemeClr val="tx2"/>
                </a:solidFill>
                <a:latin typeface="ApexNew-HeavyItalic"/>
                <a:cs typeface="ApexNew-HeavyItalic"/>
              </a:rPr>
              <a:t>INSTALACIÓN </a:t>
            </a:r>
            <a:r>
              <a:rPr lang="es-ES" sz="4000" dirty="0">
                <a:solidFill>
                  <a:schemeClr val="tx2"/>
                </a:solidFill>
                <a:latin typeface="ApexNew-HeavyItalic"/>
                <a:cs typeface="ApexNew-HeavyItalic"/>
              </a:rPr>
              <a:t>DE DISIPADORES</a:t>
            </a:r>
          </a:p>
          <a:p>
            <a:pPr algn="r"/>
            <a:r>
              <a:rPr lang="es-ES" sz="4000" dirty="0">
                <a:solidFill>
                  <a:schemeClr val="tx2"/>
                </a:solidFill>
                <a:latin typeface="ApexNew-HeavyItalic"/>
                <a:cs typeface="ApexNew-HeavyItalic"/>
              </a:rPr>
              <a:t>EN EDIFICIO TERMINAL</a:t>
            </a:r>
          </a:p>
        </p:txBody>
      </p:sp>
      <p:sp>
        <p:nvSpPr>
          <p:cNvPr id="24" name="object 5"/>
          <p:cNvSpPr txBox="1"/>
          <p:nvPr/>
        </p:nvSpPr>
        <p:spPr>
          <a:xfrm>
            <a:off x="971655" y="5017242"/>
            <a:ext cx="3588385" cy="1743939"/>
          </a:xfrm>
          <a:prstGeom prst="rect">
            <a:avLst/>
          </a:prstGeom>
        </p:spPr>
        <p:txBody>
          <a:bodyPr vert="horz" wrap="square" lIns="0" tIns="12700" rIns="0" bIns="0" rtlCol="0">
            <a:spAutoFit/>
          </a:bodyPr>
          <a:lstStyle/>
          <a:p>
            <a:pPr marL="12700" marR="5080" algn="just">
              <a:spcBef>
                <a:spcPts val="100"/>
              </a:spcBef>
            </a:pPr>
            <a:r>
              <a:rPr sz="1800" spc="25" dirty="0">
                <a:solidFill>
                  <a:schemeClr val="tx1">
                    <a:lumMod val="65000"/>
                    <a:lumOff val="35000"/>
                  </a:schemeClr>
                </a:solidFill>
                <a:latin typeface="Apex New PS Medium Proportional" pitchFamily="50" charset="0"/>
                <a:cs typeface="Calibri"/>
              </a:rPr>
              <a:t>Se realizó la instalación de 08  disipadores sísmicos en el </a:t>
            </a:r>
            <a:r>
              <a:rPr sz="1800" spc="25" dirty="0" err="1">
                <a:solidFill>
                  <a:schemeClr val="tx1">
                    <a:lumMod val="65000"/>
                    <a:lumOff val="35000"/>
                  </a:schemeClr>
                </a:solidFill>
                <a:latin typeface="Apex New PS Medium Proportional" pitchFamily="50" charset="0"/>
                <a:cs typeface="Calibri"/>
              </a:rPr>
              <a:t>Edificio</a:t>
            </a:r>
            <a:r>
              <a:rPr sz="1800" spc="25" dirty="0">
                <a:solidFill>
                  <a:schemeClr val="tx1">
                    <a:lumMod val="65000"/>
                    <a:lumOff val="35000"/>
                  </a:schemeClr>
                </a:solidFill>
                <a:latin typeface="Apex New PS Medium Proportional" pitchFamily="50" charset="0"/>
                <a:cs typeface="Calibri"/>
              </a:rPr>
              <a:t>  </a:t>
            </a:r>
            <a:r>
              <a:rPr sz="1800" spc="25" dirty="0" smtClean="0">
                <a:solidFill>
                  <a:schemeClr val="tx1">
                    <a:lumMod val="65000"/>
                    <a:lumOff val="35000"/>
                  </a:schemeClr>
                </a:solidFill>
                <a:latin typeface="Apex New PS Medium Proportional" pitchFamily="50" charset="0"/>
                <a:cs typeface="Calibri"/>
              </a:rPr>
              <a:t>Terminal. </a:t>
            </a:r>
            <a:r>
              <a:rPr sz="1800" spc="25" dirty="0" err="1">
                <a:solidFill>
                  <a:schemeClr val="tx1">
                    <a:lumMod val="65000"/>
                    <a:lumOff val="35000"/>
                  </a:schemeClr>
                </a:solidFill>
                <a:latin typeface="Apex New PS Medium Proportional" pitchFamily="50" charset="0"/>
                <a:cs typeface="Calibri"/>
              </a:rPr>
              <a:t>Incluye</a:t>
            </a:r>
            <a:r>
              <a:rPr sz="1800" spc="25" dirty="0">
                <a:solidFill>
                  <a:schemeClr val="tx1">
                    <a:lumMod val="65000"/>
                    <a:lumOff val="35000"/>
                  </a:schemeClr>
                </a:solidFill>
                <a:latin typeface="Apex New PS Medium Proportional" pitchFamily="50" charset="0"/>
                <a:cs typeface="Calibri"/>
              </a:rPr>
              <a:t> la</a:t>
            </a:r>
            <a:r>
              <a:rPr lang="es-ES" sz="1800" spc="25" dirty="0">
                <a:solidFill>
                  <a:schemeClr val="tx1">
                    <a:lumMod val="65000"/>
                    <a:lumOff val="35000"/>
                  </a:schemeClr>
                </a:solidFill>
                <a:latin typeface="Apex New PS Medium Proportional" pitchFamily="50" charset="0"/>
                <a:cs typeface="Calibri"/>
              </a:rPr>
              <a:t> construcción de obras temporales,  reubicaciones y trabajos  preliminares requeridos.</a:t>
            </a:r>
          </a:p>
          <a:p>
            <a:pPr marL="12700" marR="5080" algn="just">
              <a:lnSpc>
                <a:spcPct val="113999"/>
              </a:lnSpc>
              <a:spcBef>
                <a:spcPts val="100"/>
              </a:spcBef>
            </a:pPr>
            <a:endParaRPr sz="1900" dirty="0">
              <a:latin typeface="Apex New PS Medium Proportional" pitchFamily="50" charset="0"/>
              <a:cs typeface="Calibri"/>
            </a:endParaRPr>
          </a:p>
        </p:txBody>
      </p:sp>
      <p:sp>
        <p:nvSpPr>
          <p:cNvPr id="39" name="object 7"/>
          <p:cNvSpPr/>
          <p:nvPr/>
        </p:nvSpPr>
        <p:spPr>
          <a:xfrm>
            <a:off x="5477027" y="3663022"/>
            <a:ext cx="16510" cy="8255"/>
          </a:xfrm>
          <a:custGeom>
            <a:avLst/>
            <a:gdLst/>
            <a:ahLst/>
            <a:cxnLst/>
            <a:rect l="l" t="t" r="r" b="b"/>
            <a:pathLst>
              <a:path w="16510" h="8254">
                <a:moveTo>
                  <a:pt x="0" y="8009"/>
                </a:moveTo>
                <a:lnTo>
                  <a:pt x="16261" y="0"/>
                </a:lnTo>
              </a:path>
            </a:pathLst>
          </a:custGeom>
          <a:ln w="38100">
            <a:solidFill>
              <a:srgbClr val="8ED1E9"/>
            </a:solidFill>
          </a:ln>
        </p:spPr>
        <p:txBody>
          <a:bodyPr wrap="square" lIns="0" tIns="0" rIns="0" bIns="0" rtlCol="0"/>
          <a:lstStyle/>
          <a:p>
            <a:endParaRPr/>
          </a:p>
        </p:txBody>
      </p:sp>
      <p:sp>
        <p:nvSpPr>
          <p:cNvPr id="40" name="object 8"/>
          <p:cNvSpPr/>
          <p:nvPr/>
        </p:nvSpPr>
        <p:spPr>
          <a:xfrm>
            <a:off x="5477027" y="3663022"/>
            <a:ext cx="350520" cy="172720"/>
          </a:xfrm>
          <a:custGeom>
            <a:avLst/>
            <a:gdLst/>
            <a:ahLst/>
            <a:cxnLst/>
            <a:rect l="l" t="t" r="r" b="b"/>
            <a:pathLst>
              <a:path w="350520" h="172720">
                <a:moveTo>
                  <a:pt x="0" y="172516"/>
                </a:moveTo>
                <a:lnTo>
                  <a:pt x="350256" y="0"/>
                </a:lnTo>
              </a:path>
            </a:pathLst>
          </a:custGeom>
          <a:ln w="38100">
            <a:solidFill>
              <a:srgbClr val="8ED1E9"/>
            </a:solidFill>
          </a:ln>
        </p:spPr>
        <p:txBody>
          <a:bodyPr wrap="square" lIns="0" tIns="0" rIns="0" bIns="0" rtlCol="0"/>
          <a:lstStyle/>
          <a:p>
            <a:endParaRPr/>
          </a:p>
        </p:txBody>
      </p:sp>
      <p:sp>
        <p:nvSpPr>
          <p:cNvPr id="41" name="object 9"/>
          <p:cNvSpPr/>
          <p:nvPr/>
        </p:nvSpPr>
        <p:spPr>
          <a:xfrm>
            <a:off x="5477027" y="3663022"/>
            <a:ext cx="684530" cy="337185"/>
          </a:xfrm>
          <a:custGeom>
            <a:avLst/>
            <a:gdLst/>
            <a:ahLst/>
            <a:cxnLst/>
            <a:rect l="l" t="t" r="r" b="b"/>
            <a:pathLst>
              <a:path w="684529" h="337185">
                <a:moveTo>
                  <a:pt x="0" y="337022"/>
                </a:moveTo>
                <a:lnTo>
                  <a:pt x="684248" y="0"/>
                </a:lnTo>
              </a:path>
            </a:pathLst>
          </a:custGeom>
          <a:ln w="38100">
            <a:solidFill>
              <a:srgbClr val="8ED1E9"/>
            </a:solidFill>
          </a:ln>
        </p:spPr>
        <p:txBody>
          <a:bodyPr wrap="square" lIns="0" tIns="0" rIns="0" bIns="0" rtlCol="0"/>
          <a:lstStyle/>
          <a:p>
            <a:endParaRPr/>
          </a:p>
        </p:txBody>
      </p:sp>
      <p:sp>
        <p:nvSpPr>
          <p:cNvPr id="42" name="object 10"/>
          <p:cNvSpPr/>
          <p:nvPr/>
        </p:nvSpPr>
        <p:spPr>
          <a:xfrm>
            <a:off x="5477027" y="3663022"/>
            <a:ext cx="1018540" cy="501650"/>
          </a:xfrm>
          <a:custGeom>
            <a:avLst/>
            <a:gdLst/>
            <a:ahLst/>
            <a:cxnLst/>
            <a:rect l="l" t="t" r="r" b="b"/>
            <a:pathLst>
              <a:path w="1018539" h="501650">
                <a:moveTo>
                  <a:pt x="0" y="501519"/>
                </a:moveTo>
                <a:lnTo>
                  <a:pt x="1018221" y="0"/>
                </a:lnTo>
              </a:path>
            </a:pathLst>
          </a:custGeom>
          <a:ln w="38100">
            <a:solidFill>
              <a:srgbClr val="8ED1E9"/>
            </a:solidFill>
          </a:ln>
        </p:spPr>
        <p:txBody>
          <a:bodyPr wrap="square" lIns="0" tIns="0" rIns="0" bIns="0" rtlCol="0"/>
          <a:lstStyle/>
          <a:p>
            <a:endParaRPr/>
          </a:p>
        </p:txBody>
      </p:sp>
      <p:sp>
        <p:nvSpPr>
          <p:cNvPr id="43" name="object 11"/>
          <p:cNvSpPr/>
          <p:nvPr/>
        </p:nvSpPr>
        <p:spPr>
          <a:xfrm>
            <a:off x="5477027" y="3663022"/>
            <a:ext cx="1352550" cy="666115"/>
          </a:xfrm>
          <a:custGeom>
            <a:avLst/>
            <a:gdLst/>
            <a:ahLst/>
            <a:cxnLst/>
            <a:rect l="l" t="t" r="r" b="b"/>
            <a:pathLst>
              <a:path w="1352550" h="666114">
                <a:moveTo>
                  <a:pt x="0" y="666028"/>
                </a:moveTo>
                <a:lnTo>
                  <a:pt x="1352219" y="0"/>
                </a:lnTo>
              </a:path>
            </a:pathLst>
          </a:custGeom>
          <a:ln w="38100">
            <a:solidFill>
              <a:srgbClr val="8ED1E9"/>
            </a:solidFill>
          </a:ln>
        </p:spPr>
        <p:txBody>
          <a:bodyPr wrap="square" lIns="0" tIns="0" rIns="0" bIns="0" rtlCol="0"/>
          <a:lstStyle/>
          <a:p>
            <a:endParaRPr/>
          </a:p>
        </p:txBody>
      </p:sp>
      <p:sp>
        <p:nvSpPr>
          <p:cNvPr id="44" name="object 12"/>
          <p:cNvSpPr/>
          <p:nvPr/>
        </p:nvSpPr>
        <p:spPr>
          <a:xfrm>
            <a:off x="5477027" y="3663023"/>
            <a:ext cx="1686560" cy="830580"/>
          </a:xfrm>
          <a:custGeom>
            <a:avLst/>
            <a:gdLst/>
            <a:ahLst/>
            <a:cxnLst/>
            <a:rect l="l" t="t" r="r" b="b"/>
            <a:pathLst>
              <a:path w="1686559" h="830579">
                <a:moveTo>
                  <a:pt x="0" y="830532"/>
                </a:moveTo>
                <a:lnTo>
                  <a:pt x="1686211" y="0"/>
                </a:lnTo>
              </a:path>
            </a:pathLst>
          </a:custGeom>
          <a:ln w="38100">
            <a:solidFill>
              <a:srgbClr val="8ED1E9"/>
            </a:solidFill>
          </a:ln>
        </p:spPr>
        <p:txBody>
          <a:bodyPr wrap="square" lIns="0" tIns="0" rIns="0" bIns="0" rtlCol="0"/>
          <a:lstStyle/>
          <a:p>
            <a:endParaRPr/>
          </a:p>
        </p:txBody>
      </p:sp>
      <p:sp>
        <p:nvSpPr>
          <p:cNvPr id="45" name="object 13"/>
          <p:cNvSpPr/>
          <p:nvPr/>
        </p:nvSpPr>
        <p:spPr>
          <a:xfrm>
            <a:off x="5477027" y="3663022"/>
            <a:ext cx="2020570" cy="995044"/>
          </a:xfrm>
          <a:custGeom>
            <a:avLst/>
            <a:gdLst/>
            <a:ahLst/>
            <a:cxnLst/>
            <a:rect l="l" t="t" r="r" b="b"/>
            <a:pathLst>
              <a:path w="2020570" h="995045">
                <a:moveTo>
                  <a:pt x="0" y="995041"/>
                </a:moveTo>
                <a:lnTo>
                  <a:pt x="2020202" y="0"/>
                </a:lnTo>
              </a:path>
            </a:pathLst>
          </a:custGeom>
          <a:ln w="38099">
            <a:solidFill>
              <a:srgbClr val="8ED1E9"/>
            </a:solidFill>
          </a:ln>
        </p:spPr>
        <p:txBody>
          <a:bodyPr wrap="square" lIns="0" tIns="0" rIns="0" bIns="0" rtlCol="0"/>
          <a:lstStyle/>
          <a:p>
            <a:endParaRPr/>
          </a:p>
        </p:txBody>
      </p:sp>
      <p:sp>
        <p:nvSpPr>
          <p:cNvPr id="46" name="object 14"/>
          <p:cNvSpPr/>
          <p:nvPr/>
        </p:nvSpPr>
        <p:spPr>
          <a:xfrm>
            <a:off x="5477027" y="3663022"/>
            <a:ext cx="2354580" cy="1160145"/>
          </a:xfrm>
          <a:custGeom>
            <a:avLst/>
            <a:gdLst/>
            <a:ahLst/>
            <a:cxnLst/>
            <a:rect l="l" t="t" r="r" b="b"/>
            <a:pathLst>
              <a:path w="2354579" h="1160145">
                <a:moveTo>
                  <a:pt x="0" y="1159546"/>
                </a:moveTo>
                <a:lnTo>
                  <a:pt x="2354198" y="0"/>
                </a:lnTo>
              </a:path>
            </a:pathLst>
          </a:custGeom>
          <a:ln w="38100">
            <a:solidFill>
              <a:srgbClr val="8ED1E9"/>
            </a:solidFill>
          </a:ln>
        </p:spPr>
        <p:txBody>
          <a:bodyPr wrap="square" lIns="0" tIns="0" rIns="0" bIns="0" rtlCol="0"/>
          <a:lstStyle/>
          <a:p>
            <a:endParaRPr/>
          </a:p>
        </p:txBody>
      </p:sp>
      <p:sp>
        <p:nvSpPr>
          <p:cNvPr id="54" name="object 15"/>
          <p:cNvSpPr/>
          <p:nvPr/>
        </p:nvSpPr>
        <p:spPr>
          <a:xfrm>
            <a:off x="5477027" y="3663022"/>
            <a:ext cx="2688590" cy="1324610"/>
          </a:xfrm>
          <a:custGeom>
            <a:avLst/>
            <a:gdLst/>
            <a:ahLst/>
            <a:cxnLst/>
            <a:rect l="l" t="t" r="r" b="b"/>
            <a:pathLst>
              <a:path w="2688590" h="1324610">
                <a:moveTo>
                  <a:pt x="0" y="1324044"/>
                </a:moveTo>
                <a:lnTo>
                  <a:pt x="2688177" y="0"/>
                </a:lnTo>
              </a:path>
            </a:pathLst>
          </a:custGeom>
          <a:ln w="38099">
            <a:solidFill>
              <a:srgbClr val="8ED1E9"/>
            </a:solidFill>
          </a:ln>
        </p:spPr>
        <p:txBody>
          <a:bodyPr wrap="square" lIns="0" tIns="0" rIns="0" bIns="0" rtlCol="0"/>
          <a:lstStyle/>
          <a:p>
            <a:endParaRPr/>
          </a:p>
        </p:txBody>
      </p:sp>
      <p:sp>
        <p:nvSpPr>
          <p:cNvPr id="55" name="object 16"/>
          <p:cNvSpPr/>
          <p:nvPr/>
        </p:nvSpPr>
        <p:spPr>
          <a:xfrm>
            <a:off x="5477027" y="3663022"/>
            <a:ext cx="3022600" cy="1489075"/>
          </a:xfrm>
          <a:custGeom>
            <a:avLst/>
            <a:gdLst/>
            <a:ahLst/>
            <a:cxnLst/>
            <a:rect l="l" t="t" r="r" b="b"/>
            <a:pathLst>
              <a:path w="3022600" h="1489075">
                <a:moveTo>
                  <a:pt x="0" y="1488556"/>
                </a:moveTo>
                <a:lnTo>
                  <a:pt x="3022181" y="0"/>
                </a:lnTo>
              </a:path>
            </a:pathLst>
          </a:custGeom>
          <a:ln w="38100">
            <a:solidFill>
              <a:srgbClr val="8ED1E9"/>
            </a:solidFill>
          </a:ln>
        </p:spPr>
        <p:txBody>
          <a:bodyPr wrap="square" lIns="0" tIns="0" rIns="0" bIns="0" rtlCol="0"/>
          <a:lstStyle/>
          <a:p>
            <a:endParaRPr/>
          </a:p>
        </p:txBody>
      </p:sp>
      <p:sp>
        <p:nvSpPr>
          <p:cNvPr id="56" name="object 17"/>
          <p:cNvSpPr/>
          <p:nvPr/>
        </p:nvSpPr>
        <p:spPr>
          <a:xfrm>
            <a:off x="5477027" y="3663022"/>
            <a:ext cx="3356610" cy="1653539"/>
          </a:xfrm>
          <a:custGeom>
            <a:avLst/>
            <a:gdLst/>
            <a:ahLst/>
            <a:cxnLst/>
            <a:rect l="l" t="t" r="r" b="b"/>
            <a:pathLst>
              <a:path w="3356609" h="1653539">
                <a:moveTo>
                  <a:pt x="0" y="1653057"/>
                </a:moveTo>
                <a:lnTo>
                  <a:pt x="3356164" y="0"/>
                </a:lnTo>
              </a:path>
            </a:pathLst>
          </a:custGeom>
          <a:ln w="38100">
            <a:solidFill>
              <a:srgbClr val="8ED1E9"/>
            </a:solidFill>
          </a:ln>
        </p:spPr>
        <p:txBody>
          <a:bodyPr wrap="square" lIns="0" tIns="0" rIns="0" bIns="0" rtlCol="0"/>
          <a:lstStyle/>
          <a:p>
            <a:endParaRPr/>
          </a:p>
        </p:txBody>
      </p:sp>
      <p:sp>
        <p:nvSpPr>
          <p:cNvPr id="57" name="object 18"/>
          <p:cNvSpPr/>
          <p:nvPr/>
        </p:nvSpPr>
        <p:spPr>
          <a:xfrm>
            <a:off x="5477027" y="3663022"/>
            <a:ext cx="3690620" cy="1818005"/>
          </a:xfrm>
          <a:custGeom>
            <a:avLst/>
            <a:gdLst/>
            <a:ahLst/>
            <a:cxnLst/>
            <a:rect l="l" t="t" r="r" b="b"/>
            <a:pathLst>
              <a:path w="3690620" h="1818004">
                <a:moveTo>
                  <a:pt x="0" y="1817570"/>
                </a:moveTo>
                <a:lnTo>
                  <a:pt x="3690170" y="0"/>
                </a:lnTo>
              </a:path>
            </a:pathLst>
          </a:custGeom>
          <a:ln w="38100">
            <a:solidFill>
              <a:srgbClr val="8ED1E9"/>
            </a:solidFill>
          </a:ln>
        </p:spPr>
        <p:txBody>
          <a:bodyPr wrap="square" lIns="0" tIns="0" rIns="0" bIns="0" rtlCol="0"/>
          <a:lstStyle/>
          <a:p>
            <a:endParaRPr/>
          </a:p>
        </p:txBody>
      </p:sp>
      <p:sp>
        <p:nvSpPr>
          <p:cNvPr id="58" name="object 19"/>
          <p:cNvSpPr/>
          <p:nvPr/>
        </p:nvSpPr>
        <p:spPr>
          <a:xfrm>
            <a:off x="5477027" y="3663022"/>
            <a:ext cx="4024629" cy="1982470"/>
          </a:xfrm>
          <a:custGeom>
            <a:avLst/>
            <a:gdLst/>
            <a:ahLst/>
            <a:cxnLst/>
            <a:rect l="l" t="t" r="r" b="b"/>
            <a:pathLst>
              <a:path w="4024629" h="1982470">
                <a:moveTo>
                  <a:pt x="0" y="1982069"/>
                </a:moveTo>
                <a:lnTo>
                  <a:pt x="4024148" y="0"/>
                </a:lnTo>
              </a:path>
            </a:pathLst>
          </a:custGeom>
          <a:ln w="38100">
            <a:solidFill>
              <a:srgbClr val="8ED1E9"/>
            </a:solidFill>
          </a:ln>
        </p:spPr>
        <p:txBody>
          <a:bodyPr wrap="square" lIns="0" tIns="0" rIns="0" bIns="0" rtlCol="0"/>
          <a:lstStyle/>
          <a:p>
            <a:endParaRPr/>
          </a:p>
        </p:txBody>
      </p:sp>
      <p:sp>
        <p:nvSpPr>
          <p:cNvPr id="59" name="object 20"/>
          <p:cNvSpPr/>
          <p:nvPr/>
        </p:nvSpPr>
        <p:spPr>
          <a:xfrm>
            <a:off x="5477027" y="3663022"/>
            <a:ext cx="4358640" cy="2146935"/>
          </a:xfrm>
          <a:custGeom>
            <a:avLst/>
            <a:gdLst/>
            <a:ahLst/>
            <a:cxnLst/>
            <a:rect l="l" t="t" r="r" b="b"/>
            <a:pathLst>
              <a:path w="4358640" h="2146935">
                <a:moveTo>
                  <a:pt x="0" y="2146577"/>
                </a:moveTo>
                <a:lnTo>
                  <a:pt x="4358136" y="0"/>
                </a:lnTo>
              </a:path>
            </a:pathLst>
          </a:custGeom>
          <a:ln w="38100">
            <a:solidFill>
              <a:srgbClr val="8ED1E9"/>
            </a:solidFill>
          </a:ln>
        </p:spPr>
        <p:txBody>
          <a:bodyPr wrap="square" lIns="0" tIns="0" rIns="0" bIns="0" rtlCol="0"/>
          <a:lstStyle/>
          <a:p>
            <a:endParaRPr/>
          </a:p>
        </p:txBody>
      </p:sp>
      <p:sp>
        <p:nvSpPr>
          <p:cNvPr id="60" name="object 21"/>
          <p:cNvSpPr/>
          <p:nvPr/>
        </p:nvSpPr>
        <p:spPr>
          <a:xfrm>
            <a:off x="5477027" y="3663022"/>
            <a:ext cx="4692650" cy="2311400"/>
          </a:xfrm>
          <a:custGeom>
            <a:avLst/>
            <a:gdLst/>
            <a:ahLst/>
            <a:cxnLst/>
            <a:rect l="l" t="t" r="r" b="b"/>
            <a:pathLst>
              <a:path w="4692650" h="2311400">
                <a:moveTo>
                  <a:pt x="0" y="2311080"/>
                </a:moveTo>
                <a:lnTo>
                  <a:pt x="4692128" y="0"/>
                </a:lnTo>
              </a:path>
            </a:pathLst>
          </a:custGeom>
          <a:ln w="38100">
            <a:solidFill>
              <a:srgbClr val="8ED1E9"/>
            </a:solidFill>
          </a:ln>
        </p:spPr>
        <p:txBody>
          <a:bodyPr wrap="square" lIns="0" tIns="0" rIns="0" bIns="0" rtlCol="0"/>
          <a:lstStyle/>
          <a:p>
            <a:endParaRPr/>
          </a:p>
        </p:txBody>
      </p:sp>
      <p:sp>
        <p:nvSpPr>
          <p:cNvPr id="61" name="object 22"/>
          <p:cNvSpPr/>
          <p:nvPr/>
        </p:nvSpPr>
        <p:spPr>
          <a:xfrm>
            <a:off x="5477027" y="3663022"/>
            <a:ext cx="5026660" cy="2475865"/>
          </a:xfrm>
          <a:custGeom>
            <a:avLst/>
            <a:gdLst/>
            <a:ahLst/>
            <a:cxnLst/>
            <a:rect l="l" t="t" r="r" b="b"/>
            <a:pathLst>
              <a:path w="5026659" h="2475865">
                <a:moveTo>
                  <a:pt x="0" y="2475590"/>
                </a:moveTo>
                <a:lnTo>
                  <a:pt x="5026123" y="0"/>
                </a:lnTo>
              </a:path>
            </a:pathLst>
          </a:custGeom>
          <a:ln w="38100">
            <a:solidFill>
              <a:srgbClr val="8ED1E9"/>
            </a:solidFill>
          </a:ln>
        </p:spPr>
        <p:txBody>
          <a:bodyPr wrap="square" lIns="0" tIns="0" rIns="0" bIns="0" rtlCol="0"/>
          <a:lstStyle/>
          <a:p>
            <a:endParaRPr/>
          </a:p>
        </p:txBody>
      </p:sp>
      <p:sp>
        <p:nvSpPr>
          <p:cNvPr id="62" name="object 23"/>
          <p:cNvSpPr/>
          <p:nvPr/>
        </p:nvSpPr>
        <p:spPr>
          <a:xfrm>
            <a:off x="5477027" y="3663022"/>
            <a:ext cx="5360670" cy="2640330"/>
          </a:xfrm>
          <a:custGeom>
            <a:avLst/>
            <a:gdLst/>
            <a:ahLst/>
            <a:cxnLst/>
            <a:rect l="l" t="t" r="r" b="b"/>
            <a:pathLst>
              <a:path w="5360670" h="2640329">
                <a:moveTo>
                  <a:pt x="0" y="2640092"/>
                </a:moveTo>
                <a:lnTo>
                  <a:pt x="5360118" y="0"/>
                </a:lnTo>
              </a:path>
            </a:pathLst>
          </a:custGeom>
          <a:ln w="38099">
            <a:solidFill>
              <a:srgbClr val="8ED1E9"/>
            </a:solidFill>
          </a:ln>
        </p:spPr>
        <p:txBody>
          <a:bodyPr wrap="square" lIns="0" tIns="0" rIns="0" bIns="0" rtlCol="0"/>
          <a:lstStyle/>
          <a:p>
            <a:endParaRPr/>
          </a:p>
        </p:txBody>
      </p:sp>
      <p:sp>
        <p:nvSpPr>
          <p:cNvPr id="63" name="object 24"/>
          <p:cNvSpPr/>
          <p:nvPr/>
        </p:nvSpPr>
        <p:spPr>
          <a:xfrm>
            <a:off x="5477027" y="3663022"/>
            <a:ext cx="5694680" cy="2804795"/>
          </a:xfrm>
          <a:custGeom>
            <a:avLst/>
            <a:gdLst/>
            <a:ahLst/>
            <a:cxnLst/>
            <a:rect l="l" t="t" r="r" b="b"/>
            <a:pathLst>
              <a:path w="5694680" h="2804795">
                <a:moveTo>
                  <a:pt x="0" y="2804592"/>
                </a:moveTo>
                <a:lnTo>
                  <a:pt x="5694098" y="0"/>
                </a:lnTo>
              </a:path>
            </a:pathLst>
          </a:custGeom>
          <a:ln w="38100">
            <a:solidFill>
              <a:srgbClr val="8ED1E9"/>
            </a:solidFill>
          </a:ln>
        </p:spPr>
        <p:txBody>
          <a:bodyPr wrap="square" lIns="0" tIns="0" rIns="0" bIns="0" rtlCol="0"/>
          <a:lstStyle/>
          <a:p>
            <a:endParaRPr/>
          </a:p>
        </p:txBody>
      </p:sp>
      <p:sp>
        <p:nvSpPr>
          <p:cNvPr id="64" name="object 25"/>
          <p:cNvSpPr/>
          <p:nvPr/>
        </p:nvSpPr>
        <p:spPr>
          <a:xfrm>
            <a:off x="5477027" y="3663022"/>
            <a:ext cx="6028690" cy="2969260"/>
          </a:xfrm>
          <a:custGeom>
            <a:avLst/>
            <a:gdLst/>
            <a:ahLst/>
            <a:cxnLst/>
            <a:rect l="l" t="t" r="r" b="b"/>
            <a:pathLst>
              <a:path w="6028690" h="2969259">
                <a:moveTo>
                  <a:pt x="0" y="2969107"/>
                </a:moveTo>
                <a:lnTo>
                  <a:pt x="6028108" y="0"/>
                </a:lnTo>
              </a:path>
            </a:pathLst>
          </a:custGeom>
          <a:ln w="38099">
            <a:solidFill>
              <a:srgbClr val="8ED1E9"/>
            </a:solidFill>
          </a:ln>
        </p:spPr>
        <p:txBody>
          <a:bodyPr wrap="square" lIns="0" tIns="0" rIns="0" bIns="0" rtlCol="0"/>
          <a:lstStyle/>
          <a:p>
            <a:endParaRPr/>
          </a:p>
        </p:txBody>
      </p:sp>
      <p:sp>
        <p:nvSpPr>
          <p:cNvPr id="65" name="object 26"/>
          <p:cNvSpPr/>
          <p:nvPr/>
        </p:nvSpPr>
        <p:spPr>
          <a:xfrm>
            <a:off x="5477027" y="3663022"/>
            <a:ext cx="6362700" cy="3133725"/>
          </a:xfrm>
          <a:custGeom>
            <a:avLst/>
            <a:gdLst/>
            <a:ahLst/>
            <a:cxnLst/>
            <a:rect l="l" t="t" r="r" b="b"/>
            <a:pathLst>
              <a:path w="6362700" h="3133725">
                <a:moveTo>
                  <a:pt x="0" y="3133604"/>
                </a:moveTo>
                <a:lnTo>
                  <a:pt x="6362077" y="0"/>
                </a:lnTo>
              </a:path>
            </a:pathLst>
          </a:custGeom>
          <a:ln w="38100">
            <a:solidFill>
              <a:srgbClr val="8ED1E9"/>
            </a:solidFill>
          </a:ln>
        </p:spPr>
        <p:txBody>
          <a:bodyPr wrap="square" lIns="0" tIns="0" rIns="0" bIns="0" rtlCol="0"/>
          <a:lstStyle/>
          <a:p>
            <a:endParaRPr/>
          </a:p>
        </p:txBody>
      </p:sp>
      <p:sp>
        <p:nvSpPr>
          <p:cNvPr id="66" name="object 27"/>
          <p:cNvSpPr/>
          <p:nvPr/>
        </p:nvSpPr>
        <p:spPr>
          <a:xfrm>
            <a:off x="5477027" y="3663022"/>
            <a:ext cx="6696075" cy="3298190"/>
          </a:xfrm>
          <a:custGeom>
            <a:avLst/>
            <a:gdLst/>
            <a:ahLst/>
            <a:cxnLst/>
            <a:rect l="l" t="t" r="r" b="b"/>
            <a:pathLst>
              <a:path w="6696075" h="3298190">
                <a:moveTo>
                  <a:pt x="0" y="3298114"/>
                </a:moveTo>
                <a:lnTo>
                  <a:pt x="6696070" y="0"/>
                </a:lnTo>
              </a:path>
            </a:pathLst>
          </a:custGeom>
          <a:ln w="38100">
            <a:solidFill>
              <a:srgbClr val="8ED1E9"/>
            </a:solidFill>
          </a:ln>
        </p:spPr>
        <p:txBody>
          <a:bodyPr wrap="square" lIns="0" tIns="0" rIns="0" bIns="0" rtlCol="0"/>
          <a:lstStyle/>
          <a:p>
            <a:endParaRPr/>
          </a:p>
        </p:txBody>
      </p:sp>
      <p:sp>
        <p:nvSpPr>
          <p:cNvPr id="67" name="object 28"/>
          <p:cNvSpPr/>
          <p:nvPr/>
        </p:nvSpPr>
        <p:spPr>
          <a:xfrm>
            <a:off x="5477027" y="3722755"/>
            <a:ext cx="6908800" cy="3402965"/>
          </a:xfrm>
          <a:custGeom>
            <a:avLst/>
            <a:gdLst/>
            <a:ahLst/>
            <a:cxnLst/>
            <a:rect l="l" t="t" r="r" b="b"/>
            <a:pathLst>
              <a:path w="6908800" h="3402965">
                <a:moveTo>
                  <a:pt x="0" y="3402886"/>
                </a:moveTo>
                <a:lnTo>
                  <a:pt x="6908800" y="0"/>
                </a:lnTo>
              </a:path>
            </a:pathLst>
          </a:custGeom>
          <a:ln w="38100">
            <a:solidFill>
              <a:srgbClr val="8ED1E9"/>
            </a:solidFill>
          </a:ln>
        </p:spPr>
        <p:txBody>
          <a:bodyPr wrap="square" lIns="0" tIns="0" rIns="0" bIns="0" rtlCol="0"/>
          <a:lstStyle/>
          <a:p>
            <a:endParaRPr/>
          </a:p>
        </p:txBody>
      </p:sp>
      <p:sp>
        <p:nvSpPr>
          <p:cNvPr id="68" name="object 29"/>
          <p:cNvSpPr/>
          <p:nvPr/>
        </p:nvSpPr>
        <p:spPr>
          <a:xfrm>
            <a:off x="5477027" y="3887250"/>
            <a:ext cx="6908800" cy="3402965"/>
          </a:xfrm>
          <a:custGeom>
            <a:avLst/>
            <a:gdLst/>
            <a:ahLst/>
            <a:cxnLst/>
            <a:rect l="l" t="t" r="r" b="b"/>
            <a:pathLst>
              <a:path w="6908800" h="3402965">
                <a:moveTo>
                  <a:pt x="0" y="3402889"/>
                </a:moveTo>
                <a:lnTo>
                  <a:pt x="6908799" y="0"/>
                </a:lnTo>
              </a:path>
            </a:pathLst>
          </a:custGeom>
          <a:ln w="38100">
            <a:solidFill>
              <a:srgbClr val="8ED1E9"/>
            </a:solidFill>
          </a:ln>
        </p:spPr>
        <p:txBody>
          <a:bodyPr wrap="square" lIns="0" tIns="0" rIns="0" bIns="0" rtlCol="0"/>
          <a:lstStyle/>
          <a:p>
            <a:endParaRPr/>
          </a:p>
        </p:txBody>
      </p:sp>
      <p:sp>
        <p:nvSpPr>
          <p:cNvPr id="69" name="object 30"/>
          <p:cNvSpPr/>
          <p:nvPr/>
        </p:nvSpPr>
        <p:spPr>
          <a:xfrm>
            <a:off x="5477027" y="4051767"/>
            <a:ext cx="6908800" cy="3402965"/>
          </a:xfrm>
          <a:custGeom>
            <a:avLst/>
            <a:gdLst/>
            <a:ahLst/>
            <a:cxnLst/>
            <a:rect l="l" t="t" r="r" b="b"/>
            <a:pathLst>
              <a:path w="6908800" h="3402965">
                <a:moveTo>
                  <a:pt x="0" y="3402886"/>
                </a:moveTo>
                <a:lnTo>
                  <a:pt x="6908799" y="0"/>
                </a:lnTo>
              </a:path>
            </a:pathLst>
          </a:custGeom>
          <a:ln w="38100">
            <a:solidFill>
              <a:srgbClr val="8ED1E9"/>
            </a:solidFill>
          </a:ln>
        </p:spPr>
        <p:txBody>
          <a:bodyPr wrap="square" lIns="0" tIns="0" rIns="0" bIns="0" rtlCol="0"/>
          <a:lstStyle/>
          <a:p>
            <a:endParaRPr/>
          </a:p>
        </p:txBody>
      </p:sp>
      <p:sp>
        <p:nvSpPr>
          <p:cNvPr id="70" name="object 31"/>
          <p:cNvSpPr/>
          <p:nvPr/>
        </p:nvSpPr>
        <p:spPr>
          <a:xfrm>
            <a:off x="5477027" y="4216250"/>
            <a:ext cx="6908800" cy="3402965"/>
          </a:xfrm>
          <a:custGeom>
            <a:avLst/>
            <a:gdLst/>
            <a:ahLst/>
            <a:cxnLst/>
            <a:rect l="l" t="t" r="r" b="b"/>
            <a:pathLst>
              <a:path w="6908800" h="3402965">
                <a:moveTo>
                  <a:pt x="0" y="3402886"/>
                </a:moveTo>
                <a:lnTo>
                  <a:pt x="6908799" y="0"/>
                </a:lnTo>
              </a:path>
            </a:pathLst>
          </a:custGeom>
          <a:ln w="38100">
            <a:solidFill>
              <a:srgbClr val="8ED1E9"/>
            </a:solidFill>
          </a:ln>
        </p:spPr>
        <p:txBody>
          <a:bodyPr wrap="square" lIns="0" tIns="0" rIns="0" bIns="0" rtlCol="0"/>
          <a:lstStyle/>
          <a:p>
            <a:endParaRPr/>
          </a:p>
        </p:txBody>
      </p:sp>
      <p:sp>
        <p:nvSpPr>
          <p:cNvPr id="71" name="object 32"/>
          <p:cNvSpPr/>
          <p:nvPr/>
        </p:nvSpPr>
        <p:spPr>
          <a:xfrm>
            <a:off x="5477027" y="4380777"/>
            <a:ext cx="6908800" cy="3402965"/>
          </a:xfrm>
          <a:custGeom>
            <a:avLst/>
            <a:gdLst/>
            <a:ahLst/>
            <a:cxnLst/>
            <a:rect l="l" t="t" r="r" b="b"/>
            <a:pathLst>
              <a:path w="6908800" h="3402965">
                <a:moveTo>
                  <a:pt x="0" y="3402886"/>
                </a:moveTo>
                <a:lnTo>
                  <a:pt x="6908800" y="0"/>
                </a:lnTo>
              </a:path>
            </a:pathLst>
          </a:custGeom>
          <a:ln w="38100">
            <a:solidFill>
              <a:srgbClr val="8ED1E9"/>
            </a:solidFill>
          </a:ln>
        </p:spPr>
        <p:txBody>
          <a:bodyPr wrap="square" lIns="0" tIns="0" rIns="0" bIns="0" rtlCol="0"/>
          <a:lstStyle/>
          <a:p>
            <a:endParaRPr/>
          </a:p>
        </p:txBody>
      </p:sp>
      <p:sp>
        <p:nvSpPr>
          <p:cNvPr id="72" name="object 33"/>
          <p:cNvSpPr/>
          <p:nvPr/>
        </p:nvSpPr>
        <p:spPr>
          <a:xfrm>
            <a:off x="5477027" y="4545261"/>
            <a:ext cx="6908800" cy="3402965"/>
          </a:xfrm>
          <a:custGeom>
            <a:avLst/>
            <a:gdLst/>
            <a:ahLst/>
            <a:cxnLst/>
            <a:rect l="l" t="t" r="r" b="b"/>
            <a:pathLst>
              <a:path w="6908800" h="3402965">
                <a:moveTo>
                  <a:pt x="0" y="3402896"/>
                </a:moveTo>
                <a:lnTo>
                  <a:pt x="6908799" y="0"/>
                </a:lnTo>
              </a:path>
            </a:pathLst>
          </a:custGeom>
          <a:ln w="38100">
            <a:solidFill>
              <a:srgbClr val="8ED1E9"/>
            </a:solidFill>
          </a:ln>
        </p:spPr>
        <p:txBody>
          <a:bodyPr wrap="square" lIns="0" tIns="0" rIns="0" bIns="0" rtlCol="0"/>
          <a:lstStyle/>
          <a:p>
            <a:endParaRPr/>
          </a:p>
        </p:txBody>
      </p:sp>
      <p:sp>
        <p:nvSpPr>
          <p:cNvPr id="73" name="object 34"/>
          <p:cNvSpPr/>
          <p:nvPr/>
        </p:nvSpPr>
        <p:spPr>
          <a:xfrm>
            <a:off x="5477027" y="4709781"/>
            <a:ext cx="6908800" cy="3402965"/>
          </a:xfrm>
          <a:custGeom>
            <a:avLst/>
            <a:gdLst/>
            <a:ahLst/>
            <a:cxnLst/>
            <a:rect l="l" t="t" r="r" b="b"/>
            <a:pathLst>
              <a:path w="6908800" h="3402965">
                <a:moveTo>
                  <a:pt x="0" y="3402893"/>
                </a:moveTo>
                <a:lnTo>
                  <a:pt x="6908799" y="0"/>
                </a:lnTo>
              </a:path>
            </a:pathLst>
          </a:custGeom>
          <a:ln w="38100">
            <a:solidFill>
              <a:srgbClr val="8ED1E9"/>
            </a:solidFill>
          </a:ln>
        </p:spPr>
        <p:txBody>
          <a:bodyPr wrap="square" lIns="0" tIns="0" rIns="0" bIns="0" rtlCol="0"/>
          <a:lstStyle/>
          <a:p>
            <a:endParaRPr/>
          </a:p>
        </p:txBody>
      </p:sp>
      <p:sp>
        <p:nvSpPr>
          <p:cNvPr id="74" name="object 35"/>
          <p:cNvSpPr/>
          <p:nvPr/>
        </p:nvSpPr>
        <p:spPr>
          <a:xfrm>
            <a:off x="5477027" y="4874274"/>
            <a:ext cx="6908800" cy="3402965"/>
          </a:xfrm>
          <a:custGeom>
            <a:avLst/>
            <a:gdLst/>
            <a:ahLst/>
            <a:cxnLst/>
            <a:rect l="l" t="t" r="r" b="b"/>
            <a:pathLst>
              <a:path w="6908800" h="3402965">
                <a:moveTo>
                  <a:pt x="0" y="3402886"/>
                </a:moveTo>
                <a:lnTo>
                  <a:pt x="6908799" y="0"/>
                </a:lnTo>
              </a:path>
            </a:pathLst>
          </a:custGeom>
          <a:ln w="38100">
            <a:solidFill>
              <a:srgbClr val="8ED1E9"/>
            </a:solidFill>
          </a:ln>
        </p:spPr>
        <p:txBody>
          <a:bodyPr wrap="square" lIns="0" tIns="0" rIns="0" bIns="0" rtlCol="0"/>
          <a:lstStyle/>
          <a:p>
            <a:endParaRPr/>
          </a:p>
        </p:txBody>
      </p:sp>
      <p:sp>
        <p:nvSpPr>
          <p:cNvPr id="75" name="object 36"/>
          <p:cNvSpPr/>
          <p:nvPr/>
        </p:nvSpPr>
        <p:spPr>
          <a:xfrm>
            <a:off x="5477027" y="5038795"/>
            <a:ext cx="6908800" cy="3402965"/>
          </a:xfrm>
          <a:custGeom>
            <a:avLst/>
            <a:gdLst/>
            <a:ahLst/>
            <a:cxnLst/>
            <a:rect l="l" t="t" r="r" b="b"/>
            <a:pathLst>
              <a:path w="6908800" h="3402965">
                <a:moveTo>
                  <a:pt x="0" y="3402893"/>
                </a:moveTo>
                <a:lnTo>
                  <a:pt x="6908800" y="0"/>
                </a:lnTo>
              </a:path>
            </a:pathLst>
          </a:custGeom>
          <a:ln w="38100">
            <a:solidFill>
              <a:srgbClr val="8ED1E9"/>
            </a:solidFill>
          </a:ln>
        </p:spPr>
        <p:txBody>
          <a:bodyPr wrap="square" lIns="0" tIns="0" rIns="0" bIns="0" rtlCol="0"/>
          <a:lstStyle/>
          <a:p>
            <a:endParaRPr/>
          </a:p>
        </p:txBody>
      </p:sp>
      <p:sp>
        <p:nvSpPr>
          <p:cNvPr id="76" name="object 37"/>
          <p:cNvSpPr/>
          <p:nvPr/>
        </p:nvSpPr>
        <p:spPr>
          <a:xfrm>
            <a:off x="5477027" y="5203287"/>
            <a:ext cx="6908800" cy="3402965"/>
          </a:xfrm>
          <a:custGeom>
            <a:avLst/>
            <a:gdLst/>
            <a:ahLst/>
            <a:cxnLst/>
            <a:rect l="l" t="t" r="r" b="b"/>
            <a:pathLst>
              <a:path w="6908800" h="3402965">
                <a:moveTo>
                  <a:pt x="0" y="3402886"/>
                </a:moveTo>
                <a:lnTo>
                  <a:pt x="6908800" y="0"/>
                </a:lnTo>
              </a:path>
            </a:pathLst>
          </a:custGeom>
          <a:ln w="38100">
            <a:solidFill>
              <a:srgbClr val="8ED1E9"/>
            </a:solidFill>
          </a:ln>
        </p:spPr>
        <p:txBody>
          <a:bodyPr wrap="square" lIns="0" tIns="0" rIns="0" bIns="0" rtlCol="0"/>
          <a:lstStyle/>
          <a:p>
            <a:endParaRPr/>
          </a:p>
        </p:txBody>
      </p:sp>
      <p:sp>
        <p:nvSpPr>
          <p:cNvPr id="77" name="object 38"/>
          <p:cNvSpPr/>
          <p:nvPr/>
        </p:nvSpPr>
        <p:spPr>
          <a:xfrm>
            <a:off x="5477027" y="5367802"/>
            <a:ext cx="6908800" cy="3402965"/>
          </a:xfrm>
          <a:custGeom>
            <a:avLst/>
            <a:gdLst/>
            <a:ahLst/>
            <a:cxnLst/>
            <a:rect l="l" t="t" r="r" b="b"/>
            <a:pathLst>
              <a:path w="6908800" h="3402965">
                <a:moveTo>
                  <a:pt x="0" y="3402886"/>
                </a:moveTo>
                <a:lnTo>
                  <a:pt x="6908799" y="0"/>
                </a:lnTo>
              </a:path>
            </a:pathLst>
          </a:custGeom>
          <a:ln w="38100">
            <a:solidFill>
              <a:srgbClr val="8ED1E9"/>
            </a:solidFill>
          </a:ln>
        </p:spPr>
        <p:txBody>
          <a:bodyPr wrap="square" lIns="0" tIns="0" rIns="0" bIns="0" rtlCol="0"/>
          <a:lstStyle/>
          <a:p>
            <a:endParaRPr/>
          </a:p>
        </p:txBody>
      </p:sp>
      <p:sp>
        <p:nvSpPr>
          <p:cNvPr id="78" name="object 39"/>
          <p:cNvSpPr/>
          <p:nvPr/>
        </p:nvSpPr>
        <p:spPr>
          <a:xfrm>
            <a:off x="5477027" y="5532299"/>
            <a:ext cx="6908800" cy="3402965"/>
          </a:xfrm>
          <a:custGeom>
            <a:avLst/>
            <a:gdLst/>
            <a:ahLst/>
            <a:cxnLst/>
            <a:rect l="l" t="t" r="r" b="b"/>
            <a:pathLst>
              <a:path w="6908800" h="3402965">
                <a:moveTo>
                  <a:pt x="0" y="3402886"/>
                </a:moveTo>
                <a:lnTo>
                  <a:pt x="6908799" y="0"/>
                </a:lnTo>
              </a:path>
            </a:pathLst>
          </a:custGeom>
          <a:ln w="38100">
            <a:solidFill>
              <a:srgbClr val="8ED1E9"/>
            </a:solidFill>
          </a:ln>
        </p:spPr>
        <p:txBody>
          <a:bodyPr wrap="square" lIns="0" tIns="0" rIns="0" bIns="0" rtlCol="0"/>
          <a:lstStyle/>
          <a:p>
            <a:endParaRPr/>
          </a:p>
        </p:txBody>
      </p:sp>
      <p:sp>
        <p:nvSpPr>
          <p:cNvPr id="79" name="object 40"/>
          <p:cNvSpPr/>
          <p:nvPr/>
        </p:nvSpPr>
        <p:spPr>
          <a:xfrm>
            <a:off x="5477027" y="5696812"/>
            <a:ext cx="6908800" cy="3402965"/>
          </a:xfrm>
          <a:custGeom>
            <a:avLst/>
            <a:gdLst/>
            <a:ahLst/>
            <a:cxnLst/>
            <a:rect l="l" t="t" r="r" b="b"/>
            <a:pathLst>
              <a:path w="6908800" h="3402965">
                <a:moveTo>
                  <a:pt x="0" y="3402889"/>
                </a:moveTo>
                <a:lnTo>
                  <a:pt x="6908799" y="0"/>
                </a:lnTo>
              </a:path>
            </a:pathLst>
          </a:custGeom>
          <a:ln w="38100">
            <a:solidFill>
              <a:srgbClr val="8ED1E9"/>
            </a:solidFill>
          </a:ln>
        </p:spPr>
        <p:txBody>
          <a:bodyPr wrap="square" lIns="0" tIns="0" rIns="0" bIns="0" rtlCol="0"/>
          <a:lstStyle/>
          <a:p>
            <a:endParaRPr/>
          </a:p>
        </p:txBody>
      </p:sp>
      <p:sp>
        <p:nvSpPr>
          <p:cNvPr id="80" name="object 41"/>
          <p:cNvSpPr/>
          <p:nvPr/>
        </p:nvSpPr>
        <p:spPr>
          <a:xfrm>
            <a:off x="5710052" y="5861308"/>
            <a:ext cx="6676390" cy="3288665"/>
          </a:xfrm>
          <a:custGeom>
            <a:avLst/>
            <a:gdLst/>
            <a:ahLst/>
            <a:cxnLst/>
            <a:rect l="l" t="t" r="r" b="b"/>
            <a:pathLst>
              <a:path w="6676390" h="3288665">
                <a:moveTo>
                  <a:pt x="0" y="3288114"/>
                </a:moveTo>
                <a:lnTo>
                  <a:pt x="6675774" y="0"/>
                </a:lnTo>
              </a:path>
            </a:pathLst>
          </a:custGeom>
          <a:ln w="38099">
            <a:solidFill>
              <a:srgbClr val="8ED1E9"/>
            </a:solidFill>
          </a:ln>
        </p:spPr>
        <p:txBody>
          <a:bodyPr wrap="square" lIns="0" tIns="0" rIns="0" bIns="0" rtlCol="0"/>
          <a:lstStyle/>
          <a:p>
            <a:endParaRPr/>
          </a:p>
        </p:txBody>
      </p:sp>
      <p:sp>
        <p:nvSpPr>
          <p:cNvPr id="81" name="object 42"/>
          <p:cNvSpPr/>
          <p:nvPr/>
        </p:nvSpPr>
        <p:spPr>
          <a:xfrm>
            <a:off x="6044065" y="6025827"/>
            <a:ext cx="6342380" cy="3124200"/>
          </a:xfrm>
          <a:custGeom>
            <a:avLst/>
            <a:gdLst/>
            <a:ahLst/>
            <a:cxnLst/>
            <a:rect l="l" t="t" r="r" b="b"/>
            <a:pathLst>
              <a:path w="6342380" h="3124200">
                <a:moveTo>
                  <a:pt x="0" y="3123595"/>
                </a:moveTo>
                <a:lnTo>
                  <a:pt x="6341762" y="0"/>
                </a:lnTo>
              </a:path>
            </a:pathLst>
          </a:custGeom>
          <a:ln w="38100">
            <a:solidFill>
              <a:srgbClr val="8ED1E9"/>
            </a:solidFill>
          </a:ln>
        </p:spPr>
        <p:txBody>
          <a:bodyPr wrap="square" lIns="0" tIns="0" rIns="0" bIns="0" rtlCol="0"/>
          <a:lstStyle/>
          <a:p>
            <a:endParaRPr/>
          </a:p>
        </p:txBody>
      </p:sp>
      <p:sp>
        <p:nvSpPr>
          <p:cNvPr id="82" name="object 43"/>
          <p:cNvSpPr/>
          <p:nvPr/>
        </p:nvSpPr>
        <p:spPr>
          <a:xfrm>
            <a:off x="6378036" y="6190322"/>
            <a:ext cx="6008370" cy="2959100"/>
          </a:xfrm>
          <a:custGeom>
            <a:avLst/>
            <a:gdLst/>
            <a:ahLst/>
            <a:cxnLst/>
            <a:rect l="l" t="t" r="r" b="b"/>
            <a:pathLst>
              <a:path w="6008370" h="2959100">
                <a:moveTo>
                  <a:pt x="0" y="2959099"/>
                </a:moveTo>
                <a:lnTo>
                  <a:pt x="6007790" y="0"/>
                </a:lnTo>
              </a:path>
            </a:pathLst>
          </a:custGeom>
          <a:ln w="38100">
            <a:solidFill>
              <a:srgbClr val="8ED1E9"/>
            </a:solidFill>
          </a:ln>
        </p:spPr>
        <p:txBody>
          <a:bodyPr wrap="square" lIns="0" tIns="0" rIns="0" bIns="0" rtlCol="0"/>
          <a:lstStyle/>
          <a:p>
            <a:endParaRPr/>
          </a:p>
        </p:txBody>
      </p:sp>
      <p:sp>
        <p:nvSpPr>
          <p:cNvPr id="83" name="object 44"/>
          <p:cNvSpPr/>
          <p:nvPr/>
        </p:nvSpPr>
        <p:spPr>
          <a:xfrm>
            <a:off x="6712052" y="6354840"/>
            <a:ext cx="5674360" cy="2794635"/>
          </a:xfrm>
          <a:custGeom>
            <a:avLst/>
            <a:gdLst/>
            <a:ahLst/>
            <a:cxnLst/>
            <a:rect l="l" t="t" r="r" b="b"/>
            <a:pathLst>
              <a:path w="5674359" h="2794634">
                <a:moveTo>
                  <a:pt x="0" y="2794582"/>
                </a:moveTo>
                <a:lnTo>
                  <a:pt x="5673775" y="0"/>
                </a:lnTo>
              </a:path>
            </a:pathLst>
          </a:custGeom>
          <a:ln w="38100">
            <a:solidFill>
              <a:srgbClr val="8ED1E9"/>
            </a:solidFill>
          </a:ln>
        </p:spPr>
        <p:txBody>
          <a:bodyPr wrap="square" lIns="0" tIns="0" rIns="0" bIns="0" rtlCol="0"/>
          <a:lstStyle/>
          <a:p>
            <a:endParaRPr/>
          </a:p>
        </p:txBody>
      </p:sp>
      <p:sp>
        <p:nvSpPr>
          <p:cNvPr id="84" name="object 45"/>
          <p:cNvSpPr/>
          <p:nvPr/>
        </p:nvSpPr>
        <p:spPr>
          <a:xfrm>
            <a:off x="7046019" y="6519328"/>
            <a:ext cx="5340350" cy="2630170"/>
          </a:xfrm>
          <a:custGeom>
            <a:avLst/>
            <a:gdLst/>
            <a:ahLst/>
            <a:cxnLst/>
            <a:rect l="l" t="t" r="r" b="b"/>
            <a:pathLst>
              <a:path w="5340350" h="2630170">
                <a:moveTo>
                  <a:pt x="0" y="2630094"/>
                </a:moveTo>
                <a:lnTo>
                  <a:pt x="5339807" y="0"/>
                </a:lnTo>
              </a:path>
            </a:pathLst>
          </a:custGeom>
          <a:ln w="38099">
            <a:solidFill>
              <a:srgbClr val="8ED1E9"/>
            </a:solidFill>
          </a:ln>
        </p:spPr>
        <p:txBody>
          <a:bodyPr wrap="square" lIns="0" tIns="0" rIns="0" bIns="0" rtlCol="0"/>
          <a:lstStyle/>
          <a:p>
            <a:endParaRPr/>
          </a:p>
        </p:txBody>
      </p:sp>
      <p:sp>
        <p:nvSpPr>
          <p:cNvPr id="85" name="object 46"/>
          <p:cNvSpPr/>
          <p:nvPr/>
        </p:nvSpPr>
        <p:spPr>
          <a:xfrm>
            <a:off x="7380004" y="6683836"/>
            <a:ext cx="5006340" cy="2465705"/>
          </a:xfrm>
          <a:custGeom>
            <a:avLst/>
            <a:gdLst/>
            <a:ahLst/>
            <a:cxnLst/>
            <a:rect l="l" t="t" r="r" b="b"/>
            <a:pathLst>
              <a:path w="5006340" h="2465704">
                <a:moveTo>
                  <a:pt x="0" y="2465586"/>
                </a:moveTo>
                <a:lnTo>
                  <a:pt x="5005822" y="0"/>
                </a:lnTo>
              </a:path>
            </a:pathLst>
          </a:custGeom>
          <a:ln w="38100">
            <a:solidFill>
              <a:srgbClr val="8ED1E9"/>
            </a:solidFill>
          </a:ln>
        </p:spPr>
        <p:txBody>
          <a:bodyPr wrap="square" lIns="0" tIns="0" rIns="0" bIns="0" rtlCol="0"/>
          <a:lstStyle/>
          <a:p>
            <a:endParaRPr/>
          </a:p>
        </p:txBody>
      </p:sp>
      <p:sp>
        <p:nvSpPr>
          <p:cNvPr id="86" name="object 47"/>
          <p:cNvSpPr/>
          <p:nvPr/>
        </p:nvSpPr>
        <p:spPr>
          <a:xfrm>
            <a:off x="7714001" y="6848339"/>
            <a:ext cx="4672330" cy="2301240"/>
          </a:xfrm>
          <a:custGeom>
            <a:avLst/>
            <a:gdLst/>
            <a:ahLst/>
            <a:cxnLst/>
            <a:rect l="l" t="t" r="r" b="b"/>
            <a:pathLst>
              <a:path w="4672330" h="2301240">
                <a:moveTo>
                  <a:pt x="0" y="2301083"/>
                </a:moveTo>
                <a:lnTo>
                  <a:pt x="4671826" y="0"/>
                </a:lnTo>
              </a:path>
            </a:pathLst>
          </a:custGeom>
          <a:ln w="38100">
            <a:solidFill>
              <a:srgbClr val="8ED1E9"/>
            </a:solidFill>
          </a:ln>
        </p:spPr>
        <p:txBody>
          <a:bodyPr wrap="square" lIns="0" tIns="0" rIns="0" bIns="0" rtlCol="0"/>
          <a:lstStyle/>
          <a:p>
            <a:endParaRPr/>
          </a:p>
        </p:txBody>
      </p:sp>
      <p:sp>
        <p:nvSpPr>
          <p:cNvPr id="87" name="object 48"/>
          <p:cNvSpPr/>
          <p:nvPr/>
        </p:nvSpPr>
        <p:spPr>
          <a:xfrm>
            <a:off x="8047991" y="7012849"/>
            <a:ext cx="4338320" cy="2136775"/>
          </a:xfrm>
          <a:custGeom>
            <a:avLst/>
            <a:gdLst/>
            <a:ahLst/>
            <a:cxnLst/>
            <a:rect l="l" t="t" r="r" b="b"/>
            <a:pathLst>
              <a:path w="4338320" h="2136775">
                <a:moveTo>
                  <a:pt x="0" y="2136573"/>
                </a:moveTo>
                <a:lnTo>
                  <a:pt x="4337835" y="0"/>
                </a:lnTo>
              </a:path>
            </a:pathLst>
          </a:custGeom>
          <a:ln w="38100">
            <a:solidFill>
              <a:srgbClr val="8ED1E9"/>
            </a:solidFill>
          </a:ln>
        </p:spPr>
        <p:txBody>
          <a:bodyPr wrap="square" lIns="0" tIns="0" rIns="0" bIns="0" rtlCol="0"/>
          <a:lstStyle/>
          <a:p>
            <a:endParaRPr/>
          </a:p>
        </p:txBody>
      </p:sp>
      <p:sp>
        <p:nvSpPr>
          <p:cNvPr id="88" name="object 49"/>
          <p:cNvSpPr/>
          <p:nvPr/>
        </p:nvSpPr>
        <p:spPr>
          <a:xfrm>
            <a:off x="8381970" y="7177347"/>
            <a:ext cx="4004310" cy="1972310"/>
          </a:xfrm>
          <a:custGeom>
            <a:avLst/>
            <a:gdLst/>
            <a:ahLst/>
            <a:cxnLst/>
            <a:rect l="l" t="t" r="r" b="b"/>
            <a:pathLst>
              <a:path w="4004309" h="1972309">
                <a:moveTo>
                  <a:pt x="0" y="1972074"/>
                </a:moveTo>
                <a:lnTo>
                  <a:pt x="4003857" y="0"/>
                </a:lnTo>
              </a:path>
            </a:pathLst>
          </a:custGeom>
          <a:ln w="38099">
            <a:solidFill>
              <a:srgbClr val="8ED1E9"/>
            </a:solidFill>
          </a:ln>
        </p:spPr>
        <p:txBody>
          <a:bodyPr wrap="square" lIns="0" tIns="0" rIns="0" bIns="0" rtlCol="0"/>
          <a:lstStyle/>
          <a:p>
            <a:endParaRPr/>
          </a:p>
        </p:txBody>
      </p:sp>
      <p:sp>
        <p:nvSpPr>
          <p:cNvPr id="89" name="object 50"/>
          <p:cNvSpPr/>
          <p:nvPr/>
        </p:nvSpPr>
        <p:spPr>
          <a:xfrm>
            <a:off x="8715964" y="7341851"/>
            <a:ext cx="3670300" cy="1807845"/>
          </a:xfrm>
          <a:custGeom>
            <a:avLst/>
            <a:gdLst/>
            <a:ahLst/>
            <a:cxnLst/>
            <a:rect l="l" t="t" r="r" b="b"/>
            <a:pathLst>
              <a:path w="3670300" h="1807845">
                <a:moveTo>
                  <a:pt x="0" y="1807571"/>
                </a:moveTo>
                <a:lnTo>
                  <a:pt x="3669862" y="0"/>
                </a:lnTo>
              </a:path>
            </a:pathLst>
          </a:custGeom>
          <a:ln w="38100">
            <a:solidFill>
              <a:srgbClr val="8ED1E9"/>
            </a:solidFill>
          </a:ln>
        </p:spPr>
        <p:txBody>
          <a:bodyPr wrap="square" lIns="0" tIns="0" rIns="0" bIns="0" rtlCol="0"/>
          <a:lstStyle/>
          <a:p>
            <a:endParaRPr/>
          </a:p>
        </p:txBody>
      </p:sp>
      <p:sp>
        <p:nvSpPr>
          <p:cNvPr id="90" name="object 51"/>
          <p:cNvSpPr/>
          <p:nvPr/>
        </p:nvSpPr>
        <p:spPr>
          <a:xfrm>
            <a:off x="9049961" y="7506362"/>
            <a:ext cx="3336290" cy="1643380"/>
          </a:xfrm>
          <a:custGeom>
            <a:avLst/>
            <a:gdLst/>
            <a:ahLst/>
            <a:cxnLst/>
            <a:rect l="l" t="t" r="r" b="b"/>
            <a:pathLst>
              <a:path w="3336290" h="1643379">
                <a:moveTo>
                  <a:pt x="0" y="1643059"/>
                </a:moveTo>
                <a:lnTo>
                  <a:pt x="3335865" y="0"/>
                </a:lnTo>
              </a:path>
            </a:pathLst>
          </a:custGeom>
          <a:ln w="38099">
            <a:solidFill>
              <a:srgbClr val="8ED1E9"/>
            </a:solidFill>
          </a:ln>
        </p:spPr>
        <p:txBody>
          <a:bodyPr wrap="square" lIns="0" tIns="0" rIns="0" bIns="0" rtlCol="0"/>
          <a:lstStyle/>
          <a:p>
            <a:endParaRPr/>
          </a:p>
        </p:txBody>
      </p:sp>
      <p:sp>
        <p:nvSpPr>
          <p:cNvPr id="91" name="object 52"/>
          <p:cNvSpPr/>
          <p:nvPr/>
        </p:nvSpPr>
        <p:spPr>
          <a:xfrm>
            <a:off x="9383948" y="7670861"/>
            <a:ext cx="3002280" cy="1478915"/>
          </a:xfrm>
          <a:custGeom>
            <a:avLst/>
            <a:gdLst/>
            <a:ahLst/>
            <a:cxnLst/>
            <a:rect l="l" t="t" r="r" b="b"/>
            <a:pathLst>
              <a:path w="3002279" h="1478915">
                <a:moveTo>
                  <a:pt x="0" y="1478561"/>
                </a:moveTo>
                <a:lnTo>
                  <a:pt x="3001879" y="0"/>
                </a:lnTo>
              </a:path>
            </a:pathLst>
          </a:custGeom>
          <a:ln w="38100">
            <a:solidFill>
              <a:srgbClr val="8ED1E9"/>
            </a:solidFill>
          </a:ln>
        </p:spPr>
        <p:txBody>
          <a:bodyPr wrap="square" lIns="0" tIns="0" rIns="0" bIns="0" rtlCol="0"/>
          <a:lstStyle/>
          <a:p>
            <a:endParaRPr/>
          </a:p>
        </p:txBody>
      </p:sp>
      <p:sp>
        <p:nvSpPr>
          <p:cNvPr id="92" name="object 53"/>
          <p:cNvSpPr/>
          <p:nvPr/>
        </p:nvSpPr>
        <p:spPr>
          <a:xfrm>
            <a:off x="9717941" y="7835372"/>
            <a:ext cx="2668270" cy="1314450"/>
          </a:xfrm>
          <a:custGeom>
            <a:avLst/>
            <a:gdLst/>
            <a:ahLst/>
            <a:cxnLst/>
            <a:rect l="l" t="t" r="r" b="b"/>
            <a:pathLst>
              <a:path w="2668270" h="1314450">
                <a:moveTo>
                  <a:pt x="0" y="1314050"/>
                </a:moveTo>
                <a:lnTo>
                  <a:pt x="2667885" y="0"/>
                </a:lnTo>
              </a:path>
            </a:pathLst>
          </a:custGeom>
          <a:ln w="38100">
            <a:solidFill>
              <a:srgbClr val="8ED1E9"/>
            </a:solidFill>
          </a:ln>
        </p:spPr>
        <p:txBody>
          <a:bodyPr wrap="square" lIns="0" tIns="0" rIns="0" bIns="0" rtlCol="0"/>
          <a:lstStyle/>
          <a:p>
            <a:endParaRPr/>
          </a:p>
        </p:txBody>
      </p:sp>
      <p:sp>
        <p:nvSpPr>
          <p:cNvPr id="93" name="object 54"/>
          <p:cNvSpPr/>
          <p:nvPr/>
        </p:nvSpPr>
        <p:spPr>
          <a:xfrm>
            <a:off x="10051920" y="7999871"/>
            <a:ext cx="2334260" cy="1149985"/>
          </a:xfrm>
          <a:custGeom>
            <a:avLst/>
            <a:gdLst/>
            <a:ahLst/>
            <a:cxnLst/>
            <a:rect l="l" t="t" r="r" b="b"/>
            <a:pathLst>
              <a:path w="2334259" h="1149984">
                <a:moveTo>
                  <a:pt x="0" y="1149551"/>
                </a:moveTo>
                <a:lnTo>
                  <a:pt x="2333906" y="0"/>
                </a:lnTo>
              </a:path>
            </a:pathLst>
          </a:custGeom>
          <a:ln w="38100">
            <a:solidFill>
              <a:srgbClr val="8ED1E9"/>
            </a:solidFill>
          </a:ln>
        </p:spPr>
        <p:txBody>
          <a:bodyPr wrap="square" lIns="0" tIns="0" rIns="0" bIns="0" rtlCol="0"/>
          <a:lstStyle/>
          <a:p>
            <a:endParaRPr/>
          </a:p>
        </p:txBody>
      </p:sp>
      <p:sp>
        <p:nvSpPr>
          <p:cNvPr id="94" name="object 55"/>
          <p:cNvSpPr/>
          <p:nvPr/>
        </p:nvSpPr>
        <p:spPr>
          <a:xfrm>
            <a:off x="10385924" y="8164383"/>
            <a:ext cx="2000250" cy="985519"/>
          </a:xfrm>
          <a:custGeom>
            <a:avLst/>
            <a:gdLst/>
            <a:ahLst/>
            <a:cxnLst/>
            <a:rect l="l" t="t" r="r" b="b"/>
            <a:pathLst>
              <a:path w="2000250" h="985520">
                <a:moveTo>
                  <a:pt x="0" y="985039"/>
                </a:moveTo>
                <a:lnTo>
                  <a:pt x="1999903" y="0"/>
                </a:lnTo>
              </a:path>
            </a:pathLst>
          </a:custGeom>
          <a:ln w="38100">
            <a:solidFill>
              <a:srgbClr val="8ED1E9"/>
            </a:solidFill>
          </a:ln>
        </p:spPr>
        <p:txBody>
          <a:bodyPr wrap="square" lIns="0" tIns="0" rIns="0" bIns="0" rtlCol="0"/>
          <a:lstStyle/>
          <a:p>
            <a:endParaRPr/>
          </a:p>
        </p:txBody>
      </p:sp>
      <p:sp>
        <p:nvSpPr>
          <p:cNvPr id="95" name="object 56"/>
          <p:cNvSpPr/>
          <p:nvPr/>
        </p:nvSpPr>
        <p:spPr>
          <a:xfrm>
            <a:off x="10719920" y="8328889"/>
            <a:ext cx="1666239" cy="821055"/>
          </a:xfrm>
          <a:custGeom>
            <a:avLst/>
            <a:gdLst/>
            <a:ahLst/>
            <a:cxnLst/>
            <a:rect l="l" t="t" r="r" b="b"/>
            <a:pathLst>
              <a:path w="1666240" h="821054">
                <a:moveTo>
                  <a:pt x="0" y="820533"/>
                </a:moveTo>
                <a:lnTo>
                  <a:pt x="1665906" y="0"/>
                </a:lnTo>
              </a:path>
            </a:pathLst>
          </a:custGeom>
          <a:ln w="38100">
            <a:solidFill>
              <a:srgbClr val="8ED1E9"/>
            </a:solidFill>
          </a:ln>
        </p:spPr>
        <p:txBody>
          <a:bodyPr wrap="square" lIns="0" tIns="0" rIns="0" bIns="0" rtlCol="0"/>
          <a:lstStyle/>
          <a:p>
            <a:endParaRPr/>
          </a:p>
        </p:txBody>
      </p:sp>
      <p:sp>
        <p:nvSpPr>
          <p:cNvPr id="96" name="object 57"/>
          <p:cNvSpPr/>
          <p:nvPr/>
        </p:nvSpPr>
        <p:spPr>
          <a:xfrm>
            <a:off x="11053914" y="8493397"/>
            <a:ext cx="1332230" cy="656590"/>
          </a:xfrm>
          <a:custGeom>
            <a:avLst/>
            <a:gdLst/>
            <a:ahLst/>
            <a:cxnLst/>
            <a:rect l="l" t="t" r="r" b="b"/>
            <a:pathLst>
              <a:path w="1332229" h="656590">
                <a:moveTo>
                  <a:pt x="0" y="656025"/>
                </a:moveTo>
                <a:lnTo>
                  <a:pt x="1331912" y="0"/>
                </a:lnTo>
              </a:path>
            </a:pathLst>
          </a:custGeom>
          <a:ln w="38100">
            <a:solidFill>
              <a:srgbClr val="8ED1E9"/>
            </a:solidFill>
          </a:ln>
        </p:spPr>
        <p:txBody>
          <a:bodyPr wrap="square" lIns="0" tIns="0" rIns="0" bIns="0" rtlCol="0"/>
          <a:lstStyle/>
          <a:p>
            <a:endParaRPr/>
          </a:p>
        </p:txBody>
      </p:sp>
      <p:sp>
        <p:nvSpPr>
          <p:cNvPr id="97" name="object 58"/>
          <p:cNvSpPr/>
          <p:nvPr/>
        </p:nvSpPr>
        <p:spPr>
          <a:xfrm>
            <a:off x="11387892" y="8657896"/>
            <a:ext cx="998219" cy="492125"/>
          </a:xfrm>
          <a:custGeom>
            <a:avLst/>
            <a:gdLst/>
            <a:ahLst/>
            <a:cxnLst/>
            <a:rect l="l" t="t" r="r" b="b"/>
            <a:pathLst>
              <a:path w="998220" h="492125">
                <a:moveTo>
                  <a:pt x="0" y="491526"/>
                </a:moveTo>
                <a:lnTo>
                  <a:pt x="997934" y="0"/>
                </a:lnTo>
              </a:path>
            </a:pathLst>
          </a:custGeom>
          <a:ln w="38100">
            <a:solidFill>
              <a:srgbClr val="8ED1E9"/>
            </a:solidFill>
          </a:ln>
        </p:spPr>
        <p:txBody>
          <a:bodyPr wrap="square" lIns="0" tIns="0" rIns="0" bIns="0" rtlCol="0"/>
          <a:lstStyle/>
          <a:p>
            <a:endParaRPr/>
          </a:p>
        </p:txBody>
      </p:sp>
      <p:sp>
        <p:nvSpPr>
          <p:cNvPr id="98" name="object 59"/>
          <p:cNvSpPr/>
          <p:nvPr/>
        </p:nvSpPr>
        <p:spPr>
          <a:xfrm>
            <a:off x="11721886" y="8822402"/>
            <a:ext cx="664210" cy="327025"/>
          </a:xfrm>
          <a:custGeom>
            <a:avLst/>
            <a:gdLst/>
            <a:ahLst/>
            <a:cxnLst/>
            <a:rect l="l" t="t" r="r" b="b"/>
            <a:pathLst>
              <a:path w="664209" h="327025">
                <a:moveTo>
                  <a:pt x="0" y="327020"/>
                </a:moveTo>
                <a:lnTo>
                  <a:pt x="663940" y="0"/>
                </a:lnTo>
              </a:path>
            </a:pathLst>
          </a:custGeom>
          <a:ln w="38100">
            <a:solidFill>
              <a:srgbClr val="8ED1E9"/>
            </a:solidFill>
          </a:ln>
        </p:spPr>
        <p:txBody>
          <a:bodyPr wrap="square" lIns="0" tIns="0" rIns="0" bIns="0" rtlCol="0"/>
          <a:lstStyle/>
          <a:p>
            <a:endParaRPr/>
          </a:p>
        </p:txBody>
      </p:sp>
      <p:sp>
        <p:nvSpPr>
          <p:cNvPr id="99" name="object 60"/>
          <p:cNvSpPr/>
          <p:nvPr/>
        </p:nvSpPr>
        <p:spPr>
          <a:xfrm>
            <a:off x="12055872" y="8986905"/>
            <a:ext cx="330200" cy="162560"/>
          </a:xfrm>
          <a:custGeom>
            <a:avLst/>
            <a:gdLst/>
            <a:ahLst/>
            <a:cxnLst/>
            <a:rect l="l" t="t" r="r" b="b"/>
            <a:pathLst>
              <a:path w="330200" h="162559">
                <a:moveTo>
                  <a:pt x="0" y="162517"/>
                </a:moveTo>
                <a:lnTo>
                  <a:pt x="329955" y="0"/>
                </a:lnTo>
              </a:path>
            </a:pathLst>
          </a:custGeom>
          <a:ln w="38100">
            <a:solidFill>
              <a:srgbClr val="8ED1E9"/>
            </a:solidFill>
          </a:ln>
        </p:spPr>
        <p:txBody>
          <a:bodyPr wrap="square" lIns="0" tIns="0" rIns="0" bIns="0" rtlCol="0"/>
          <a:lstStyle/>
          <a:p>
            <a:endParaRPr/>
          </a:p>
        </p:txBody>
      </p:sp>
      <p:sp>
        <p:nvSpPr>
          <p:cNvPr id="100" name="object 61"/>
          <p:cNvSpPr/>
          <p:nvPr/>
        </p:nvSpPr>
        <p:spPr>
          <a:xfrm>
            <a:off x="5692914" y="6889381"/>
            <a:ext cx="2055304" cy="2055304"/>
          </a:xfrm>
          <a:prstGeom prst="rect">
            <a:avLst/>
          </a:prstGeom>
          <a:blipFill>
            <a:blip r:embed="rId3" cstate="print"/>
            <a:stretch>
              <a:fillRect/>
            </a:stretch>
          </a:blipFill>
        </p:spPr>
        <p:txBody>
          <a:bodyPr wrap="square" lIns="0" tIns="0" rIns="0" bIns="0" rtlCol="0"/>
          <a:lstStyle/>
          <a:p>
            <a:endParaRPr/>
          </a:p>
        </p:txBody>
      </p:sp>
      <p:sp>
        <p:nvSpPr>
          <p:cNvPr id="101" name="object 62"/>
          <p:cNvSpPr/>
          <p:nvPr/>
        </p:nvSpPr>
        <p:spPr>
          <a:xfrm>
            <a:off x="7888693" y="6889381"/>
            <a:ext cx="2055304" cy="2055304"/>
          </a:xfrm>
          <a:prstGeom prst="rect">
            <a:avLst/>
          </a:prstGeom>
          <a:blipFill>
            <a:blip r:embed="rId4" cstate="print"/>
            <a:stretch>
              <a:fillRect/>
            </a:stretch>
          </a:blipFill>
        </p:spPr>
        <p:txBody>
          <a:bodyPr wrap="square" lIns="0" tIns="0" rIns="0" bIns="0" rtlCol="0"/>
          <a:lstStyle/>
          <a:p>
            <a:endParaRPr/>
          </a:p>
        </p:txBody>
      </p:sp>
      <p:sp>
        <p:nvSpPr>
          <p:cNvPr id="102" name="object 63"/>
          <p:cNvSpPr/>
          <p:nvPr/>
        </p:nvSpPr>
        <p:spPr>
          <a:xfrm>
            <a:off x="10084486" y="6889381"/>
            <a:ext cx="2055317" cy="2055304"/>
          </a:xfrm>
          <a:prstGeom prst="rect">
            <a:avLst/>
          </a:prstGeom>
          <a:blipFill>
            <a:blip r:embed="rId5" cstate="print"/>
            <a:stretch>
              <a:fillRect/>
            </a:stretch>
          </a:blipFill>
        </p:spPr>
        <p:txBody>
          <a:bodyPr wrap="square" lIns="0" tIns="0" rIns="0" bIns="0" rtlCol="0"/>
          <a:lstStyle/>
          <a:p>
            <a:endParaRPr/>
          </a:p>
        </p:txBody>
      </p:sp>
      <p:sp>
        <p:nvSpPr>
          <p:cNvPr id="103" name="object 64"/>
          <p:cNvSpPr/>
          <p:nvPr/>
        </p:nvSpPr>
        <p:spPr>
          <a:xfrm>
            <a:off x="5692914" y="3797795"/>
            <a:ext cx="6447155" cy="2832100"/>
          </a:xfrm>
          <a:custGeom>
            <a:avLst/>
            <a:gdLst/>
            <a:ahLst/>
            <a:cxnLst/>
            <a:rect l="l" t="t" r="r" b="b"/>
            <a:pathLst>
              <a:path w="6447155" h="2832100">
                <a:moveTo>
                  <a:pt x="6446888" y="2832100"/>
                </a:moveTo>
                <a:lnTo>
                  <a:pt x="0" y="2832100"/>
                </a:lnTo>
                <a:lnTo>
                  <a:pt x="0" y="0"/>
                </a:lnTo>
                <a:lnTo>
                  <a:pt x="6446888" y="0"/>
                </a:lnTo>
                <a:lnTo>
                  <a:pt x="6446888" y="2832100"/>
                </a:lnTo>
                <a:close/>
              </a:path>
            </a:pathLst>
          </a:custGeom>
          <a:solidFill>
            <a:srgbClr val="FFFFFF"/>
          </a:solidFill>
        </p:spPr>
        <p:txBody>
          <a:bodyPr wrap="square" lIns="0" tIns="0" rIns="0" bIns="0" rtlCol="0"/>
          <a:lstStyle/>
          <a:p>
            <a:endParaRPr/>
          </a:p>
        </p:txBody>
      </p:sp>
      <p:sp>
        <p:nvSpPr>
          <p:cNvPr id="104" name="object 65"/>
          <p:cNvSpPr/>
          <p:nvPr/>
        </p:nvSpPr>
        <p:spPr>
          <a:xfrm>
            <a:off x="8023732" y="4395444"/>
            <a:ext cx="283210" cy="463550"/>
          </a:xfrm>
          <a:custGeom>
            <a:avLst/>
            <a:gdLst/>
            <a:ahLst/>
            <a:cxnLst/>
            <a:rect l="l" t="t" r="r" b="b"/>
            <a:pathLst>
              <a:path w="283209" h="463550">
                <a:moveTo>
                  <a:pt x="283209" y="463435"/>
                </a:moveTo>
                <a:lnTo>
                  <a:pt x="0" y="463435"/>
                </a:lnTo>
                <a:lnTo>
                  <a:pt x="0" y="0"/>
                </a:lnTo>
                <a:lnTo>
                  <a:pt x="283209" y="0"/>
                </a:lnTo>
                <a:lnTo>
                  <a:pt x="283209" y="463435"/>
                </a:lnTo>
                <a:close/>
              </a:path>
            </a:pathLst>
          </a:custGeom>
          <a:solidFill>
            <a:srgbClr val="8ED1E9"/>
          </a:solidFill>
        </p:spPr>
        <p:txBody>
          <a:bodyPr wrap="square" lIns="0" tIns="0" rIns="0" bIns="0" rtlCol="0"/>
          <a:lstStyle/>
          <a:p>
            <a:endParaRPr/>
          </a:p>
        </p:txBody>
      </p:sp>
      <p:sp>
        <p:nvSpPr>
          <p:cNvPr id="105" name="object 66"/>
          <p:cNvSpPr/>
          <p:nvPr/>
        </p:nvSpPr>
        <p:spPr>
          <a:xfrm>
            <a:off x="6140749" y="4250931"/>
            <a:ext cx="5577205" cy="1882775"/>
          </a:xfrm>
          <a:custGeom>
            <a:avLst/>
            <a:gdLst/>
            <a:ahLst/>
            <a:cxnLst/>
            <a:rect l="l" t="t" r="r" b="b"/>
            <a:pathLst>
              <a:path w="5577205" h="1882775">
                <a:moveTo>
                  <a:pt x="4999469" y="1263802"/>
                </a:moveTo>
                <a:lnTo>
                  <a:pt x="4993335" y="1297241"/>
                </a:lnTo>
                <a:lnTo>
                  <a:pt x="4966662" y="1291656"/>
                </a:lnTo>
                <a:lnTo>
                  <a:pt x="4937893" y="1285730"/>
                </a:lnTo>
                <a:lnTo>
                  <a:pt x="4874277" y="1272961"/>
                </a:lnTo>
                <a:lnTo>
                  <a:pt x="4802900" y="1259150"/>
                </a:lnTo>
                <a:lnTo>
                  <a:pt x="4764430" y="1251921"/>
                </a:lnTo>
                <a:lnTo>
                  <a:pt x="4724174" y="1244512"/>
                </a:lnTo>
                <a:lnTo>
                  <a:pt x="4682185" y="1236951"/>
                </a:lnTo>
                <a:lnTo>
                  <a:pt x="4638514" y="1229263"/>
                </a:lnTo>
                <a:lnTo>
                  <a:pt x="4593212" y="1221476"/>
                </a:lnTo>
                <a:lnTo>
                  <a:pt x="4546331" y="1213618"/>
                </a:lnTo>
                <a:lnTo>
                  <a:pt x="4497923" y="1205714"/>
                </a:lnTo>
                <a:lnTo>
                  <a:pt x="4448039" y="1197792"/>
                </a:lnTo>
                <a:lnTo>
                  <a:pt x="4396732" y="1189878"/>
                </a:lnTo>
                <a:lnTo>
                  <a:pt x="4344052" y="1182001"/>
                </a:lnTo>
                <a:lnTo>
                  <a:pt x="4290051" y="1174186"/>
                </a:lnTo>
                <a:lnTo>
                  <a:pt x="4234781" y="1166460"/>
                </a:lnTo>
                <a:lnTo>
                  <a:pt x="4178294" y="1158851"/>
                </a:lnTo>
                <a:lnTo>
                  <a:pt x="4120641" y="1151385"/>
                </a:lnTo>
                <a:lnTo>
                  <a:pt x="4061875" y="1144089"/>
                </a:lnTo>
                <a:lnTo>
                  <a:pt x="4002045" y="1136991"/>
                </a:lnTo>
                <a:lnTo>
                  <a:pt x="3941205" y="1130117"/>
                </a:lnTo>
                <a:lnTo>
                  <a:pt x="3879405" y="1123494"/>
                </a:lnTo>
                <a:lnTo>
                  <a:pt x="3816698" y="1117149"/>
                </a:lnTo>
                <a:lnTo>
                  <a:pt x="3753135" y="1111108"/>
                </a:lnTo>
                <a:lnTo>
                  <a:pt x="3688768" y="1105400"/>
                </a:lnTo>
                <a:lnTo>
                  <a:pt x="3623648" y="1100051"/>
                </a:lnTo>
                <a:lnTo>
                  <a:pt x="3557827" y="1095087"/>
                </a:lnTo>
                <a:lnTo>
                  <a:pt x="3491356" y="1090536"/>
                </a:lnTo>
                <a:lnTo>
                  <a:pt x="3491356" y="1055585"/>
                </a:lnTo>
                <a:lnTo>
                  <a:pt x="3311131" y="1055585"/>
                </a:lnTo>
                <a:lnTo>
                  <a:pt x="3311131" y="993813"/>
                </a:lnTo>
                <a:lnTo>
                  <a:pt x="3496513" y="993813"/>
                </a:lnTo>
                <a:lnTo>
                  <a:pt x="3496513" y="0"/>
                </a:lnTo>
                <a:lnTo>
                  <a:pt x="525373" y="0"/>
                </a:lnTo>
                <a:lnTo>
                  <a:pt x="525373" y="566420"/>
                </a:lnTo>
                <a:lnTo>
                  <a:pt x="700455" y="566420"/>
                </a:lnTo>
                <a:lnTo>
                  <a:pt x="700455" y="623049"/>
                </a:lnTo>
                <a:lnTo>
                  <a:pt x="643813" y="623049"/>
                </a:lnTo>
                <a:lnTo>
                  <a:pt x="643813" y="700290"/>
                </a:lnTo>
                <a:lnTo>
                  <a:pt x="705599" y="700290"/>
                </a:lnTo>
                <a:lnTo>
                  <a:pt x="705599" y="1215224"/>
                </a:lnTo>
                <a:lnTo>
                  <a:pt x="648957" y="1215224"/>
                </a:lnTo>
                <a:lnTo>
                  <a:pt x="654519" y="1309751"/>
                </a:lnTo>
                <a:lnTo>
                  <a:pt x="549463" y="1329975"/>
                </a:lnTo>
                <a:lnTo>
                  <a:pt x="471735" y="1345655"/>
                </a:lnTo>
                <a:lnTo>
                  <a:pt x="423505" y="1355794"/>
                </a:lnTo>
                <a:lnTo>
                  <a:pt x="406946" y="1359395"/>
                </a:lnTo>
                <a:lnTo>
                  <a:pt x="407187" y="1361922"/>
                </a:lnTo>
                <a:lnTo>
                  <a:pt x="0" y="1436954"/>
                </a:lnTo>
                <a:lnTo>
                  <a:pt x="82130" y="1882584"/>
                </a:lnTo>
                <a:lnTo>
                  <a:pt x="648957" y="1724990"/>
                </a:lnTo>
                <a:lnTo>
                  <a:pt x="636892" y="1653908"/>
                </a:lnTo>
                <a:lnTo>
                  <a:pt x="663408" y="1649544"/>
                </a:lnTo>
                <a:lnTo>
                  <a:pt x="720890" y="1640279"/>
                </a:lnTo>
                <a:lnTo>
                  <a:pt x="784115" y="1630380"/>
                </a:lnTo>
                <a:lnTo>
                  <a:pt x="852851" y="1619947"/>
                </a:lnTo>
                <a:lnTo>
                  <a:pt x="926867" y="1609079"/>
                </a:lnTo>
                <a:lnTo>
                  <a:pt x="965783" y="1603512"/>
                </a:lnTo>
                <a:lnTo>
                  <a:pt x="1005933" y="1597874"/>
                </a:lnTo>
                <a:lnTo>
                  <a:pt x="1047288" y="1592177"/>
                </a:lnTo>
                <a:lnTo>
                  <a:pt x="1089819" y="1586432"/>
                </a:lnTo>
                <a:lnTo>
                  <a:pt x="1133497" y="1580654"/>
                </a:lnTo>
                <a:lnTo>
                  <a:pt x="1178293" y="1574853"/>
                </a:lnTo>
                <a:lnTo>
                  <a:pt x="1224179" y="1569043"/>
                </a:lnTo>
                <a:lnTo>
                  <a:pt x="1271125" y="1563235"/>
                </a:lnTo>
                <a:lnTo>
                  <a:pt x="1319103" y="1557443"/>
                </a:lnTo>
                <a:lnTo>
                  <a:pt x="1368084" y="1551678"/>
                </a:lnTo>
                <a:lnTo>
                  <a:pt x="1418040" y="1545953"/>
                </a:lnTo>
                <a:lnTo>
                  <a:pt x="1468940" y="1540281"/>
                </a:lnTo>
                <a:lnTo>
                  <a:pt x="1520758" y="1534673"/>
                </a:lnTo>
                <a:lnTo>
                  <a:pt x="1573462" y="1529142"/>
                </a:lnTo>
                <a:lnTo>
                  <a:pt x="1627026" y="1523701"/>
                </a:lnTo>
                <a:lnTo>
                  <a:pt x="1681420" y="1518362"/>
                </a:lnTo>
                <a:lnTo>
                  <a:pt x="1736615" y="1513138"/>
                </a:lnTo>
                <a:lnTo>
                  <a:pt x="1792582" y="1508040"/>
                </a:lnTo>
                <a:lnTo>
                  <a:pt x="1849293" y="1503081"/>
                </a:lnTo>
                <a:lnTo>
                  <a:pt x="1906718" y="1498274"/>
                </a:lnTo>
                <a:lnTo>
                  <a:pt x="1964829" y="1493631"/>
                </a:lnTo>
                <a:lnTo>
                  <a:pt x="2023597" y="1489164"/>
                </a:lnTo>
                <a:lnTo>
                  <a:pt x="2082994" y="1484886"/>
                </a:lnTo>
                <a:lnTo>
                  <a:pt x="2142990" y="1480809"/>
                </a:lnTo>
                <a:lnTo>
                  <a:pt x="2203556" y="1476946"/>
                </a:lnTo>
                <a:lnTo>
                  <a:pt x="2264664" y="1473309"/>
                </a:lnTo>
                <a:lnTo>
                  <a:pt x="2326285" y="1469910"/>
                </a:lnTo>
                <a:lnTo>
                  <a:pt x="2388390" y="1466762"/>
                </a:lnTo>
                <a:lnTo>
                  <a:pt x="2450950" y="1463877"/>
                </a:lnTo>
                <a:lnTo>
                  <a:pt x="2513936" y="1461267"/>
                </a:lnTo>
                <a:lnTo>
                  <a:pt x="2577320" y="1458946"/>
                </a:lnTo>
                <a:lnTo>
                  <a:pt x="2641073" y="1456925"/>
                </a:lnTo>
                <a:lnTo>
                  <a:pt x="2705165" y="1455216"/>
                </a:lnTo>
                <a:lnTo>
                  <a:pt x="2769569" y="1453833"/>
                </a:lnTo>
                <a:lnTo>
                  <a:pt x="2834254" y="1452788"/>
                </a:lnTo>
                <a:lnTo>
                  <a:pt x="2899194" y="1452092"/>
                </a:lnTo>
                <a:lnTo>
                  <a:pt x="2976274" y="1451773"/>
                </a:lnTo>
                <a:lnTo>
                  <a:pt x="3052218" y="1452033"/>
                </a:lnTo>
                <a:lnTo>
                  <a:pt x="3127009" y="1452847"/>
                </a:lnTo>
                <a:lnTo>
                  <a:pt x="3200631" y="1454193"/>
                </a:lnTo>
                <a:lnTo>
                  <a:pt x="3273065" y="1456048"/>
                </a:lnTo>
                <a:lnTo>
                  <a:pt x="3344295" y="1458387"/>
                </a:lnTo>
                <a:lnTo>
                  <a:pt x="3414304" y="1461186"/>
                </a:lnTo>
                <a:lnTo>
                  <a:pt x="3483074" y="1464424"/>
                </a:lnTo>
                <a:lnTo>
                  <a:pt x="3550588" y="1468075"/>
                </a:lnTo>
                <a:lnTo>
                  <a:pt x="3616830" y="1472116"/>
                </a:lnTo>
                <a:lnTo>
                  <a:pt x="3681781" y="1476525"/>
                </a:lnTo>
                <a:lnTo>
                  <a:pt x="3745425" y="1481277"/>
                </a:lnTo>
                <a:lnTo>
                  <a:pt x="3807745" y="1486348"/>
                </a:lnTo>
                <a:lnTo>
                  <a:pt x="3868723" y="1491716"/>
                </a:lnTo>
                <a:lnTo>
                  <a:pt x="3928343" y="1497357"/>
                </a:lnTo>
                <a:lnTo>
                  <a:pt x="3986586" y="1503247"/>
                </a:lnTo>
                <a:lnTo>
                  <a:pt x="4043437" y="1509363"/>
                </a:lnTo>
                <a:lnTo>
                  <a:pt x="4098878" y="1515681"/>
                </a:lnTo>
                <a:lnTo>
                  <a:pt x="4152891" y="1522177"/>
                </a:lnTo>
                <a:lnTo>
                  <a:pt x="4205460" y="1528829"/>
                </a:lnTo>
                <a:lnTo>
                  <a:pt x="4256567" y="1535612"/>
                </a:lnTo>
                <a:lnTo>
                  <a:pt x="4306196" y="1542503"/>
                </a:lnTo>
                <a:lnTo>
                  <a:pt x="4354329" y="1549479"/>
                </a:lnTo>
                <a:lnTo>
                  <a:pt x="4400948" y="1556516"/>
                </a:lnTo>
                <a:lnTo>
                  <a:pt x="4446038" y="1563590"/>
                </a:lnTo>
                <a:lnTo>
                  <a:pt x="4489580" y="1570678"/>
                </a:lnTo>
                <a:lnTo>
                  <a:pt x="4531558" y="1577757"/>
                </a:lnTo>
                <a:lnTo>
                  <a:pt x="4571954" y="1584802"/>
                </a:lnTo>
                <a:lnTo>
                  <a:pt x="4610751" y="1591791"/>
                </a:lnTo>
                <a:lnTo>
                  <a:pt x="4683480" y="1605505"/>
                </a:lnTo>
                <a:lnTo>
                  <a:pt x="4749608" y="1618709"/>
                </a:lnTo>
                <a:lnTo>
                  <a:pt x="4808998" y="1631217"/>
                </a:lnTo>
                <a:lnTo>
                  <a:pt x="4861512" y="1642839"/>
                </a:lnTo>
                <a:lnTo>
                  <a:pt x="4907013" y="1653388"/>
                </a:lnTo>
                <a:lnTo>
                  <a:pt x="4927092" y="1658200"/>
                </a:lnTo>
                <a:lnTo>
                  <a:pt x="4917681" y="1709496"/>
                </a:lnTo>
                <a:lnTo>
                  <a:pt x="5495061" y="1815452"/>
                </a:lnTo>
                <a:lnTo>
                  <a:pt x="5576849" y="1369758"/>
                </a:lnTo>
                <a:lnTo>
                  <a:pt x="4999469" y="1263802"/>
                </a:lnTo>
                <a:close/>
              </a:path>
            </a:pathLst>
          </a:custGeom>
          <a:ln w="38100">
            <a:solidFill>
              <a:srgbClr val="000000"/>
            </a:solidFill>
          </a:ln>
        </p:spPr>
        <p:txBody>
          <a:bodyPr wrap="square" lIns="0" tIns="0" rIns="0" bIns="0" rtlCol="0"/>
          <a:lstStyle/>
          <a:p>
            <a:endParaRPr/>
          </a:p>
        </p:txBody>
      </p:sp>
      <p:sp>
        <p:nvSpPr>
          <p:cNvPr id="106" name="object 67"/>
          <p:cNvSpPr/>
          <p:nvPr/>
        </p:nvSpPr>
        <p:spPr>
          <a:xfrm>
            <a:off x="6686730" y="4822497"/>
            <a:ext cx="2786380" cy="484505"/>
          </a:xfrm>
          <a:custGeom>
            <a:avLst/>
            <a:gdLst/>
            <a:ahLst/>
            <a:cxnLst/>
            <a:rect l="l" t="t" r="r" b="b"/>
            <a:pathLst>
              <a:path w="2786379" h="484504">
                <a:moveTo>
                  <a:pt x="0" y="0"/>
                </a:moveTo>
                <a:lnTo>
                  <a:pt x="1333652" y="0"/>
                </a:lnTo>
                <a:lnTo>
                  <a:pt x="1333652" y="51485"/>
                </a:lnTo>
                <a:lnTo>
                  <a:pt x="1627174" y="51485"/>
                </a:lnTo>
                <a:lnTo>
                  <a:pt x="1627174" y="108140"/>
                </a:lnTo>
                <a:lnTo>
                  <a:pt x="1781644" y="108140"/>
                </a:lnTo>
                <a:lnTo>
                  <a:pt x="1781644" y="0"/>
                </a:lnTo>
                <a:lnTo>
                  <a:pt x="2564333" y="0"/>
                </a:lnTo>
                <a:lnTo>
                  <a:pt x="2564333" y="484022"/>
                </a:lnTo>
                <a:lnTo>
                  <a:pt x="2785757" y="484022"/>
                </a:lnTo>
              </a:path>
            </a:pathLst>
          </a:custGeom>
          <a:ln w="38100">
            <a:solidFill>
              <a:srgbClr val="000000"/>
            </a:solidFill>
          </a:ln>
        </p:spPr>
        <p:txBody>
          <a:bodyPr wrap="square" lIns="0" tIns="0" rIns="0" bIns="0" rtlCol="0"/>
          <a:lstStyle/>
          <a:p>
            <a:endParaRPr/>
          </a:p>
        </p:txBody>
      </p:sp>
      <p:sp>
        <p:nvSpPr>
          <p:cNvPr id="107" name="object 68"/>
          <p:cNvSpPr/>
          <p:nvPr/>
        </p:nvSpPr>
        <p:spPr>
          <a:xfrm>
            <a:off x="8020392" y="4410557"/>
            <a:ext cx="283210" cy="468630"/>
          </a:xfrm>
          <a:custGeom>
            <a:avLst/>
            <a:gdLst/>
            <a:ahLst/>
            <a:cxnLst/>
            <a:rect l="l" t="t" r="r" b="b"/>
            <a:pathLst>
              <a:path w="283209" h="468629">
                <a:moveTo>
                  <a:pt x="283209" y="468579"/>
                </a:moveTo>
                <a:lnTo>
                  <a:pt x="0" y="468579"/>
                </a:lnTo>
                <a:lnTo>
                  <a:pt x="0" y="0"/>
                </a:lnTo>
                <a:lnTo>
                  <a:pt x="283209" y="0"/>
                </a:lnTo>
                <a:lnTo>
                  <a:pt x="283209" y="468579"/>
                </a:lnTo>
                <a:close/>
              </a:path>
            </a:pathLst>
          </a:custGeom>
          <a:ln w="38100">
            <a:solidFill>
              <a:srgbClr val="000000"/>
            </a:solidFill>
          </a:ln>
        </p:spPr>
        <p:txBody>
          <a:bodyPr wrap="square" lIns="0" tIns="0" rIns="0" bIns="0" rtlCol="0"/>
          <a:lstStyle/>
          <a:p>
            <a:endParaRPr/>
          </a:p>
        </p:txBody>
      </p:sp>
      <p:sp>
        <p:nvSpPr>
          <p:cNvPr id="108" name="object 69"/>
          <p:cNvSpPr/>
          <p:nvPr/>
        </p:nvSpPr>
        <p:spPr>
          <a:xfrm>
            <a:off x="8509558" y="4374515"/>
            <a:ext cx="201295" cy="350520"/>
          </a:xfrm>
          <a:custGeom>
            <a:avLst/>
            <a:gdLst/>
            <a:ahLst/>
            <a:cxnLst/>
            <a:rect l="l" t="t" r="r" b="b"/>
            <a:pathLst>
              <a:path w="201295" h="350520">
                <a:moveTo>
                  <a:pt x="200825" y="350138"/>
                </a:moveTo>
                <a:lnTo>
                  <a:pt x="0" y="350138"/>
                </a:lnTo>
                <a:lnTo>
                  <a:pt x="0" y="0"/>
                </a:lnTo>
                <a:lnTo>
                  <a:pt x="200825" y="0"/>
                </a:lnTo>
                <a:lnTo>
                  <a:pt x="200825" y="350138"/>
                </a:lnTo>
                <a:close/>
              </a:path>
            </a:pathLst>
          </a:custGeom>
          <a:ln w="38100">
            <a:solidFill>
              <a:srgbClr val="000000"/>
            </a:solidFill>
          </a:ln>
        </p:spPr>
        <p:txBody>
          <a:bodyPr wrap="square" lIns="0" tIns="0" rIns="0" bIns="0" rtlCol="0"/>
          <a:lstStyle/>
          <a:p>
            <a:endParaRPr/>
          </a:p>
        </p:txBody>
      </p:sp>
      <p:sp>
        <p:nvSpPr>
          <p:cNvPr id="109" name="object 70"/>
          <p:cNvSpPr/>
          <p:nvPr/>
        </p:nvSpPr>
        <p:spPr>
          <a:xfrm>
            <a:off x="6789711" y="4827648"/>
            <a:ext cx="1195070" cy="638810"/>
          </a:xfrm>
          <a:custGeom>
            <a:avLst/>
            <a:gdLst/>
            <a:ahLst/>
            <a:cxnLst/>
            <a:rect l="l" t="t" r="r" b="b"/>
            <a:pathLst>
              <a:path w="1195070" h="638810">
                <a:moveTo>
                  <a:pt x="0" y="638505"/>
                </a:moveTo>
                <a:lnTo>
                  <a:pt x="380001" y="578404"/>
                </a:lnTo>
                <a:lnTo>
                  <a:pt x="626283" y="543888"/>
                </a:lnTo>
                <a:lnTo>
                  <a:pt x="846496" y="521924"/>
                </a:lnTo>
                <a:lnTo>
                  <a:pt x="1148295" y="499478"/>
                </a:lnTo>
                <a:lnTo>
                  <a:pt x="1150465" y="438091"/>
                </a:lnTo>
                <a:lnTo>
                  <a:pt x="1150224" y="398422"/>
                </a:lnTo>
                <a:lnTo>
                  <a:pt x="1149019" y="377096"/>
                </a:lnTo>
                <a:lnTo>
                  <a:pt x="1148295" y="370738"/>
                </a:lnTo>
                <a:lnTo>
                  <a:pt x="1194625" y="370738"/>
                </a:lnTo>
                <a:lnTo>
                  <a:pt x="1194625" y="303809"/>
                </a:lnTo>
                <a:lnTo>
                  <a:pt x="1158582" y="303809"/>
                </a:lnTo>
                <a:lnTo>
                  <a:pt x="1158582" y="0"/>
                </a:lnTo>
              </a:path>
            </a:pathLst>
          </a:custGeom>
          <a:ln w="38099">
            <a:solidFill>
              <a:srgbClr val="000000"/>
            </a:solidFill>
          </a:ln>
        </p:spPr>
        <p:txBody>
          <a:bodyPr wrap="square" lIns="0" tIns="0" rIns="0" bIns="0" rtlCol="0"/>
          <a:lstStyle/>
          <a:p>
            <a:endParaRPr/>
          </a:p>
        </p:txBody>
      </p:sp>
      <p:sp>
        <p:nvSpPr>
          <p:cNvPr id="110" name="object 71"/>
          <p:cNvSpPr/>
          <p:nvPr/>
        </p:nvSpPr>
        <p:spPr>
          <a:xfrm>
            <a:off x="7984335" y="4812191"/>
            <a:ext cx="953135" cy="407034"/>
          </a:xfrm>
          <a:custGeom>
            <a:avLst/>
            <a:gdLst/>
            <a:ahLst/>
            <a:cxnLst/>
            <a:rect l="l" t="t" r="r" b="b"/>
            <a:pathLst>
              <a:path w="953134" h="407035">
                <a:moveTo>
                  <a:pt x="952626" y="0"/>
                </a:moveTo>
                <a:lnTo>
                  <a:pt x="952626" y="164795"/>
                </a:lnTo>
                <a:lnTo>
                  <a:pt x="679716" y="164795"/>
                </a:lnTo>
                <a:lnTo>
                  <a:pt x="679716" y="252323"/>
                </a:lnTo>
                <a:lnTo>
                  <a:pt x="597319" y="252323"/>
                </a:lnTo>
                <a:lnTo>
                  <a:pt x="597319" y="370751"/>
                </a:lnTo>
                <a:lnTo>
                  <a:pt x="334721" y="370751"/>
                </a:lnTo>
                <a:lnTo>
                  <a:pt x="334721" y="314096"/>
                </a:lnTo>
                <a:lnTo>
                  <a:pt x="200837" y="350151"/>
                </a:lnTo>
                <a:lnTo>
                  <a:pt x="226580" y="406793"/>
                </a:lnTo>
                <a:lnTo>
                  <a:pt x="0" y="386194"/>
                </a:lnTo>
              </a:path>
            </a:pathLst>
          </a:custGeom>
          <a:ln w="38100">
            <a:solidFill>
              <a:srgbClr val="000000"/>
            </a:solidFill>
          </a:ln>
        </p:spPr>
        <p:txBody>
          <a:bodyPr wrap="square" lIns="0" tIns="0" rIns="0" bIns="0" rtlCol="0"/>
          <a:lstStyle/>
          <a:p>
            <a:endParaRPr/>
          </a:p>
        </p:txBody>
      </p:sp>
      <p:sp>
        <p:nvSpPr>
          <p:cNvPr id="111" name="object 72"/>
          <p:cNvSpPr/>
          <p:nvPr/>
        </p:nvSpPr>
        <p:spPr>
          <a:xfrm>
            <a:off x="6676422" y="5584583"/>
            <a:ext cx="98425" cy="360680"/>
          </a:xfrm>
          <a:custGeom>
            <a:avLst/>
            <a:gdLst/>
            <a:ahLst/>
            <a:cxnLst/>
            <a:rect l="l" t="t" r="r" b="b"/>
            <a:pathLst>
              <a:path w="98425" h="360679">
                <a:moveTo>
                  <a:pt x="0" y="0"/>
                </a:moveTo>
                <a:lnTo>
                  <a:pt x="97840" y="360451"/>
                </a:lnTo>
              </a:path>
            </a:pathLst>
          </a:custGeom>
          <a:ln w="38100">
            <a:solidFill>
              <a:srgbClr val="000000"/>
            </a:solidFill>
          </a:ln>
        </p:spPr>
        <p:txBody>
          <a:bodyPr wrap="square" lIns="0" tIns="0" rIns="0" bIns="0" rtlCol="0"/>
          <a:lstStyle/>
          <a:p>
            <a:endParaRPr/>
          </a:p>
        </p:txBody>
      </p:sp>
      <p:sp>
        <p:nvSpPr>
          <p:cNvPr id="112" name="object 73"/>
          <p:cNvSpPr/>
          <p:nvPr/>
        </p:nvSpPr>
        <p:spPr>
          <a:xfrm>
            <a:off x="7325239" y="4837938"/>
            <a:ext cx="77470" cy="994410"/>
          </a:xfrm>
          <a:custGeom>
            <a:avLst/>
            <a:gdLst/>
            <a:ahLst/>
            <a:cxnLst/>
            <a:rect l="l" t="t" r="r" b="b"/>
            <a:pathLst>
              <a:path w="77470" h="994410">
                <a:moveTo>
                  <a:pt x="0" y="0"/>
                </a:moveTo>
                <a:lnTo>
                  <a:pt x="0" y="576719"/>
                </a:lnTo>
                <a:lnTo>
                  <a:pt x="77241" y="993813"/>
                </a:lnTo>
              </a:path>
            </a:pathLst>
          </a:custGeom>
          <a:ln w="38100">
            <a:solidFill>
              <a:srgbClr val="000000"/>
            </a:solidFill>
          </a:ln>
        </p:spPr>
        <p:txBody>
          <a:bodyPr wrap="square" lIns="0" tIns="0" rIns="0" bIns="0" rtlCol="0"/>
          <a:lstStyle/>
          <a:p>
            <a:endParaRPr/>
          </a:p>
        </p:txBody>
      </p:sp>
      <p:sp>
        <p:nvSpPr>
          <p:cNvPr id="113" name="object 74"/>
          <p:cNvSpPr/>
          <p:nvPr/>
        </p:nvSpPr>
        <p:spPr>
          <a:xfrm>
            <a:off x="7938003" y="5327124"/>
            <a:ext cx="46355" cy="433070"/>
          </a:xfrm>
          <a:custGeom>
            <a:avLst/>
            <a:gdLst/>
            <a:ahLst/>
            <a:cxnLst/>
            <a:rect l="l" t="t" r="r" b="b"/>
            <a:pathLst>
              <a:path w="46354" h="433070">
                <a:moveTo>
                  <a:pt x="0" y="0"/>
                </a:moveTo>
                <a:lnTo>
                  <a:pt x="46329" y="432536"/>
                </a:lnTo>
              </a:path>
            </a:pathLst>
          </a:custGeom>
          <a:ln w="38100">
            <a:solidFill>
              <a:srgbClr val="000000"/>
            </a:solidFill>
          </a:ln>
        </p:spPr>
        <p:txBody>
          <a:bodyPr wrap="square" lIns="0" tIns="0" rIns="0" bIns="0" rtlCol="0"/>
          <a:lstStyle/>
          <a:p>
            <a:endParaRPr/>
          </a:p>
        </p:txBody>
      </p:sp>
      <p:sp>
        <p:nvSpPr>
          <p:cNvPr id="114" name="object 75"/>
          <p:cNvSpPr/>
          <p:nvPr/>
        </p:nvSpPr>
        <p:spPr>
          <a:xfrm>
            <a:off x="8684643" y="5095411"/>
            <a:ext cx="566420" cy="283210"/>
          </a:xfrm>
          <a:custGeom>
            <a:avLst/>
            <a:gdLst/>
            <a:ahLst/>
            <a:cxnLst/>
            <a:rect l="l" t="t" r="r" b="b"/>
            <a:pathLst>
              <a:path w="566420" h="283210">
                <a:moveTo>
                  <a:pt x="566420" y="211112"/>
                </a:moveTo>
                <a:lnTo>
                  <a:pt x="566420" y="283209"/>
                </a:lnTo>
                <a:lnTo>
                  <a:pt x="0" y="283209"/>
                </a:lnTo>
                <a:lnTo>
                  <a:pt x="0" y="0"/>
                </a:lnTo>
              </a:path>
            </a:pathLst>
          </a:custGeom>
          <a:ln w="38099">
            <a:solidFill>
              <a:srgbClr val="000000"/>
            </a:solidFill>
          </a:ln>
        </p:spPr>
        <p:txBody>
          <a:bodyPr wrap="square" lIns="0" tIns="0" rIns="0" bIns="0" rtlCol="0"/>
          <a:lstStyle/>
          <a:p>
            <a:endParaRPr/>
          </a:p>
        </p:txBody>
      </p:sp>
      <p:sp>
        <p:nvSpPr>
          <p:cNvPr id="115" name="object 76"/>
          <p:cNvSpPr/>
          <p:nvPr/>
        </p:nvSpPr>
        <p:spPr>
          <a:xfrm>
            <a:off x="8591957" y="5378622"/>
            <a:ext cx="633730" cy="314325"/>
          </a:xfrm>
          <a:custGeom>
            <a:avLst/>
            <a:gdLst/>
            <a:ahLst/>
            <a:cxnLst/>
            <a:rect l="l" t="t" r="r" b="b"/>
            <a:pathLst>
              <a:path w="633729" h="314325">
                <a:moveTo>
                  <a:pt x="25742" y="314109"/>
                </a:moveTo>
                <a:lnTo>
                  <a:pt x="0" y="10287"/>
                </a:lnTo>
                <a:lnTo>
                  <a:pt x="623062" y="0"/>
                </a:lnTo>
                <a:lnTo>
                  <a:pt x="633361" y="314109"/>
                </a:lnTo>
              </a:path>
            </a:pathLst>
          </a:custGeom>
          <a:ln w="38100">
            <a:solidFill>
              <a:srgbClr val="000000"/>
            </a:solidFill>
          </a:ln>
        </p:spPr>
        <p:txBody>
          <a:bodyPr wrap="square" lIns="0" tIns="0" rIns="0" bIns="0" rtlCol="0"/>
          <a:lstStyle/>
          <a:p>
            <a:endParaRPr/>
          </a:p>
        </p:txBody>
      </p:sp>
      <p:sp>
        <p:nvSpPr>
          <p:cNvPr id="116" name="object 77"/>
          <p:cNvSpPr/>
          <p:nvPr/>
        </p:nvSpPr>
        <p:spPr>
          <a:xfrm>
            <a:off x="9240769" y="4729814"/>
            <a:ext cx="401955" cy="133985"/>
          </a:xfrm>
          <a:custGeom>
            <a:avLst/>
            <a:gdLst/>
            <a:ahLst/>
            <a:cxnLst/>
            <a:rect l="l" t="t" r="r" b="b"/>
            <a:pathLst>
              <a:path w="401954" h="133985">
                <a:moveTo>
                  <a:pt x="401637" y="0"/>
                </a:moveTo>
                <a:lnTo>
                  <a:pt x="0" y="0"/>
                </a:lnTo>
                <a:lnTo>
                  <a:pt x="0" y="133870"/>
                </a:lnTo>
              </a:path>
            </a:pathLst>
          </a:custGeom>
          <a:ln w="38099">
            <a:solidFill>
              <a:srgbClr val="000000"/>
            </a:solidFill>
          </a:ln>
        </p:spPr>
        <p:txBody>
          <a:bodyPr wrap="square" lIns="0" tIns="0" rIns="0" bIns="0" rtlCol="0"/>
          <a:lstStyle/>
          <a:p>
            <a:endParaRPr/>
          </a:p>
        </p:txBody>
      </p:sp>
      <p:sp>
        <p:nvSpPr>
          <p:cNvPr id="117" name="object 78"/>
          <p:cNvSpPr/>
          <p:nvPr/>
        </p:nvSpPr>
        <p:spPr>
          <a:xfrm>
            <a:off x="8890613" y="4250935"/>
            <a:ext cx="0" cy="551180"/>
          </a:xfrm>
          <a:custGeom>
            <a:avLst/>
            <a:gdLst/>
            <a:ahLst/>
            <a:cxnLst/>
            <a:rect l="l" t="t" r="r" b="b"/>
            <a:pathLst>
              <a:path h="551179">
                <a:moveTo>
                  <a:pt x="0" y="0"/>
                </a:moveTo>
                <a:lnTo>
                  <a:pt x="0" y="550964"/>
                </a:lnTo>
              </a:path>
            </a:pathLst>
          </a:custGeom>
          <a:ln w="38100">
            <a:solidFill>
              <a:srgbClr val="000000"/>
            </a:solidFill>
          </a:ln>
        </p:spPr>
        <p:txBody>
          <a:bodyPr wrap="square" lIns="0" tIns="0" rIns="0" bIns="0" rtlCol="0"/>
          <a:lstStyle/>
          <a:p>
            <a:endParaRPr/>
          </a:p>
        </p:txBody>
      </p:sp>
      <p:sp>
        <p:nvSpPr>
          <p:cNvPr id="118" name="object 79"/>
          <p:cNvSpPr/>
          <p:nvPr/>
        </p:nvSpPr>
        <p:spPr>
          <a:xfrm>
            <a:off x="8180015" y="4245774"/>
            <a:ext cx="0" cy="165100"/>
          </a:xfrm>
          <a:custGeom>
            <a:avLst/>
            <a:gdLst/>
            <a:ahLst/>
            <a:cxnLst/>
            <a:rect l="l" t="t" r="r" b="b"/>
            <a:pathLst>
              <a:path h="165100">
                <a:moveTo>
                  <a:pt x="0" y="0"/>
                </a:moveTo>
                <a:lnTo>
                  <a:pt x="0" y="164782"/>
                </a:lnTo>
              </a:path>
            </a:pathLst>
          </a:custGeom>
          <a:ln w="38100">
            <a:solidFill>
              <a:srgbClr val="000000"/>
            </a:solidFill>
          </a:ln>
        </p:spPr>
        <p:txBody>
          <a:bodyPr wrap="square" lIns="0" tIns="0" rIns="0" bIns="0" rtlCol="0"/>
          <a:lstStyle/>
          <a:p>
            <a:endParaRPr/>
          </a:p>
        </p:txBody>
      </p:sp>
      <p:sp>
        <p:nvSpPr>
          <p:cNvPr id="119" name="object 80"/>
          <p:cNvSpPr/>
          <p:nvPr/>
        </p:nvSpPr>
        <p:spPr>
          <a:xfrm>
            <a:off x="7469417" y="4266375"/>
            <a:ext cx="0" cy="154940"/>
          </a:xfrm>
          <a:custGeom>
            <a:avLst/>
            <a:gdLst/>
            <a:ahLst/>
            <a:cxnLst/>
            <a:rect l="l" t="t" r="r" b="b"/>
            <a:pathLst>
              <a:path h="154939">
                <a:moveTo>
                  <a:pt x="0" y="0"/>
                </a:moveTo>
                <a:lnTo>
                  <a:pt x="0" y="154470"/>
                </a:lnTo>
              </a:path>
            </a:pathLst>
          </a:custGeom>
          <a:ln w="38100">
            <a:solidFill>
              <a:srgbClr val="000000"/>
            </a:solidFill>
          </a:ln>
        </p:spPr>
        <p:txBody>
          <a:bodyPr wrap="square" lIns="0" tIns="0" rIns="0" bIns="0" rtlCol="0"/>
          <a:lstStyle/>
          <a:p>
            <a:endParaRPr/>
          </a:p>
        </p:txBody>
      </p:sp>
      <p:sp>
        <p:nvSpPr>
          <p:cNvPr id="120" name="object 81"/>
          <p:cNvSpPr/>
          <p:nvPr/>
        </p:nvSpPr>
        <p:spPr>
          <a:xfrm>
            <a:off x="9832930" y="5347723"/>
            <a:ext cx="36195" cy="375920"/>
          </a:xfrm>
          <a:custGeom>
            <a:avLst/>
            <a:gdLst/>
            <a:ahLst/>
            <a:cxnLst/>
            <a:rect l="l" t="t" r="r" b="b"/>
            <a:pathLst>
              <a:path w="36195" h="375920">
                <a:moveTo>
                  <a:pt x="36042" y="0"/>
                </a:moveTo>
                <a:lnTo>
                  <a:pt x="0" y="375894"/>
                </a:lnTo>
              </a:path>
            </a:pathLst>
          </a:custGeom>
          <a:ln w="38100">
            <a:solidFill>
              <a:srgbClr val="000000"/>
            </a:solidFill>
          </a:ln>
        </p:spPr>
        <p:txBody>
          <a:bodyPr wrap="square" lIns="0" tIns="0" rIns="0" bIns="0" rtlCol="0"/>
          <a:lstStyle/>
          <a:p>
            <a:endParaRPr/>
          </a:p>
        </p:txBody>
      </p:sp>
      <p:sp>
        <p:nvSpPr>
          <p:cNvPr id="121" name="object 82"/>
          <p:cNvSpPr/>
          <p:nvPr/>
        </p:nvSpPr>
        <p:spPr>
          <a:xfrm>
            <a:off x="10450840" y="5435259"/>
            <a:ext cx="57150" cy="355600"/>
          </a:xfrm>
          <a:custGeom>
            <a:avLst/>
            <a:gdLst/>
            <a:ahLst/>
            <a:cxnLst/>
            <a:rect l="l" t="t" r="r" b="b"/>
            <a:pathLst>
              <a:path w="57150" h="355600">
                <a:moveTo>
                  <a:pt x="56642" y="0"/>
                </a:moveTo>
                <a:lnTo>
                  <a:pt x="0" y="355307"/>
                </a:lnTo>
              </a:path>
            </a:pathLst>
          </a:custGeom>
          <a:ln w="38100">
            <a:solidFill>
              <a:srgbClr val="000000"/>
            </a:solidFill>
          </a:ln>
        </p:spPr>
        <p:txBody>
          <a:bodyPr wrap="square" lIns="0" tIns="0" rIns="0" bIns="0" rtlCol="0"/>
          <a:lstStyle/>
          <a:p>
            <a:endParaRPr/>
          </a:p>
        </p:txBody>
      </p:sp>
      <p:sp>
        <p:nvSpPr>
          <p:cNvPr id="122" name="object 83"/>
          <p:cNvSpPr/>
          <p:nvPr/>
        </p:nvSpPr>
        <p:spPr>
          <a:xfrm>
            <a:off x="11067851" y="5558848"/>
            <a:ext cx="62865" cy="350520"/>
          </a:xfrm>
          <a:custGeom>
            <a:avLst/>
            <a:gdLst/>
            <a:ahLst/>
            <a:cxnLst/>
            <a:rect l="l" t="t" r="r" b="b"/>
            <a:pathLst>
              <a:path w="62865" h="350520">
                <a:moveTo>
                  <a:pt x="62699" y="0"/>
                </a:moveTo>
                <a:lnTo>
                  <a:pt x="0" y="350278"/>
                </a:lnTo>
              </a:path>
            </a:pathLst>
          </a:custGeom>
          <a:ln w="38100">
            <a:solidFill>
              <a:srgbClr val="000000"/>
            </a:solidFill>
          </a:ln>
        </p:spPr>
        <p:txBody>
          <a:bodyPr wrap="square" lIns="0" tIns="0" rIns="0" bIns="0" rtlCol="0"/>
          <a:lstStyle/>
          <a:p>
            <a:endParaRPr/>
          </a:p>
        </p:txBody>
      </p:sp>
      <p:sp>
        <p:nvSpPr>
          <p:cNvPr id="123" name="object 84"/>
          <p:cNvSpPr/>
          <p:nvPr/>
        </p:nvSpPr>
        <p:spPr>
          <a:xfrm>
            <a:off x="7325232" y="4420844"/>
            <a:ext cx="283210" cy="463550"/>
          </a:xfrm>
          <a:custGeom>
            <a:avLst/>
            <a:gdLst/>
            <a:ahLst/>
            <a:cxnLst/>
            <a:rect l="l" t="t" r="r" b="b"/>
            <a:pathLst>
              <a:path w="283209" h="463550">
                <a:moveTo>
                  <a:pt x="283209" y="463435"/>
                </a:moveTo>
                <a:lnTo>
                  <a:pt x="0" y="463435"/>
                </a:lnTo>
                <a:lnTo>
                  <a:pt x="0" y="0"/>
                </a:lnTo>
                <a:lnTo>
                  <a:pt x="283209" y="0"/>
                </a:lnTo>
                <a:lnTo>
                  <a:pt x="283209" y="463435"/>
                </a:lnTo>
                <a:close/>
              </a:path>
            </a:pathLst>
          </a:custGeom>
          <a:solidFill>
            <a:srgbClr val="8ED1E9"/>
          </a:solidFill>
        </p:spPr>
        <p:txBody>
          <a:bodyPr wrap="square" lIns="0" tIns="0" rIns="0" bIns="0" rtlCol="0"/>
          <a:lstStyle/>
          <a:p>
            <a:endParaRPr/>
          </a:p>
        </p:txBody>
      </p:sp>
      <p:sp>
        <p:nvSpPr>
          <p:cNvPr id="124" name="object 85"/>
          <p:cNvSpPr/>
          <p:nvPr/>
        </p:nvSpPr>
        <p:spPr>
          <a:xfrm>
            <a:off x="6990816" y="6178702"/>
            <a:ext cx="723900" cy="368300"/>
          </a:xfrm>
          <a:custGeom>
            <a:avLst/>
            <a:gdLst/>
            <a:ahLst/>
            <a:cxnLst/>
            <a:rect l="l" t="t" r="r" b="b"/>
            <a:pathLst>
              <a:path w="723900" h="368300">
                <a:moveTo>
                  <a:pt x="723900" y="368300"/>
                </a:moveTo>
                <a:lnTo>
                  <a:pt x="0" y="368300"/>
                </a:lnTo>
                <a:lnTo>
                  <a:pt x="0" y="0"/>
                </a:lnTo>
                <a:lnTo>
                  <a:pt x="723900" y="0"/>
                </a:lnTo>
                <a:lnTo>
                  <a:pt x="723900" y="368300"/>
                </a:lnTo>
                <a:close/>
              </a:path>
            </a:pathLst>
          </a:custGeom>
          <a:solidFill>
            <a:srgbClr val="8ED1E9"/>
          </a:solidFill>
        </p:spPr>
        <p:txBody>
          <a:bodyPr wrap="square" lIns="0" tIns="0" rIns="0" bIns="0" rtlCol="0"/>
          <a:lstStyle/>
          <a:p>
            <a:endParaRPr/>
          </a:p>
        </p:txBody>
      </p:sp>
      <p:sp>
        <p:nvSpPr>
          <p:cNvPr id="125" name="object 86"/>
          <p:cNvSpPr txBox="1"/>
          <p:nvPr/>
        </p:nvSpPr>
        <p:spPr>
          <a:xfrm>
            <a:off x="5692914" y="3797795"/>
            <a:ext cx="6447155" cy="2832100"/>
          </a:xfrm>
          <a:prstGeom prst="rect">
            <a:avLst/>
          </a:prstGeom>
          <a:ln w="50800">
            <a:solidFill>
              <a:srgbClr val="8ED1E9"/>
            </a:solidFill>
          </a:ln>
        </p:spPr>
        <p:txBody>
          <a:bodyPr vert="horz" wrap="square" lIns="0" tIns="0" rIns="0" bIns="0" rtlCol="0">
            <a:spAutoFit/>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5"/>
              </a:spcBef>
            </a:pPr>
            <a:endParaRPr sz="2250">
              <a:latin typeface="Times New Roman"/>
              <a:cs typeface="Times New Roman"/>
            </a:endParaRPr>
          </a:p>
          <a:p>
            <a:pPr marL="2173605">
              <a:lnSpc>
                <a:spcPct val="100000"/>
              </a:lnSpc>
            </a:pPr>
            <a:r>
              <a:rPr sz="1500" b="1" spc="10" dirty="0">
                <a:latin typeface="Calibri"/>
                <a:cs typeface="Calibri"/>
              </a:rPr>
              <a:t>Eje:-14/Eje:19 </a:t>
            </a:r>
            <a:r>
              <a:rPr sz="1500" b="1" spc="15" dirty="0">
                <a:latin typeface="Calibri"/>
                <a:cs typeface="Calibri"/>
              </a:rPr>
              <a:t>- </a:t>
            </a:r>
            <a:r>
              <a:rPr sz="1500" b="1" spc="25" dirty="0">
                <a:latin typeface="Calibri"/>
                <a:cs typeface="Calibri"/>
              </a:rPr>
              <a:t>Disipadores</a:t>
            </a:r>
            <a:r>
              <a:rPr sz="1500" b="1" spc="-215" dirty="0">
                <a:latin typeface="Calibri"/>
                <a:cs typeface="Calibri"/>
              </a:rPr>
              <a:t> </a:t>
            </a:r>
            <a:r>
              <a:rPr sz="1500" b="1" spc="50" dirty="0">
                <a:latin typeface="Calibri"/>
                <a:cs typeface="Calibri"/>
              </a:rPr>
              <a:t>Sismicos</a:t>
            </a:r>
            <a:endParaRPr sz="1500">
              <a:latin typeface="Calibri"/>
              <a:cs typeface="Calibri"/>
            </a:endParaRPr>
          </a:p>
        </p:txBody>
      </p:sp>
      <p:sp>
        <p:nvSpPr>
          <p:cNvPr id="126" name="object 87"/>
          <p:cNvSpPr/>
          <p:nvPr/>
        </p:nvSpPr>
        <p:spPr>
          <a:xfrm>
            <a:off x="5692927" y="6889381"/>
            <a:ext cx="2055495" cy="2055495"/>
          </a:xfrm>
          <a:custGeom>
            <a:avLst/>
            <a:gdLst/>
            <a:ahLst/>
            <a:cxnLst/>
            <a:rect l="l" t="t" r="r" b="b"/>
            <a:pathLst>
              <a:path w="2055495" h="2055495">
                <a:moveTo>
                  <a:pt x="2055304" y="2055304"/>
                </a:moveTo>
                <a:lnTo>
                  <a:pt x="0" y="2055304"/>
                </a:lnTo>
                <a:lnTo>
                  <a:pt x="0" y="0"/>
                </a:lnTo>
                <a:lnTo>
                  <a:pt x="2055304" y="0"/>
                </a:lnTo>
                <a:lnTo>
                  <a:pt x="2055304" y="2055304"/>
                </a:lnTo>
                <a:close/>
              </a:path>
            </a:pathLst>
          </a:custGeom>
          <a:ln w="50800">
            <a:solidFill>
              <a:srgbClr val="8ED1E9"/>
            </a:solidFill>
          </a:ln>
        </p:spPr>
        <p:txBody>
          <a:bodyPr wrap="square" lIns="0" tIns="0" rIns="0" bIns="0" rtlCol="0"/>
          <a:lstStyle/>
          <a:p>
            <a:endParaRPr/>
          </a:p>
        </p:txBody>
      </p:sp>
      <p:sp>
        <p:nvSpPr>
          <p:cNvPr id="127" name="object 88"/>
          <p:cNvSpPr/>
          <p:nvPr/>
        </p:nvSpPr>
        <p:spPr>
          <a:xfrm>
            <a:off x="7885785" y="6889381"/>
            <a:ext cx="2055495" cy="2055495"/>
          </a:xfrm>
          <a:custGeom>
            <a:avLst/>
            <a:gdLst/>
            <a:ahLst/>
            <a:cxnLst/>
            <a:rect l="l" t="t" r="r" b="b"/>
            <a:pathLst>
              <a:path w="2055495" h="2055495">
                <a:moveTo>
                  <a:pt x="2055304" y="2055304"/>
                </a:moveTo>
                <a:lnTo>
                  <a:pt x="0" y="2055304"/>
                </a:lnTo>
                <a:lnTo>
                  <a:pt x="0" y="0"/>
                </a:lnTo>
                <a:lnTo>
                  <a:pt x="2055304" y="0"/>
                </a:lnTo>
                <a:lnTo>
                  <a:pt x="2055304" y="2055304"/>
                </a:lnTo>
                <a:close/>
              </a:path>
            </a:pathLst>
          </a:custGeom>
          <a:ln w="50800">
            <a:solidFill>
              <a:srgbClr val="8ED1E9"/>
            </a:solidFill>
          </a:ln>
        </p:spPr>
        <p:txBody>
          <a:bodyPr wrap="square" lIns="0" tIns="0" rIns="0" bIns="0" rtlCol="0"/>
          <a:lstStyle/>
          <a:p>
            <a:endParaRPr/>
          </a:p>
        </p:txBody>
      </p:sp>
      <p:sp>
        <p:nvSpPr>
          <p:cNvPr id="128" name="object 89"/>
          <p:cNvSpPr/>
          <p:nvPr/>
        </p:nvSpPr>
        <p:spPr>
          <a:xfrm>
            <a:off x="10087127" y="6880911"/>
            <a:ext cx="2055495" cy="2055495"/>
          </a:xfrm>
          <a:custGeom>
            <a:avLst/>
            <a:gdLst/>
            <a:ahLst/>
            <a:cxnLst/>
            <a:rect l="l" t="t" r="r" b="b"/>
            <a:pathLst>
              <a:path w="2055495" h="2055495">
                <a:moveTo>
                  <a:pt x="2055304" y="2055304"/>
                </a:moveTo>
                <a:lnTo>
                  <a:pt x="0" y="2055304"/>
                </a:lnTo>
                <a:lnTo>
                  <a:pt x="0" y="0"/>
                </a:lnTo>
                <a:lnTo>
                  <a:pt x="2055304" y="0"/>
                </a:lnTo>
                <a:lnTo>
                  <a:pt x="2055304" y="2055304"/>
                </a:lnTo>
                <a:close/>
              </a:path>
            </a:pathLst>
          </a:custGeom>
          <a:ln w="50800">
            <a:solidFill>
              <a:srgbClr val="8ED1E9"/>
            </a:solidFill>
          </a:ln>
        </p:spPr>
        <p:txBody>
          <a:bodyPr wrap="square" lIns="0" tIns="0" rIns="0" bIns="0" rtlCol="0"/>
          <a:lstStyle/>
          <a:p>
            <a:endParaRPr/>
          </a:p>
        </p:txBody>
      </p:sp>
      <p:sp>
        <p:nvSpPr>
          <p:cNvPr id="134"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136" name="Marcador de contenido 10">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137" name="Marcador de contenido 10">
            <a:hlinkClick r:id="" action="ppaction://hlinkshowjump?jump=previous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138" name="Marcador de contenido 5" descr="casita.png">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139" name="Botón de acción: Personalizar 4">
            <a:hlinkClick r:id="rId9"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140" name="Botón de acción: Personalizar 16">
            <a:hlinkClick r:id="rId10"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141" name="Botón de acción: Personalizar 17">
            <a:hlinkClick r:id="rId11"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142" name="Botón de acción: Personalizar 18">
            <a:hlinkClick r:id="rId12"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143" name="Botón de acción: Personalizar 18">
            <a:hlinkClick r:id="rId12"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144" name="Botón de acción: Personalizar 18">
            <a:hlinkClick r:id="rId12"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129" name="CuadroTexto 10">
            <a:hlinkClick r:id="rId13"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130" name="CuadroTexto 10">
            <a:hlinkClick r:id="rId14"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latin typeface="ApexNew-Book"/>
                <a:cs typeface="ApexNew-Book"/>
              </a:rPr>
              <a:t>OPERACIONES</a:t>
            </a:r>
          </a:p>
        </p:txBody>
      </p:sp>
      <p:sp>
        <p:nvSpPr>
          <p:cNvPr id="132" name="CuadroTexto 9">
            <a:hlinkClick r:id="rId15"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a:solidFill>
                  <a:srgbClr val="FF0000"/>
                </a:solidFill>
                <a:latin typeface="ApexNew-Book"/>
                <a:cs typeface="ApexNew-Book"/>
              </a:rPr>
              <a:t>PRINCIPALES </a:t>
            </a:r>
          </a:p>
          <a:p>
            <a:pPr algn="ctr"/>
            <a:r>
              <a:rPr lang="es-ES" sz="850" dirty="0" smtClean="0">
                <a:solidFill>
                  <a:srgbClr val="FF0000"/>
                </a:solidFill>
                <a:latin typeface="ApexNew-Book"/>
                <a:cs typeface="ApexNew-Book"/>
              </a:rPr>
              <a:t>PROYECTOS </a:t>
            </a:r>
            <a:r>
              <a:rPr lang="es-ES" sz="850" dirty="0">
                <a:solidFill>
                  <a:srgbClr val="FF0000"/>
                </a:solidFill>
                <a:latin typeface="ApexNew-Book"/>
                <a:cs typeface="ApexNew-Book"/>
              </a:rPr>
              <a:t>2017 </a:t>
            </a:r>
          </a:p>
        </p:txBody>
      </p:sp>
      <p:sp>
        <p:nvSpPr>
          <p:cNvPr id="133" name="CuadroTexto 10">
            <a:hlinkClick r:id="rId16"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145" name="CuadroTexto 9">
            <a:hlinkClick r:id="rId17"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146" name="CuadroTexto 9">
            <a:hlinkClick r:id="rId18"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147" name="CuadroTexto 9">
            <a:hlinkClick r:id="rId19" action="ppaction://hlinksldjump"/>
          </p:cNvPr>
          <p:cNvSpPr txBox="1"/>
          <p:nvPr/>
        </p:nvSpPr>
        <p:spPr>
          <a:xfrm>
            <a:off x="4197490" y="1521068"/>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spTree>
    <p:extLst>
      <p:ext uri="{BB962C8B-B14F-4D97-AF65-F5344CB8AC3E}">
        <p14:creationId xmlns:p14="http://schemas.microsoft.com/office/powerpoint/2010/main" val="162570826"/>
      </p:ext>
    </p:extLst>
  </p:cSld>
  <p:clrMapOvr>
    <a:masterClrMapping/>
  </p:clrMapOvr>
  <p:transition spd="slow" advClick="0">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object 2"/>
          <p:cNvSpPr/>
          <p:nvPr/>
        </p:nvSpPr>
        <p:spPr>
          <a:xfrm>
            <a:off x="396" y="3493293"/>
            <a:ext cx="13002739" cy="5625303"/>
          </a:xfrm>
          <a:prstGeom prst="rect">
            <a:avLst/>
          </a:prstGeom>
          <a:blipFill>
            <a:blip r:embed="rId2" cstate="print"/>
            <a:stretch>
              <a:fillRect/>
            </a:stretch>
          </a:blipFill>
        </p:spPr>
        <p:txBody>
          <a:bodyPr wrap="square" lIns="0" tIns="0" rIns="0" bIns="0" rtlCol="0"/>
          <a:lstStyle/>
          <a:p>
            <a:endParaRPr/>
          </a:p>
        </p:txBody>
      </p:sp>
      <p:sp>
        <p:nvSpPr>
          <p:cNvPr id="16" name="CuadroTexto 15"/>
          <p:cNvSpPr txBox="1"/>
          <p:nvPr/>
        </p:nvSpPr>
        <p:spPr>
          <a:xfrm>
            <a:off x="381000" y="2128544"/>
            <a:ext cx="12097977" cy="1323439"/>
          </a:xfrm>
          <a:prstGeom prst="rect">
            <a:avLst/>
          </a:prstGeom>
          <a:noFill/>
        </p:spPr>
        <p:txBody>
          <a:bodyPr wrap="square" rtlCol="0">
            <a:spAutoFit/>
          </a:bodyPr>
          <a:lstStyle/>
          <a:p>
            <a:pPr algn="ctr"/>
            <a:r>
              <a:rPr lang="es-ES" sz="4000" dirty="0" smtClean="0">
                <a:solidFill>
                  <a:schemeClr val="tx2"/>
                </a:solidFill>
                <a:latin typeface="ApexNew-HeavyItalic"/>
                <a:cs typeface="ApexNew-HeavyItalic"/>
              </a:rPr>
              <a:t>NUEVO </a:t>
            </a:r>
            <a:r>
              <a:rPr lang="es-ES" sz="4000" dirty="0">
                <a:solidFill>
                  <a:schemeClr val="tx2"/>
                </a:solidFill>
                <a:latin typeface="ApexNew-HeavyItalic"/>
                <a:cs typeface="ApexNew-HeavyItalic"/>
              </a:rPr>
              <a:t>CONTROL DE </a:t>
            </a:r>
            <a:r>
              <a:rPr lang="es-ES" sz="4000" dirty="0" smtClean="0">
                <a:solidFill>
                  <a:schemeClr val="tx2"/>
                </a:solidFill>
                <a:latin typeface="ApexNew-HeavyItalic"/>
                <a:cs typeface="ApexNew-HeavyItalic"/>
              </a:rPr>
              <a:t>SEGURIDAD Y </a:t>
            </a:r>
            <a:r>
              <a:rPr lang="es-ES" sz="4000" dirty="0">
                <a:solidFill>
                  <a:schemeClr val="tx2"/>
                </a:solidFill>
                <a:latin typeface="ApexNew-HeavyItalic"/>
                <a:cs typeface="ApexNew-HeavyItalic"/>
              </a:rPr>
              <a:t>AMPLIACIÓN DE </a:t>
            </a:r>
            <a:r>
              <a:rPr lang="es-ES" sz="4000" dirty="0" smtClean="0">
                <a:solidFill>
                  <a:schemeClr val="tx2"/>
                </a:solidFill>
                <a:latin typeface="ApexNew-HeavyItalic"/>
                <a:cs typeface="ApexNew-HeavyItalic"/>
              </a:rPr>
              <a:t>CHECK-IN</a:t>
            </a:r>
            <a:endParaRPr lang="es-ES" sz="4000" dirty="0">
              <a:solidFill>
                <a:schemeClr val="tx2"/>
              </a:solidFill>
              <a:latin typeface="ApexNew-HeavyItalic"/>
              <a:cs typeface="ApexNew-HeavyItalic"/>
            </a:endParaRPr>
          </a:p>
        </p:txBody>
      </p:sp>
      <p:sp>
        <p:nvSpPr>
          <p:cNvPr id="70" name="object 18"/>
          <p:cNvSpPr txBox="1"/>
          <p:nvPr/>
        </p:nvSpPr>
        <p:spPr>
          <a:xfrm>
            <a:off x="929396" y="5929640"/>
            <a:ext cx="5584190" cy="843821"/>
          </a:xfrm>
          <a:prstGeom prst="rect">
            <a:avLst/>
          </a:prstGeom>
        </p:spPr>
        <p:txBody>
          <a:bodyPr vert="horz" wrap="square" lIns="0" tIns="12700" rIns="0" bIns="0" rtlCol="0">
            <a:spAutoFit/>
          </a:bodyPr>
          <a:lstStyle/>
          <a:p>
            <a:pPr marL="12700" marR="5080">
              <a:lnSpc>
                <a:spcPct val="100000"/>
              </a:lnSpc>
              <a:spcBef>
                <a:spcPts val="100"/>
              </a:spcBef>
            </a:pPr>
            <a:r>
              <a:rPr sz="1800" spc="25" dirty="0">
                <a:solidFill>
                  <a:schemeClr val="tx1">
                    <a:lumMod val="65000"/>
                    <a:lumOff val="35000"/>
                  </a:schemeClr>
                </a:solidFill>
                <a:latin typeface="Apex New PS Medium Proportional" pitchFamily="50" charset="0"/>
                <a:cs typeface="Calibri"/>
              </a:rPr>
              <a:t>Ampliación </a:t>
            </a:r>
            <a:r>
              <a:rPr sz="1800" spc="15" dirty="0">
                <a:solidFill>
                  <a:schemeClr val="tx1">
                    <a:lumMod val="65000"/>
                    <a:lumOff val="35000"/>
                  </a:schemeClr>
                </a:solidFill>
                <a:latin typeface="Apex New PS Medium Proportional" pitchFamily="50" charset="0"/>
                <a:cs typeface="Calibri"/>
              </a:rPr>
              <a:t>del área </a:t>
            </a:r>
            <a:r>
              <a:rPr sz="1800" spc="10" dirty="0">
                <a:solidFill>
                  <a:schemeClr val="tx1">
                    <a:lumMod val="65000"/>
                    <a:lumOff val="35000"/>
                  </a:schemeClr>
                </a:solidFill>
                <a:latin typeface="Apex New PS Medium Proportional" pitchFamily="50" charset="0"/>
                <a:cs typeface="Calibri"/>
              </a:rPr>
              <a:t>de </a:t>
            </a:r>
            <a:r>
              <a:rPr sz="1800" spc="35" dirty="0">
                <a:solidFill>
                  <a:schemeClr val="tx1">
                    <a:lumMod val="65000"/>
                    <a:lumOff val="35000"/>
                  </a:schemeClr>
                </a:solidFill>
                <a:latin typeface="Apex New PS Medium Proportional" pitchFamily="50" charset="0"/>
                <a:cs typeface="Calibri"/>
              </a:rPr>
              <a:t>Check </a:t>
            </a:r>
            <a:r>
              <a:rPr sz="1800" spc="-15" dirty="0">
                <a:solidFill>
                  <a:schemeClr val="tx1">
                    <a:lumMod val="65000"/>
                    <a:lumOff val="35000"/>
                  </a:schemeClr>
                </a:solidFill>
                <a:latin typeface="Apex New PS Medium Proportional" pitchFamily="50" charset="0"/>
                <a:cs typeface="Calibri"/>
              </a:rPr>
              <a:t>in: </a:t>
            </a:r>
            <a:r>
              <a:rPr sz="1800" spc="25" dirty="0">
                <a:solidFill>
                  <a:schemeClr val="tx1">
                    <a:lumMod val="65000"/>
                    <a:lumOff val="35000"/>
                  </a:schemeClr>
                </a:solidFill>
                <a:latin typeface="Apex New PS Medium Proportional" pitchFamily="50" charset="0"/>
                <a:cs typeface="Calibri"/>
              </a:rPr>
              <a:t>construcción </a:t>
            </a:r>
            <a:r>
              <a:rPr sz="1800" spc="10" dirty="0">
                <a:solidFill>
                  <a:schemeClr val="tx1">
                    <a:lumMod val="65000"/>
                    <a:lumOff val="35000"/>
                  </a:schemeClr>
                </a:solidFill>
                <a:latin typeface="Apex New PS Medium Proportional" pitchFamily="50" charset="0"/>
                <a:cs typeface="Calibri"/>
              </a:rPr>
              <a:t>de </a:t>
            </a:r>
            <a:r>
              <a:rPr sz="1800" spc="-55" dirty="0">
                <a:solidFill>
                  <a:schemeClr val="tx1">
                    <a:lumMod val="65000"/>
                    <a:lumOff val="35000"/>
                  </a:schemeClr>
                </a:solidFill>
                <a:latin typeface="Apex New PS Medium Proportional" pitchFamily="50" charset="0"/>
                <a:cs typeface="Calibri"/>
              </a:rPr>
              <a:t>16 </a:t>
            </a:r>
            <a:r>
              <a:rPr sz="1800" spc="25" dirty="0">
                <a:solidFill>
                  <a:schemeClr val="tx1">
                    <a:lumMod val="65000"/>
                    <a:lumOff val="35000"/>
                  </a:schemeClr>
                </a:solidFill>
                <a:latin typeface="Apex New PS Medium Proportional" pitchFamily="50" charset="0"/>
                <a:cs typeface="Calibri"/>
              </a:rPr>
              <a:t>nuevas posiciones </a:t>
            </a:r>
            <a:r>
              <a:rPr sz="1800" spc="10" dirty="0">
                <a:solidFill>
                  <a:schemeClr val="tx1">
                    <a:lumMod val="65000"/>
                    <a:lumOff val="35000"/>
                  </a:schemeClr>
                </a:solidFill>
                <a:latin typeface="Apex New PS Medium Proportional" pitchFamily="50" charset="0"/>
                <a:cs typeface="Calibri"/>
              </a:rPr>
              <a:t>de  </a:t>
            </a:r>
            <a:r>
              <a:rPr sz="1800" spc="25" dirty="0">
                <a:solidFill>
                  <a:schemeClr val="tx1">
                    <a:lumMod val="65000"/>
                    <a:lumOff val="35000"/>
                  </a:schemeClr>
                </a:solidFill>
                <a:latin typeface="Apex New PS Medium Proportional" pitchFamily="50" charset="0"/>
                <a:cs typeface="Calibri"/>
              </a:rPr>
              <a:t>check-in</a:t>
            </a:r>
            <a:r>
              <a:rPr sz="1800" spc="-35" dirty="0">
                <a:solidFill>
                  <a:schemeClr val="tx1">
                    <a:lumMod val="65000"/>
                    <a:lumOff val="35000"/>
                  </a:schemeClr>
                </a:solidFill>
                <a:latin typeface="Apex New PS Medium Proportional" pitchFamily="50" charset="0"/>
                <a:cs typeface="Calibri"/>
              </a:rPr>
              <a:t> </a:t>
            </a:r>
            <a:r>
              <a:rPr sz="1800" spc="0" dirty="0">
                <a:solidFill>
                  <a:schemeClr val="tx1">
                    <a:lumMod val="65000"/>
                    <a:lumOff val="35000"/>
                  </a:schemeClr>
                </a:solidFill>
                <a:latin typeface="Apex New PS Medium Proportional" pitchFamily="50" charset="0"/>
                <a:cs typeface="Calibri"/>
              </a:rPr>
              <a:t>en</a:t>
            </a:r>
            <a:r>
              <a:rPr sz="1800" spc="-35" dirty="0">
                <a:solidFill>
                  <a:schemeClr val="tx1">
                    <a:lumMod val="65000"/>
                    <a:lumOff val="35000"/>
                  </a:schemeClr>
                </a:solidFill>
                <a:latin typeface="Apex New PS Medium Proportional" pitchFamily="50" charset="0"/>
                <a:cs typeface="Calibri"/>
              </a:rPr>
              <a:t> </a:t>
            </a:r>
            <a:r>
              <a:rPr sz="1800" spc="25" dirty="0">
                <a:solidFill>
                  <a:schemeClr val="tx1">
                    <a:lumMod val="65000"/>
                    <a:lumOff val="35000"/>
                  </a:schemeClr>
                </a:solidFill>
                <a:latin typeface="Apex New PS Medium Proportional" pitchFamily="50" charset="0"/>
                <a:cs typeface="Calibri"/>
              </a:rPr>
              <a:t>el</a:t>
            </a:r>
            <a:r>
              <a:rPr sz="1800" spc="-35" dirty="0">
                <a:solidFill>
                  <a:schemeClr val="tx1">
                    <a:lumMod val="65000"/>
                    <a:lumOff val="35000"/>
                  </a:schemeClr>
                </a:solidFill>
                <a:latin typeface="Apex New PS Medium Proportional" pitchFamily="50" charset="0"/>
                <a:cs typeface="Calibri"/>
              </a:rPr>
              <a:t> </a:t>
            </a:r>
            <a:r>
              <a:rPr sz="1800" spc="10" dirty="0">
                <a:solidFill>
                  <a:schemeClr val="tx1">
                    <a:lumMod val="65000"/>
                    <a:lumOff val="35000"/>
                  </a:schemeClr>
                </a:solidFill>
                <a:latin typeface="Apex New PS Medium Proportional" pitchFamily="50" charset="0"/>
                <a:cs typeface="Calibri"/>
              </a:rPr>
              <a:t>lado</a:t>
            </a:r>
            <a:r>
              <a:rPr sz="1800" spc="-35" dirty="0">
                <a:solidFill>
                  <a:schemeClr val="tx1">
                    <a:lumMod val="65000"/>
                    <a:lumOff val="35000"/>
                  </a:schemeClr>
                </a:solidFill>
                <a:latin typeface="Apex New PS Medium Proportional" pitchFamily="50" charset="0"/>
                <a:cs typeface="Calibri"/>
              </a:rPr>
              <a:t> </a:t>
            </a:r>
            <a:r>
              <a:rPr sz="1800" spc="30" dirty="0">
                <a:solidFill>
                  <a:schemeClr val="tx1">
                    <a:lumMod val="65000"/>
                    <a:lumOff val="35000"/>
                  </a:schemeClr>
                </a:solidFill>
                <a:latin typeface="Apex New PS Medium Proportional" pitchFamily="50" charset="0"/>
                <a:cs typeface="Calibri"/>
              </a:rPr>
              <a:t>sur</a:t>
            </a:r>
            <a:r>
              <a:rPr sz="1800" spc="-35" dirty="0">
                <a:solidFill>
                  <a:schemeClr val="tx1">
                    <a:lumMod val="65000"/>
                    <a:lumOff val="35000"/>
                  </a:schemeClr>
                </a:solidFill>
                <a:latin typeface="Apex New PS Medium Proportional" pitchFamily="50" charset="0"/>
                <a:cs typeface="Calibri"/>
              </a:rPr>
              <a:t> </a:t>
            </a:r>
            <a:r>
              <a:rPr sz="1800" spc="15" dirty="0">
                <a:solidFill>
                  <a:schemeClr val="tx1">
                    <a:lumMod val="65000"/>
                    <a:lumOff val="35000"/>
                  </a:schemeClr>
                </a:solidFill>
                <a:latin typeface="Apex New PS Medium Proportional" pitchFamily="50" charset="0"/>
                <a:cs typeface="Calibri"/>
              </a:rPr>
              <a:t>del</a:t>
            </a:r>
            <a:r>
              <a:rPr sz="1800" spc="-35" dirty="0">
                <a:solidFill>
                  <a:schemeClr val="tx1">
                    <a:lumMod val="65000"/>
                    <a:lumOff val="35000"/>
                  </a:schemeClr>
                </a:solidFill>
                <a:latin typeface="Apex New PS Medium Proportional" pitchFamily="50" charset="0"/>
                <a:cs typeface="Calibri"/>
              </a:rPr>
              <a:t> </a:t>
            </a:r>
            <a:r>
              <a:rPr lang="es-PE" sz="1800" spc="5" dirty="0" smtClean="0">
                <a:solidFill>
                  <a:schemeClr val="tx1">
                    <a:lumMod val="65000"/>
                    <a:lumOff val="35000"/>
                  </a:schemeClr>
                </a:solidFill>
                <a:latin typeface="Apex New PS Medium Proportional" pitchFamily="50" charset="0"/>
                <a:cs typeface="Calibri"/>
              </a:rPr>
              <a:t>Hall del Terminal.</a:t>
            </a:r>
            <a:endParaRPr sz="1800" dirty="0">
              <a:solidFill>
                <a:schemeClr val="tx1">
                  <a:lumMod val="65000"/>
                  <a:lumOff val="35000"/>
                </a:schemeClr>
              </a:solidFill>
              <a:latin typeface="Apex New PS Medium Proportional" pitchFamily="50" charset="0"/>
              <a:cs typeface="Calibri"/>
            </a:endParaRPr>
          </a:p>
        </p:txBody>
      </p:sp>
      <p:sp>
        <p:nvSpPr>
          <p:cNvPr id="71" name="object 19"/>
          <p:cNvSpPr txBox="1"/>
          <p:nvPr/>
        </p:nvSpPr>
        <p:spPr>
          <a:xfrm>
            <a:off x="880300" y="4576777"/>
            <a:ext cx="5584825" cy="566822"/>
          </a:xfrm>
          <a:prstGeom prst="rect">
            <a:avLst/>
          </a:prstGeom>
        </p:spPr>
        <p:txBody>
          <a:bodyPr vert="horz" wrap="square" lIns="0" tIns="12700" rIns="0" bIns="0" rtlCol="0">
            <a:spAutoFit/>
          </a:bodyPr>
          <a:lstStyle/>
          <a:p>
            <a:pPr marL="12700" marR="5080" algn="just">
              <a:lnSpc>
                <a:spcPct val="100000"/>
              </a:lnSpc>
              <a:spcBef>
                <a:spcPts val="100"/>
              </a:spcBef>
            </a:pPr>
            <a:r>
              <a:rPr lang="es-PE" sz="1800" spc="25" dirty="0" smtClean="0">
                <a:solidFill>
                  <a:schemeClr val="tx1">
                    <a:lumMod val="65000"/>
                    <a:lumOff val="35000"/>
                  </a:schemeClr>
                </a:solidFill>
                <a:latin typeface="Apex New PS Medium Proportional" pitchFamily="50" charset="0"/>
                <a:cs typeface="Calibri"/>
              </a:rPr>
              <a:t>Se construyó</a:t>
            </a:r>
            <a:r>
              <a:rPr sz="1800" spc="25" dirty="0" smtClean="0">
                <a:solidFill>
                  <a:schemeClr val="tx1">
                    <a:lumMod val="65000"/>
                    <a:lumOff val="35000"/>
                  </a:schemeClr>
                </a:solidFill>
                <a:latin typeface="Apex New PS Medium Proportional" pitchFamily="50" charset="0"/>
                <a:cs typeface="Calibri"/>
              </a:rPr>
              <a:t> </a:t>
            </a:r>
            <a:r>
              <a:rPr sz="1800" spc="-5" dirty="0">
                <a:solidFill>
                  <a:schemeClr val="tx1">
                    <a:lumMod val="65000"/>
                    <a:lumOff val="35000"/>
                  </a:schemeClr>
                </a:solidFill>
                <a:latin typeface="Apex New PS Medium Proportional" pitchFamily="50" charset="0"/>
                <a:cs typeface="Calibri"/>
              </a:rPr>
              <a:t>un </a:t>
            </a:r>
            <a:r>
              <a:rPr sz="1800" spc="5" dirty="0">
                <a:solidFill>
                  <a:schemeClr val="tx1">
                    <a:lumMod val="65000"/>
                    <a:lumOff val="35000"/>
                  </a:schemeClr>
                </a:solidFill>
                <a:latin typeface="Apex New PS Medium Proportional" pitchFamily="50" charset="0"/>
                <a:cs typeface="Calibri"/>
              </a:rPr>
              <a:t>nuevo </a:t>
            </a:r>
            <a:r>
              <a:rPr sz="1800" spc="25" dirty="0">
                <a:solidFill>
                  <a:schemeClr val="tx1">
                    <a:lumMod val="65000"/>
                    <a:lumOff val="35000"/>
                  </a:schemeClr>
                </a:solidFill>
                <a:latin typeface="Apex New PS Medium Proportional" pitchFamily="50" charset="0"/>
                <a:cs typeface="Calibri"/>
              </a:rPr>
              <a:t>puesto </a:t>
            </a:r>
            <a:r>
              <a:rPr sz="1800" spc="10" dirty="0">
                <a:solidFill>
                  <a:schemeClr val="tx1">
                    <a:lumMod val="65000"/>
                    <a:lumOff val="35000"/>
                  </a:schemeClr>
                </a:solidFill>
                <a:latin typeface="Apex New PS Medium Proportional" pitchFamily="50" charset="0"/>
                <a:cs typeface="Calibri"/>
              </a:rPr>
              <a:t>de </a:t>
            </a:r>
            <a:r>
              <a:rPr sz="1800" spc="25" dirty="0">
                <a:solidFill>
                  <a:schemeClr val="tx1">
                    <a:lumMod val="65000"/>
                    <a:lumOff val="35000"/>
                  </a:schemeClr>
                </a:solidFill>
                <a:latin typeface="Apex New PS Medium Proportional" pitchFamily="50" charset="0"/>
                <a:cs typeface="Calibri"/>
              </a:rPr>
              <a:t>Control </a:t>
            </a:r>
            <a:r>
              <a:rPr sz="1800" spc="10" dirty="0">
                <a:solidFill>
                  <a:schemeClr val="tx1">
                    <a:lumMod val="65000"/>
                    <a:lumOff val="35000"/>
                  </a:schemeClr>
                </a:solidFill>
                <a:latin typeface="Apex New PS Medium Proportional" pitchFamily="50" charset="0"/>
                <a:cs typeface="Calibri"/>
              </a:rPr>
              <a:t>de </a:t>
            </a:r>
            <a:r>
              <a:rPr sz="1800" spc="35" dirty="0">
                <a:solidFill>
                  <a:schemeClr val="tx1">
                    <a:lumMod val="65000"/>
                    <a:lumOff val="35000"/>
                  </a:schemeClr>
                </a:solidFill>
                <a:latin typeface="Apex New PS Medium Proportional" pitchFamily="50" charset="0"/>
                <a:cs typeface="Calibri"/>
              </a:rPr>
              <a:t>Seguridad </a:t>
            </a:r>
            <a:r>
              <a:rPr sz="1800" spc="5" dirty="0">
                <a:solidFill>
                  <a:schemeClr val="tx1">
                    <a:lumMod val="65000"/>
                    <a:lumOff val="35000"/>
                  </a:schemeClr>
                </a:solidFill>
                <a:latin typeface="Apex New PS Medium Proportional" pitchFamily="50" charset="0"/>
                <a:cs typeface="Calibri"/>
              </a:rPr>
              <a:t>denominado </a:t>
            </a:r>
            <a:r>
              <a:rPr sz="1800" spc="40" dirty="0">
                <a:solidFill>
                  <a:schemeClr val="tx1">
                    <a:lumMod val="65000"/>
                    <a:lumOff val="35000"/>
                  </a:schemeClr>
                </a:solidFill>
                <a:latin typeface="Apex New PS Medium Proportional" pitchFamily="50" charset="0"/>
                <a:cs typeface="Calibri"/>
              </a:rPr>
              <a:t>Siberia </a:t>
            </a:r>
            <a:r>
              <a:rPr sz="1800" spc="60" dirty="0" smtClean="0">
                <a:solidFill>
                  <a:schemeClr val="tx1">
                    <a:lumMod val="65000"/>
                    <a:lumOff val="35000"/>
                  </a:schemeClr>
                </a:solidFill>
                <a:latin typeface="Apex New PS Medium Proportional" pitchFamily="50" charset="0"/>
                <a:cs typeface="Calibri"/>
              </a:rPr>
              <a:t>Sur</a:t>
            </a:r>
            <a:r>
              <a:rPr lang="es-PE" sz="1800" spc="60" dirty="0" smtClean="0">
                <a:solidFill>
                  <a:schemeClr val="tx1">
                    <a:lumMod val="65000"/>
                    <a:lumOff val="35000"/>
                  </a:schemeClr>
                </a:solidFill>
                <a:latin typeface="Apex New PS Medium Proportional" pitchFamily="50" charset="0"/>
                <a:cs typeface="Calibri"/>
              </a:rPr>
              <a:t>.</a:t>
            </a:r>
            <a:endParaRPr sz="1800" dirty="0">
              <a:solidFill>
                <a:schemeClr val="tx1">
                  <a:lumMod val="65000"/>
                  <a:lumOff val="35000"/>
                </a:schemeClr>
              </a:solidFill>
              <a:latin typeface="Apex New PS Medium Proportional" pitchFamily="50" charset="0"/>
              <a:cs typeface="Calibri"/>
            </a:endParaRPr>
          </a:p>
        </p:txBody>
      </p:sp>
      <p:sp>
        <p:nvSpPr>
          <p:cNvPr id="72" name="object 20"/>
          <p:cNvSpPr/>
          <p:nvPr/>
        </p:nvSpPr>
        <p:spPr>
          <a:xfrm>
            <a:off x="7371930" y="4066857"/>
            <a:ext cx="250825" cy="123825"/>
          </a:xfrm>
          <a:custGeom>
            <a:avLst/>
            <a:gdLst/>
            <a:ahLst/>
            <a:cxnLst/>
            <a:rect l="l" t="t" r="r" b="b"/>
            <a:pathLst>
              <a:path w="250825" h="123825">
                <a:moveTo>
                  <a:pt x="0" y="123445"/>
                </a:moveTo>
                <a:lnTo>
                  <a:pt x="250627" y="0"/>
                </a:lnTo>
              </a:path>
            </a:pathLst>
          </a:custGeom>
          <a:ln w="38100">
            <a:solidFill>
              <a:srgbClr val="8ED1E9"/>
            </a:solidFill>
          </a:ln>
        </p:spPr>
        <p:txBody>
          <a:bodyPr wrap="square" lIns="0" tIns="0" rIns="0" bIns="0" rtlCol="0"/>
          <a:lstStyle/>
          <a:p>
            <a:endParaRPr/>
          </a:p>
        </p:txBody>
      </p:sp>
      <p:sp>
        <p:nvSpPr>
          <p:cNvPr id="73" name="object 21"/>
          <p:cNvSpPr/>
          <p:nvPr/>
        </p:nvSpPr>
        <p:spPr>
          <a:xfrm>
            <a:off x="7371930" y="4066857"/>
            <a:ext cx="584835" cy="288290"/>
          </a:xfrm>
          <a:custGeom>
            <a:avLst/>
            <a:gdLst/>
            <a:ahLst/>
            <a:cxnLst/>
            <a:rect l="l" t="t" r="r" b="b"/>
            <a:pathLst>
              <a:path w="584834" h="288289">
                <a:moveTo>
                  <a:pt x="0" y="287951"/>
                </a:moveTo>
                <a:lnTo>
                  <a:pt x="584620" y="0"/>
                </a:lnTo>
              </a:path>
            </a:pathLst>
          </a:custGeom>
          <a:ln w="38100">
            <a:solidFill>
              <a:srgbClr val="8ED1E9"/>
            </a:solidFill>
          </a:ln>
        </p:spPr>
        <p:txBody>
          <a:bodyPr wrap="square" lIns="0" tIns="0" rIns="0" bIns="0" rtlCol="0"/>
          <a:lstStyle/>
          <a:p>
            <a:endParaRPr/>
          </a:p>
        </p:txBody>
      </p:sp>
      <p:sp>
        <p:nvSpPr>
          <p:cNvPr id="74" name="object 22"/>
          <p:cNvSpPr/>
          <p:nvPr/>
        </p:nvSpPr>
        <p:spPr>
          <a:xfrm>
            <a:off x="7371930" y="4066857"/>
            <a:ext cx="918844" cy="452755"/>
          </a:xfrm>
          <a:custGeom>
            <a:avLst/>
            <a:gdLst/>
            <a:ahLst/>
            <a:cxnLst/>
            <a:rect l="l" t="t" r="r" b="b"/>
            <a:pathLst>
              <a:path w="918845" h="452754">
                <a:moveTo>
                  <a:pt x="0" y="452451"/>
                </a:moveTo>
                <a:lnTo>
                  <a:pt x="918601" y="0"/>
                </a:lnTo>
              </a:path>
            </a:pathLst>
          </a:custGeom>
          <a:ln w="38099">
            <a:solidFill>
              <a:srgbClr val="8ED1E9"/>
            </a:solidFill>
          </a:ln>
        </p:spPr>
        <p:txBody>
          <a:bodyPr wrap="square" lIns="0" tIns="0" rIns="0" bIns="0" rtlCol="0"/>
          <a:lstStyle/>
          <a:p>
            <a:endParaRPr/>
          </a:p>
        </p:txBody>
      </p:sp>
      <p:sp>
        <p:nvSpPr>
          <p:cNvPr id="75" name="object 23"/>
          <p:cNvSpPr/>
          <p:nvPr/>
        </p:nvSpPr>
        <p:spPr>
          <a:xfrm>
            <a:off x="7371930" y="4066857"/>
            <a:ext cx="1252855" cy="617220"/>
          </a:xfrm>
          <a:custGeom>
            <a:avLst/>
            <a:gdLst/>
            <a:ahLst/>
            <a:cxnLst/>
            <a:rect l="l" t="t" r="r" b="b"/>
            <a:pathLst>
              <a:path w="1252854" h="617220">
                <a:moveTo>
                  <a:pt x="0" y="616958"/>
                </a:moveTo>
                <a:lnTo>
                  <a:pt x="1252593" y="0"/>
                </a:lnTo>
              </a:path>
            </a:pathLst>
          </a:custGeom>
          <a:ln w="38100">
            <a:solidFill>
              <a:srgbClr val="8ED1E9"/>
            </a:solidFill>
          </a:ln>
        </p:spPr>
        <p:txBody>
          <a:bodyPr wrap="square" lIns="0" tIns="0" rIns="0" bIns="0" rtlCol="0"/>
          <a:lstStyle/>
          <a:p>
            <a:endParaRPr/>
          </a:p>
        </p:txBody>
      </p:sp>
      <p:sp>
        <p:nvSpPr>
          <p:cNvPr id="76" name="object 24"/>
          <p:cNvSpPr/>
          <p:nvPr/>
        </p:nvSpPr>
        <p:spPr>
          <a:xfrm>
            <a:off x="7371930" y="4066857"/>
            <a:ext cx="1586865" cy="781685"/>
          </a:xfrm>
          <a:custGeom>
            <a:avLst/>
            <a:gdLst/>
            <a:ahLst/>
            <a:cxnLst/>
            <a:rect l="l" t="t" r="r" b="b"/>
            <a:pathLst>
              <a:path w="1586865" h="781685">
                <a:moveTo>
                  <a:pt x="0" y="781460"/>
                </a:moveTo>
                <a:lnTo>
                  <a:pt x="1586581" y="0"/>
                </a:lnTo>
              </a:path>
            </a:pathLst>
          </a:custGeom>
          <a:ln w="38100">
            <a:solidFill>
              <a:srgbClr val="8ED1E9"/>
            </a:solidFill>
          </a:ln>
        </p:spPr>
        <p:txBody>
          <a:bodyPr wrap="square" lIns="0" tIns="0" rIns="0" bIns="0" rtlCol="0"/>
          <a:lstStyle/>
          <a:p>
            <a:endParaRPr/>
          </a:p>
        </p:txBody>
      </p:sp>
      <p:sp>
        <p:nvSpPr>
          <p:cNvPr id="77" name="object 25"/>
          <p:cNvSpPr/>
          <p:nvPr/>
        </p:nvSpPr>
        <p:spPr>
          <a:xfrm>
            <a:off x="7371930" y="4066857"/>
            <a:ext cx="1920875" cy="946150"/>
          </a:xfrm>
          <a:custGeom>
            <a:avLst/>
            <a:gdLst/>
            <a:ahLst/>
            <a:cxnLst/>
            <a:rect l="l" t="t" r="r" b="b"/>
            <a:pathLst>
              <a:path w="1920875" h="946150">
                <a:moveTo>
                  <a:pt x="0" y="945969"/>
                </a:moveTo>
                <a:lnTo>
                  <a:pt x="1920574" y="0"/>
                </a:lnTo>
              </a:path>
            </a:pathLst>
          </a:custGeom>
          <a:ln w="38100">
            <a:solidFill>
              <a:srgbClr val="8ED1E9"/>
            </a:solidFill>
          </a:ln>
        </p:spPr>
        <p:txBody>
          <a:bodyPr wrap="square" lIns="0" tIns="0" rIns="0" bIns="0" rtlCol="0"/>
          <a:lstStyle/>
          <a:p>
            <a:endParaRPr/>
          </a:p>
        </p:txBody>
      </p:sp>
      <p:sp>
        <p:nvSpPr>
          <p:cNvPr id="78" name="object 26"/>
          <p:cNvSpPr/>
          <p:nvPr/>
        </p:nvSpPr>
        <p:spPr>
          <a:xfrm>
            <a:off x="7371930" y="4066857"/>
            <a:ext cx="2254885" cy="1110615"/>
          </a:xfrm>
          <a:custGeom>
            <a:avLst/>
            <a:gdLst/>
            <a:ahLst/>
            <a:cxnLst/>
            <a:rect l="l" t="t" r="r" b="b"/>
            <a:pathLst>
              <a:path w="2254884" h="1110614">
                <a:moveTo>
                  <a:pt x="0" y="1110474"/>
                </a:moveTo>
                <a:lnTo>
                  <a:pt x="2254569" y="0"/>
                </a:lnTo>
              </a:path>
            </a:pathLst>
          </a:custGeom>
          <a:ln w="38100">
            <a:solidFill>
              <a:srgbClr val="8ED1E9"/>
            </a:solidFill>
          </a:ln>
        </p:spPr>
        <p:txBody>
          <a:bodyPr wrap="square" lIns="0" tIns="0" rIns="0" bIns="0" rtlCol="0"/>
          <a:lstStyle/>
          <a:p>
            <a:endParaRPr/>
          </a:p>
        </p:txBody>
      </p:sp>
      <p:sp>
        <p:nvSpPr>
          <p:cNvPr id="79" name="object 27"/>
          <p:cNvSpPr/>
          <p:nvPr/>
        </p:nvSpPr>
        <p:spPr>
          <a:xfrm>
            <a:off x="7371930" y="4066857"/>
            <a:ext cx="2588895" cy="1275080"/>
          </a:xfrm>
          <a:custGeom>
            <a:avLst/>
            <a:gdLst/>
            <a:ahLst/>
            <a:cxnLst/>
            <a:rect l="l" t="t" r="r" b="b"/>
            <a:pathLst>
              <a:path w="2588895" h="1275079">
                <a:moveTo>
                  <a:pt x="0" y="1274977"/>
                </a:moveTo>
                <a:lnTo>
                  <a:pt x="2588557" y="0"/>
                </a:lnTo>
              </a:path>
            </a:pathLst>
          </a:custGeom>
          <a:ln w="38100">
            <a:solidFill>
              <a:srgbClr val="8ED1E9"/>
            </a:solidFill>
          </a:ln>
        </p:spPr>
        <p:txBody>
          <a:bodyPr wrap="square" lIns="0" tIns="0" rIns="0" bIns="0" rtlCol="0"/>
          <a:lstStyle/>
          <a:p>
            <a:endParaRPr/>
          </a:p>
        </p:txBody>
      </p:sp>
      <p:sp>
        <p:nvSpPr>
          <p:cNvPr id="80" name="object 28"/>
          <p:cNvSpPr/>
          <p:nvPr/>
        </p:nvSpPr>
        <p:spPr>
          <a:xfrm>
            <a:off x="7371930" y="4066857"/>
            <a:ext cx="2922905" cy="1439545"/>
          </a:xfrm>
          <a:custGeom>
            <a:avLst/>
            <a:gdLst/>
            <a:ahLst/>
            <a:cxnLst/>
            <a:rect l="l" t="t" r="r" b="b"/>
            <a:pathLst>
              <a:path w="2922904" h="1439545">
                <a:moveTo>
                  <a:pt x="0" y="1439486"/>
                </a:moveTo>
                <a:lnTo>
                  <a:pt x="2922554" y="0"/>
                </a:lnTo>
              </a:path>
            </a:pathLst>
          </a:custGeom>
          <a:ln w="38100">
            <a:solidFill>
              <a:srgbClr val="8ED1E9"/>
            </a:solidFill>
          </a:ln>
        </p:spPr>
        <p:txBody>
          <a:bodyPr wrap="square" lIns="0" tIns="0" rIns="0" bIns="0" rtlCol="0"/>
          <a:lstStyle/>
          <a:p>
            <a:endParaRPr/>
          </a:p>
        </p:txBody>
      </p:sp>
      <p:sp>
        <p:nvSpPr>
          <p:cNvPr id="81" name="object 29"/>
          <p:cNvSpPr/>
          <p:nvPr/>
        </p:nvSpPr>
        <p:spPr>
          <a:xfrm>
            <a:off x="7371930" y="4066857"/>
            <a:ext cx="3256915" cy="1604010"/>
          </a:xfrm>
          <a:custGeom>
            <a:avLst/>
            <a:gdLst/>
            <a:ahLst/>
            <a:cxnLst/>
            <a:rect l="l" t="t" r="r" b="b"/>
            <a:pathLst>
              <a:path w="3256915" h="1604010">
                <a:moveTo>
                  <a:pt x="0" y="1603988"/>
                </a:moveTo>
                <a:lnTo>
                  <a:pt x="3256539" y="0"/>
                </a:lnTo>
              </a:path>
            </a:pathLst>
          </a:custGeom>
          <a:ln w="38100">
            <a:solidFill>
              <a:srgbClr val="8ED1E9"/>
            </a:solidFill>
          </a:ln>
        </p:spPr>
        <p:txBody>
          <a:bodyPr wrap="square" lIns="0" tIns="0" rIns="0" bIns="0" rtlCol="0"/>
          <a:lstStyle/>
          <a:p>
            <a:endParaRPr/>
          </a:p>
        </p:txBody>
      </p:sp>
      <p:sp>
        <p:nvSpPr>
          <p:cNvPr id="82" name="object 30"/>
          <p:cNvSpPr/>
          <p:nvPr/>
        </p:nvSpPr>
        <p:spPr>
          <a:xfrm>
            <a:off x="7371930" y="4066857"/>
            <a:ext cx="3590925" cy="1769110"/>
          </a:xfrm>
          <a:custGeom>
            <a:avLst/>
            <a:gdLst/>
            <a:ahLst/>
            <a:cxnLst/>
            <a:rect l="l" t="t" r="r" b="b"/>
            <a:pathLst>
              <a:path w="3590925" h="1769110">
                <a:moveTo>
                  <a:pt x="0" y="1768498"/>
                </a:moveTo>
                <a:lnTo>
                  <a:pt x="3590543" y="0"/>
                </a:lnTo>
              </a:path>
            </a:pathLst>
          </a:custGeom>
          <a:ln w="38100">
            <a:solidFill>
              <a:srgbClr val="8ED1E9"/>
            </a:solidFill>
          </a:ln>
        </p:spPr>
        <p:txBody>
          <a:bodyPr wrap="square" lIns="0" tIns="0" rIns="0" bIns="0" rtlCol="0"/>
          <a:lstStyle/>
          <a:p>
            <a:endParaRPr/>
          </a:p>
        </p:txBody>
      </p:sp>
      <p:sp>
        <p:nvSpPr>
          <p:cNvPr id="83" name="object 31"/>
          <p:cNvSpPr/>
          <p:nvPr/>
        </p:nvSpPr>
        <p:spPr>
          <a:xfrm>
            <a:off x="7371931" y="4066857"/>
            <a:ext cx="3924935" cy="1933575"/>
          </a:xfrm>
          <a:custGeom>
            <a:avLst/>
            <a:gdLst/>
            <a:ahLst/>
            <a:cxnLst/>
            <a:rect l="l" t="t" r="r" b="b"/>
            <a:pathLst>
              <a:path w="3924934" h="1933575">
                <a:moveTo>
                  <a:pt x="0" y="1932997"/>
                </a:moveTo>
                <a:lnTo>
                  <a:pt x="3924519" y="0"/>
                </a:lnTo>
              </a:path>
            </a:pathLst>
          </a:custGeom>
          <a:ln w="38099">
            <a:solidFill>
              <a:srgbClr val="8ED1E9"/>
            </a:solidFill>
          </a:ln>
        </p:spPr>
        <p:txBody>
          <a:bodyPr wrap="square" lIns="0" tIns="0" rIns="0" bIns="0" rtlCol="0"/>
          <a:lstStyle/>
          <a:p>
            <a:endParaRPr/>
          </a:p>
        </p:txBody>
      </p:sp>
      <p:sp>
        <p:nvSpPr>
          <p:cNvPr id="84" name="object 32"/>
          <p:cNvSpPr/>
          <p:nvPr/>
        </p:nvSpPr>
        <p:spPr>
          <a:xfrm>
            <a:off x="7371930" y="4066857"/>
            <a:ext cx="4258945" cy="2098040"/>
          </a:xfrm>
          <a:custGeom>
            <a:avLst/>
            <a:gdLst/>
            <a:ahLst/>
            <a:cxnLst/>
            <a:rect l="l" t="t" r="r" b="b"/>
            <a:pathLst>
              <a:path w="4258945" h="2098040">
                <a:moveTo>
                  <a:pt x="0" y="2097509"/>
                </a:moveTo>
                <a:lnTo>
                  <a:pt x="4258514" y="0"/>
                </a:lnTo>
              </a:path>
            </a:pathLst>
          </a:custGeom>
          <a:ln w="38100">
            <a:solidFill>
              <a:srgbClr val="8ED1E9"/>
            </a:solidFill>
          </a:ln>
        </p:spPr>
        <p:txBody>
          <a:bodyPr wrap="square" lIns="0" tIns="0" rIns="0" bIns="0" rtlCol="0"/>
          <a:lstStyle/>
          <a:p>
            <a:endParaRPr/>
          </a:p>
        </p:txBody>
      </p:sp>
      <p:sp>
        <p:nvSpPr>
          <p:cNvPr id="85" name="object 33"/>
          <p:cNvSpPr/>
          <p:nvPr/>
        </p:nvSpPr>
        <p:spPr>
          <a:xfrm>
            <a:off x="7371931" y="4066857"/>
            <a:ext cx="4592955" cy="2262505"/>
          </a:xfrm>
          <a:custGeom>
            <a:avLst/>
            <a:gdLst/>
            <a:ahLst/>
            <a:cxnLst/>
            <a:rect l="l" t="t" r="r" b="b"/>
            <a:pathLst>
              <a:path w="4592955" h="2262504">
                <a:moveTo>
                  <a:pt x="0" y="2262013"/>
                </a:moveTo>
                <a:lnTo>
                  <a:pt x="4592507" y="0"/>
                </a:lnTo>
              </a:path>
            </a:pathLst>
          </a:custGeom>
          <a:ln w="38099">
            <a:solidFill>
              <a:srgbClr val="8ED1E9"/>
            </a:solidFill>
          </a:ln>
        </p:spPr>
        <p:txBody>
          <a:bodyPr wrap="square" lIns="0" tIns="0" rIns="0" bIns="0" rtlCol="0"/>
          <a:lstStyle/>
          <a:p>
            <a:endParaRPr/>
          </a:p>
        </p:txBody>
      </p:sp>
      <p:sp>
        <p:nvSpPr>
          <p:cNvPr id="86" name="object 34"/>
          <p:cNvSpPr/>
          <p:nvPr/>
        </p:nvSpPr>
        <p:spPr>
          <a:xfrm>
            <a:off x="7371930" y="4166399"/>
            <a:ext cx="4724400" cy="2327275"/>
          </a:xfrm>
          <a:custGeom>
            <a:avLst/>
            <a:gdLst/>
            <a:ahLst/>
            <a:cxnLst/>
            <a:rect l="l" t="t" r="r" b="b"/>
            <a:pathLst>
              <a:path w="4724400" h="2327275">
                <a:moveTo>
                  <a:pt x="0" y="2326978"/>
                </a:moveTo>
                <a:lnTo>
                  <a:pt x="4724399" y="0"/>
                </a:lnTo>
              </a:path>
            </a:pathLst>
          </a:custGeom>
          <a:ln w="38099">
            <a:solidFill>
              <a:srgbClr val="8ED1E9"/>
            </a:solidFill>
          </a:ln>
        </p:spPr>
        <p:txBody>
          <a:bodyPr wrap="square" lIns="0" tIns="0" rIns="0" bIns="0" rtlCol="0"/>
          <a:lstStyle/>
          <a:p>
            <a:endParaRPr/>
          </a:p>
        </p:txBody>
      </p:sp>
      <p:sp>
        <p:nvSpPr>
          <p:cNvPr id="87" name="object 35"/>
          <p:cNvSpPr/>
          <p:nvPr/>
        </p:nvSpPr>
        <p:spPr>
          <a:xfrm>
            <a:off x="7371930" y="4330906"/>
            <a:ext cx="4724400" cy="2327275"/>
          </a:xfrm>
          <a:custGeom>
            <a:avLst/>
            <a:gdLst/>
            <a:ahLst/>
            <a:cxnLst/>
            <a:rect l="l" t="t" r="r" b="b"/>
            <a:pathLst>
              <a:path w="4724400" h="2327275">
                <a:moveTo>
                  <a:pt x="0" y="2326971"/>
                </a:moveTo>
                <a:lnTo>
                  <a:pt x="4724400" y="0"/>
                </a:lnTo>
              </a:path>
            </a:pathLst>
          </a:custGeom>
          <a:ln w="38100">
            <a:solidFill>
              <a:srgbClr val="8ED1E9"/>
            </a:solidFill>
          </a:ln>
        </p:spPr>
        <p:txBody>
          <a:bodyPr wrap="square" lIns="0" tIns="0" rIns="0" bIns="0" rtlCol="0"/>
          <a:lstStyle/>
          <a:p>
            <a:endParaRPr/>
          </a:p>
        </p:txBody>
      </p:sp>
      <p:sp>
        <p:nvSpPr>
          <p:cNvPr id="88" name="object 36"/>
          <p:cNvSpPr/>
          <p:nvPr/>
        </p:nvSpPr>
        <p:spPr>
          <a:xfrm>
            <a:off x="7371930" y="4495405"/>
            <a:ext cx="4724400" cy="2327275"/>
          </a:xfrm>
          <a:custGeom>
            <a:avLst/>
            <a:gdLst/>
            <a:ahLst/>
            <a:cxnLst/>
            <a:rect l="l" t="t" r="r" b="b"/>
            <a:pathLst>
              <a:path w="4724400" h="2327275">
                <a:moveTo>
                  <a:pt x="0" y="2326973"/>
                </a:moveTo>
                <a:lnTo>
                  <a:pt x="4724400" y="0"/>
                </a:lnTo>
              </a:path>
            </a:pathLst>
          </a:custGeom>
          <a:ln w="38099">
            <a:solidFill>
              <a:srgbClr val="8ED1E9"/>
            </a:solidFill>
          </a:ln>
        </p:spPr>
        <p:txBody>
          <a:bodyPr wrap="square" lIns="0" tIns="0" rIns="0" bIns="0" rtlCol="0"/>
          <a:lstStyle/>
          <a:p>
            <a:endParaRPr/>
          </a:p>
        </p:txBody>
      </p:sp>
      <p:sp>
        <p:nvSpPr>
          <p:cNvPr id="89" name="object 37"/>
          <p:cNvSpPr/>
          <p:nvPr/>
        </p:nvSpPr>
        <p:spPr>
          <a:xfrm>
            <a:off x="7371930" y="4659919"/>
            <a:ext cx="4724400" cy="2327275"/>
          </a:xfrm>
          <a:custGeom>
            <a:avLst/>
            <a:gdLst/>
            <a:ahLst/>
            <a:cxnLst/>
            <a:rect l="l" t="t" r="r" b="b"/>
            <a:pathLst>
              <a:path w="4724400" h="2327275">
                <a:moveTo>
                  <a:pt x="0" y="2326973"/>
                </a:moveTo>
                <a:lnTo>
                  <a:pt x="4724399" y="0"/>
                </a:lnTo>
              </a:path>
            </a:pathLst>
          </a:custGeom>
          <a:ln w="38100">
            <a:solidFill>
              <a:srgbClr val="8ED1E9"/>
            </a:solidFill>
          </a:ln>
        </p:spPr>
        <p:txBody>
          <a:bodyPr wrap="square" lIns="0" tIns="0" rIns="0" bIns="0" rtlCol="0"/>
          <a:lstStyle/>
          <a:p>
            <a:endParaRPr/>
          </a:p>
        </p:txBody>
      </p:sp>
      <p:sp>
        <p:nvSpPr>
          <p:cNvPr id="90" name="object 38"/>
          <p:cNvSpPr/>
          <p:nvPr/>
        </p:nvSpPr>
        <p:spPr>
          <a:xfrm>
            <a:off x="7371930" y="4824417"/>
            <a:ext cx="4724400" cy="2327275"/>
          </a:xfrm>
          <a:custGeom>
            <a:avLst/>
            <a:gdLst/>
            <a:ahLst/>
            <a:cxnLst/>
            <a:rect l="l" t="t" r="r" b="b"/>
            <a:pathLst>
              <a:path w="4724400" h="2327275">
                <a:moveTo>
                  <a:pt x="0" y="2326976"/>
                </a:moveTo>
                <a:lnTo>
                  <a:pt x="4724399" y="0"/>
                </a:lnTo>
              </a:path>
            </a:pathLst>
          </a:custGeom>
          <a:ln w="38100">
            <a:solidFill>
              <a:srgbClr val="8ED1E9"/>
            </a:solidFill>
          </a:ln>
        </p:spPr>
        <p:txBody>
          <a:bodyPr wrap="square" lIns="0" tIns="0" rIns="0" bIns="0" rtlCol="0"/>
          <a:lstStyle/>
          <a:p>
            <a:endParaRPr/>
          </a:p>
        </p:txBody>
      </p:sp>
      <p:sp>
        <p:nvSpPr>
          <p:cNvPr id="91" name="object 39"/>
          <p:cNvSpPr/>
          <p:nvPr/>
        </p:nvSpPr>
        <p:spPr>
          <a:xfrm>
            <a:off x="7371930" y="4988923"/>
            <a:ext cx="4724400" cy="2327275"/>
          </a:xfrm>
          <a:custGeom>
            <a:avLst/>
            <a:gdLst/>
            <a:ahLst/>
            <a:cxnLst/>
            <a:rect l="l" t="t" r="r" b="b"/>
            <a:pathLst>
              <a:path w="4724400" h="2327275">
                <a:moveTo>
                  <a:pt x="0" y="2326978"/>
                </a:moveTo>
                <a:lnTo>
                  <a:pt x="4724399" y="0"/>
                </a:lnTo>
              </a:path>
            </a:pathLst>
          </a:custGeom>
          <a:ln w="38100">
            <a:solidFill>
              <a:srgbClr val="8ED1E9"/>
            </a:solidFill>
          </a:ln>
        </p:spPr>
        <p:txBody>
          <a:bodyPr wrap="square" lIns="0" tIns="0" rIns="0" bIns="0" rtlCol="0"/>
          <a:lstStyle/>
          <a:p>
            <a:endParaRPr/>
          </a:p>
        </p:txBody>
      </p:sp>
      <p:sp>
        <p:nvSpPr>
          <p:cNvPr id="92" name="object 40"/>
          <p:cNvSpPr/>
          <p:nvPr/>
        </p:nvSpPr>
        <p:spPr>
          <a:xfrm>
            <a:off x="7371930" y="5153433"/>
            <a:ext cx="4724400" cy="2327275"/>
          </a:xfrm>
          <a:custGeom>
            <a:avLst/>
            <a:gdLst/>
            <a:ahLst/>
            <a:cxnLst/>
            <a:rect l="l" t="t" r="r" b="b"/>
            <a:pathLst>
              <a:path w="4724400" h="2327275">
                <a:moveTo>
                  <a:pt x="0" y="2326973"/>
                </a:moveTo>
                <a:lnTo>
                  <a:pt x="4724400" y="0"/>
                </a:lnTo>
              </a:path>
            </a:pathLst>
          </a:custGeom>
          <a:ln w="38099">
            <a:solidFill>
              <a:srgbClr val="8ED1E9"/>
            </a:solidFill>
          </a:ln>
        </p:spPr>
        <p:txBody>
          <a:bodyPr wrap="square" lIns="0" tIns="0" rIns="0" bIns="0" rtlCol="0"/>
          <a:lstStyle/>
          <a:p>
            <a:endParaRPr/>
          </a:p>
        </p:txBody>
      </p:sp>
      <p:sp>
        <p:nvSpPr>
          <p:cNvPr id="93" name="object 41"/>
          <p:cNvSpPr/>
          <p:nvPr/>
        </p:nvSpPr>
        <p:spPr>
          <a:xfrm>
            <a:off x="7371930" y="5317928"/>
            <a:ext cx="4724400" cy="2327275"/>
          </a:xfrm>
          <a:custGeom>
            <a:avLst/>
            <a:gdLst/>
            <a:ahLst/>
            <a:cxnLst/>
            <a:rect l="l" t="t" r="r" b="b"/>
            <a:pathLst>
              <a:path w="4724400" h="2327275">
                <a:moveTo>
                  <a:pt x="0" y="2326973"/>
                </a:moveTo>
                <a:lnTo>
                  <a:pt x="4724400" y="0"/>
                </a:lnTo>
              </a:path>
            </a:pathLst>
          </a:custGeom>
          <a:ln w="38100">
            <a:solidFill>
              <a:srgbClr val="8ED1E9"/>
            </a:solidFill>
          </a:ln>
        </p:spPr>
        <p:txBody>
          <a:bodyPr wrap="square" lIns="0" tIns="0" rIns="0" bIns="0" rtlCol="0"/>
          <a:lstStyle/>
          <a:p>
            <a:endParaRPr/>
          </a:p>
        </p:txBody>
      </p:sp>
      <p:sp>
        <p:nvSpPr>
          <p:cNvPr id="94" name="object 42"/>
          <p:cNvSpPr/>
          <p:nvPr/>
        </p:nvSpPr>
        <p:spPr>
          <a:xfrm>
            <a:off x="7371930" y="5482442"/>
            <a:ext cx="4724400" cy="2327275"/>
          </a:xfrm>
          <a:custGeom>
            <a:avLst/>
            <a:gdLst/>
            <a:ahLst/>
            <a:cxnLst/>
            <a:rect l="l" t="t" r="r" b="b"/>
            <a:pathLst>
              <a:path w="4724400" h="2327275">
                <a:moveTo>
                  <a:pt x="0" y="2326973"/>
                </a:moveTo>
                <a:lnTo>
                  <a:pt x="4724399" y="0"/>
                </a:lnTo>
              </a:path>
            </a:pathLst>
          </a:custGeom>
          <a:ln w="38099">
            <a:solidFill>
              <a:srgbClr val="8ED1E9"/>
            </a:solidFill>
          </a:ln>
        </p:spPr>
        <p:txBody>
          <a:bodyPr wrap="square" lIns="0" tIns="0" rIns="0" bIns="0" rtlCol="0"/>
          <a:lstStyle/>
          <a:p>
            <a:endParaRPr/>
          </a:p>
        </p:txBody>
      </p:sp>
      <p:sp>
        <p:nvSpPr>
          <p:cNvPr id="95" name="object 43"/>
          <p:cNvSpPr/>
          <p:nvPr/>
        </p:nvSpPr>
        <p:spPr>
          <a:xfrm>
            <a:off x="7371930" y="5646927"/>
            <a:ext cx="4724400" cy="2327275"/>
          </a:xfrm>
          <a:custGeom>
            <a:avLst/>
            <a:gdLst/>
            <a:ahLst/>
            <a:cxnLst/>
            <a:rect l="l" t="t" r="r" b="b"/>
            <a:pathLst>
              <a:path w="4724400" h="2327275">
                <a:moveTo>
                  <a:pt x="0" y="2326973"/>
                </a:moveTo>
                <a:lnTo>
                  <a:pt x="4724400" y="0"/>
                </a:lnTo>
              </a:path>
            </a:pathLst>
          </a:custGeom>
          <a:ln w="38099">
            <a:solidFill>
              <a:srgbClr val="8ED1E9"/>
            </a:solidFill>
          </a:ln>
        </p:spPr>
        <p:txBody>
          <a:bodyPr wrap="square" lIns="0" tIns="0" rIns="0" bIns="0" rtlCol="0"/>
          <a:lstStyle/>
          <a:p>
            <a:endParaRPr/>
          </a:p>
        </p:txBody>
      </p:sp>
      <p:sp>
        <p:nvSpPr>
          <p:cNvPr id="96" name="object 44"/>
          <p:cNvSpPr/>
          <p:nvPr/>
        </p:nvSpPr>
        <p:spPr>
          <a:xfrm>
            <a:off x="7371931" y="5811453"/>
            <a:ext cx="4724400" cy="2327275"/>
          </a:xfrm>
          <a:custGeom>
            <a:avLst/>
            <a:gdLst/>
            <a:ahLst/>
            <a:cxnLst/>
            <a:rect l="l" t="t" r="r" b="b"/>
            <a:pathLst>
              <a:path w="4724400" h="2327275">
                <a:moveTo>
                  <a:pt x="0" y="2326973"/>
                </a:moveTo>
                <a:lnTo>
                  <a:pt x="4724400" y="0"/>
                </a:lnTo>
              </a:path>
            </a:pathLst>
          </a:custGeom>
          <a:ln w="38099">
            <a:solidFill>
              <a:srgbClr val="8ED1E9"/>
            </a:solidFill>
          </a:ln>
        </p:spPr>
        <p:txBody>
          <a:bodyPr wrap="square" lIns="0" tIns="0" rIns="0" bIns="0" rtlCol="0"/>
          <a:lstStyle/>
          <a:p>
            <a:endParaRPr/>
          </a:p>
        </p:txBody>
      </p:sp>
      <p:sp>
        <p:nvSpPr>
          <p:cNvPr id="97" name="object 45"/>
          <p:cNvSpPr/>
          <p:nvPr/>
        </p:nvSpPr>
        <p:spPr>
          <a:xfrm>
            <a:off x="7371930" y="5975942"/>
            <a:ext cx="4724400" cy="2327275"/>
          </a:xfrm>
          <a:custGeom>
            <a:avLst/>
            <a:gdLst/>
            <a:ahLst/>
            <a:cxnLst/>
            <a:rect l="l" t="t" r="r" b="b"/>
            <a:pathLst>
              <a:path w="4724400" h="2327275">
                <a:moveTo>
                  <a:pt x="0" y="2326978"/>
                </a:moveTo>
                <a:lnTo>
                  <a:pt x="4724399" y="0"/>
                </a:lnTo>
              </a:path>
            </a:pathLst>
          </a:custGeom>
          <a:ln w="38100">
            <a:solidFill>
              <a:srgbClr val="8ED1E9"/>
            </a:solidFill>
          </a:ln>
        </p:spPr>
        <p:txBody>
          <a:bodyPr wrap="square" lIns="0" tIns="0" rIns="0" bIns="0" rtlCol="0"/>
          <a:lstStyle/>
          <a:p>
            <a:endParaRPr/>
          </a:p>
        </p:txBody>
      </p:sp>
      <p:sp>
        <p:nvSpPr>
          <p:cNvPr id="98" name="object 46"/>
          <p:cNvSpPr/>
          <p:nvPr/>
        </p:nvSpPr>
        <p:spPr>
          <a:xfrm>
            <a:off x="7371930" y="6140460"/>
            <a:ext cx="4724400" cy="2327275"/>
          </a:xfrm>
          <a:custGeom>
            <a:avLst/>
            <a:gdLst/>
            <a:ahLst/>
            <a:cxnLst/>
            <a:rect l="l" t="t" r="r" b="b"/>
            <a:pathLst>
              <a:path w="4724400" h="2327275">
                <a:moveTo>
                  <a:pt x="0" y="2326976"/>
                </a:moveTo>
                <a:lnTo>
                  <a:pt x="4724399" y="0"/>
                </a:lnTo>
              </a:path>
            </a:pathLst>
          </a:custGeom>
          <a:ln w="38100">
            <a:solidFill>
              <a:srgbClr val="8ED1E9"/>
            </a:solidFill>
          </a:ln>
        </p:spPr>
        <p:txBody>
          <a:bodyPr wrap="square" lIns="0" tIns="0" rIns="0" bIns="0" rtlCol="0"/>
          <a:lstStyle/>
          <a:p>
            <a:endParaRPr/>
          </a:p>
        </p:txBody>
      </p:sp>
      <p:sp>
        <p:nvSpPr>
          <p:cNvPr id="99" name="object 47"/>
          <p:cNvSpPr/>
          <p:nvPr/>
        </p:nvSpPr>
        <p:spPr>
          <a:xfrm>
            <a:off x="7371930" y="6304953"/>
            <a:ext cx="4724400" cy="2327275"/>
          </a:xfrm>
          <a:custGeom>
            <a:avLst/>
            <a:gdLst/>
            <a:ahLst/>
            <a:cxnLst/>
            <a:rect l="l" t="t" r="r" b="b"/>
            <a:pathLst>
              <a:path w="4724400" h="2327275">
                <a:moveTo>
                  <a:pt x="0" y="2326973"/>
                </a:moveTo>
                <a:lnTo>
                  <a:pt x="4724399" y="0"/>
                </a:lnTo>
              </a:path>
            </a:pathLst>
          </a:custGeom>
          <a:ln w="38100">
            <a:solidFill>
              <a:srgbClr val="8ED1E9"/>
            </a:solidFill>
          </a:ln>
        </p:spPr>
        <p:txBody>
          <a:bodyPr wrap="square" lIns="0" tIns="0" rIns="0" bIns="0" rtlCol="0"/>
          <a:lstStyle/>
          <a:p>
            <a:endParaRPr/>
          </a:p>
        </p:txBody>
      </p:sp>
      <p:sp>
        <p:nvSpPr>
          <p:cNvPr id="100" name="object 48"/>
          <p:cNvSpPr/>
          <p:nvPr/>
        </p:nvSpPr>
        <p:spPr>
          <a:xfrm>
            <a:off x="7371930" y="6469473"/>
            <a:ext cx="4724400" cy="2327275"/>
          </a:xfrm>
          <a:custGeom>
            <a:avLst/>
            <a:gdLst/>
            <a:ahLst/>
            <a:cxnLst/>
            <a:rect l="l" t="t" r="r" b="b"/>
            <a:pathLst>
              <a:path w="4724400" h="2327275">
                <a:moveTo>
                  <a:pt x="0" y="2326978"/>
                </a:moveTo>
                <a:lnTo>
                  <a:pt x="4724400" y="0"/>
                </a:lnTo>
              </a:path>
            </a:pathLst>
          </a:custGeom>
          <a:ln w="38100">
            <a:solidFill>
              <a:srgbClr val="8ED1E9"/>
            </a:solidFill>
          </a:ln>
        </p:spPr>
        <p:txBody>
          <a:bodyPr wrap="square" lIns="0" tIns="0" rIns="0" bIns="0" rtlCol="0"/>
          <a:lstStyle/>
          <a:p>
            <a:endParaRPr/>
          </a:p>
        </p:txBody>
      </p:sp>
      <p:sp>
        <p:nvSpPr>
          <p:cNvPr id="101" name="object 49"/>
          <p:cNvSpPr/>
          <p:nvPr/>
        </p:nvSpPr>
        <p:spPr>
          <a:xfrm>
            <a:off x="7475732" y="6633965"/>
            <a:ext cx="4620895" cy="2276475"/>
          </a:xfrm>
          <a:custGeom>
            <a:avLst/>
            <a:gdLst/>
            <a:ahLst/>
            <a:cxnLst/>
            <a:rect l="l" t="t" r="r" b="b"/>
            <a:pathLst>
              <a:path w="4620895" h="2276475">
                <a:moveTo>
                  <a:pt x="0" y="2275846"/>
                </a:moveTo>
                <a:lnTo>
                  <a:pt x="4620597" y="0"/>
                </a:lnTo>
              </a:path>
            </a:pathLst>
          </a:custGeom>
          <a:ln w="38100">
            <a:solidFill>
              <a:srgbClr val="8ED1E9"/>
            </a:solidFill>
          </a:ln>
        </p:spPr>
        <p:txBody>
          <a:bodyPr wrap="square" lIns="0" tIns="0" rIns="0" bIns="0" rtlCol="0"/>
          <a:lstStyle/>
          <a:p>
            <a:endParaRPr/>
          </a:p>
        </p:txBody>
      </p:sp>
      <p:sp>
        <p:nvSpPr>
          <p:cNvPr id="102" name="object 50"/>
          <p:cNvSpPr/>
          <p:nvPr/>
        </p:nvSpPr>
        <p:spPr>
          <a:xfrm>
            <a:off x="7809741" y="6798479"/>
            <a:ext cx="4286885" cy="2111375"/>
          </a:xfrm>
          <a:custGeom>
            <a:avLst/>
            <a:gdLst/>
            <a:ahLst/>
            <a:cxnLst/>
            <a:rect l="l" t="t" r="r" b="b"/>
            <a:pathLst>
              <a:path w="4286884" h="2111375">
                <a:moveTo>
                  <a:pt x="0" y="2111332"/>
                </a:moveTo>
                <a:lnTo>
                  <a:pt x="4286588" y="0"/>
                </a:lnTo>
              </a:path>
            </a:pathLst>
          </a:custGeom>
          <a:ln w="38100">
            <a:solidFill>
              <a:srgbClr val="8ED1E9"/>
            </a:solidFill>
          </a:ln>
        </p:spPr>
        <p:txBody>
          <a:bodyPr wrap="square" lIns="0" tIns="0" rIns="0" bIns="0" rtlCol="0"/>
          <a:lstStyle/>
          <a:p>
            <a:endParaRPr/>
          </a:p>
        </p:txBody>
      </p:sp>
      <p:sp>
        <p:nvSpPr>
          <p:cNvPr id="103" name="object 51"/>
          <p:cNvSpPr/>
          <p:nvPr/>
        </p:nvSpPr>
        <p:spPr>
          <a:xfrm>
            <a:off x="8143713" y="6962974"/>
            <a:ext cx="3952875" cy="1946910"/>
          </a:xfrm>
          <a:custGeom>
            <a:avLst/>
            <a:gdLst/>
            <a:ahLst/>
            <a:cxnLst/>
            <a:rect l="l" t="t" r="r" b="b"/>
            <a:pathLst>
              <a:path w="3952875" h="1946909">
                <a:moveTo>
                  <a:pt x="0" y="1946836"/>
                </a:moveTo>
                <a:lnTo>
                  <a:pt x="3952617" y="0"/>
                </a:lnTo>
              </a:path>
            </a:pathLst>
          </a:custGeom>
          <a:ln w="38100">
            <a:solidFill>
              <a:srgbClr val="8ED1E9"/>
            </a:solidFill>
          </a:ln>
        </p:spPr>
        <p:txBody>
          <a:bodyPr wrap="square" lIns="0" tIns="0" rIns="0" bIns="0" rtlCol="0"/>
          <a:lstStyle/>
          <a:p>
            <a:endParaRPr/>
          </a:p>
        </p:txBody>
      </p:sp>
      <p:sp>
        <p:nvSpPr>
          <p:cNvPr id="104" name="object 52"/>
          <p:cNvSpPr/>
          <p:nvPr/>
        </p:nvSpPr>
        <p:spPr>
          <a:xfrm>
            <a:off x="8477724" y="7127489"/>
            <a:ext cx="3618865" cy="1782445"/>
          </a:xfrm>
          <a:custGeom>
            <a:avLst/>
            <a:gdLst/>
            <a:ahLst/>
            <a:cxnLst/>
            <a:rect l="l" t="t" r="r" b="b"/>
            <a:pathLst>
              <a:path w="3618865" h="1782445">
                <a:moveTo>
                  <a:pt x="0" y="1782322"/>
                </a:moveTo>
                <a:lnTo>
                  <a:pt x="3618606" y="0"/>
                </a:lnTo>
              </a:path>
            </a:pathLst>
          </a:custGeom>
          <a:ln w="38100">
            <a:solidFill>
              <a:srgbClr val="8ED1E9"/>
            </a:solidFill>
          </a:ln>
        </p:spPr>
        <p:txBody>
          <a:bodyPr wrap="square" lIns="0" tIns="0" rIns="0" bIns="0" rtlCol="0"/>
          <a:lstStyle/>
          <a:p>
            <a:endParaRPr/>
          </a:p>
        </p:txBody>
      </p:sp>
      <p:sp>
        <p:nvSpPr>
          <p:cNvPr id="105" name="object 53"/>
          <p:cNvSpPr/>
          <p:nvPr/>
        </p:nvSpPr>
        <p:spPr>
          <a:xfrm>
            <a:off x="8811704" y="7291987"/>
            <a:ext cx="3284854" cy="1617980"/>
          </a:xfrm>
          <a:custGeom>
            <a:avLst/>
            <a:gdLst/>
            <a:ahLst/>
            <a:cxnLst/>
            <a:rect l="l" t="t" r="r" b="b"/>
            <a:pathLst>
              <a:path w="3284854" h="1617979">
                <a:moveTo>
                  <a:pt x="0" y="1617824"/>
                </a:moveTo>
                <a:lnTo>
                  <a:pt x="3284627" y="0"/>
                </a:lnTo>
              </a:path>
            </a:pathLst>
          </a:custGeom>
          <a:ln w="38100">
            <a:solidFill>
              <a:srgbClr val="8ED1E9"/>
            </a:solidFill>
          </a:ln>
        </p:spPr>
        <p:txBody>
          <a:bodyPr wrap="square" lIns="0" tIns="0" rIns="0" bIns="0" rtlCol="0"/>
          <a:lstStyle/>
          <a:p>
            <a:endParaRPr/>
          </a:p>
        </p:txBody>
      </p:sp>
      <p:sp>
        <p:nvSpPr>
          <p:cNvPr id="106" name="object 54"/>
          <p:cNvSpPr/>
          <p:nvPr/>
        </p:nvSpPr>
        <p:spPr>
          <a:xfrm>
            <a:off x="9145717" y="7456506"/>
            <a:ext cx="2950845" cy="1453515"/>
          </a:xfrm>
          <a:custGeom>
            <a:avLst/>
            <a:gdLst/>
            <a:ahLst/>
            <a:cxnLst/>
            <a:rect l="l" t="t" r="r" b="b"/>
            <a:pathLst>
              <a:path w="2950845" h="1453515">
                <a:moveTo>
                  <a:pt x="0" y="1453306"/>
                </a:moveTo>
                <a:lnTo>
                  <a:pt x="2950613" y="0"/>
                </a:lnTo>
              </a:path>
            </a:pathLst>
          </a:custGeom>
          <a:ln w="38100">
            <a:solidFill>
              <a:srgbClr val="8ED1E9"/>
            </a:solidFill>
          </a:ln>
        </p:spPr>
        <p:txBody>
          <a:bodyPr wrap="square" lIns="0" tIns="0" rIns="0" bIns="0" rtlCol="0"/>
          <a:lstStyle/>
          <a:p>
            <a:endParaRPr/>
          </a:p>
        </p:txBody>
      </p:sp>
      <p:sp>
        <p:nvSpPr>
          <p:cNvPr id="107" name="object 55"/>
          <p:cNvSpPr/>
          <p:nvPr/>
        </p:nvSpPr>
        <p:spPr>
          <a:xfrm>
            <a:off x="9479683" y="7620999"/>
            <a:ext cx="2616835" cy="1289050"/>
          </a:xfrm>
          <a:custGeom>
            <a:avLst/>
            <a:gdLst/>
            <a:ahLst/>
            <a:cxnLst/>
            <a:rect l="l" t="t" r="r" b="b"/>
            <a:pathLst>
              <a:path w="2616834" h="1289050">
                <a:moveTo>
                  <a:pt x="0" y="1288812"/>
                </a:moveTo>
                <a:lnTo>
                  <a:pt x="2616647" y="0"/>
                </a:lnTo>
              </a:path>
            </a:pathLst>
          </a:custGeom>
          <a:ln w="38100">
            <a:solidFill>
              <a:srgbClr val="8ED1E9"/>
            </a:solidFill>
          </a:ln>
        </p:spPr>
        <p:txBody>
          <a:bodyPr wrap="square" lIns="0" tIns="0" rIns="0" bIns="0" rtlCol="0"/>
          <a:lstStyle/>
          <a:p>
            <a:endParaRPr/>
          </a:p>
        </p:txBody>
      </p:sp>
      <p:sp>
        <p:nvSpPr>
          <p:cNvPr id="108" name="object 56"/>
          <p:cNvSpPr/>
          <p:nvPr/>
        </p:nvSpPr>
        <p:spPr>
          <a:xfrm>
            <a:off x="9813702" y="7785517"/>
            <a:ext cx="2282825" cy="1124585"/>
          </a:xfrm>
          <a:custGeom>
            <a:avLst/>
            <a:gdLst/>
            <a:ahLst/>
            <a:cxnLst/>
            <a:rect l="l" t="t" r="r" b="b"/>
            <a:pathLst>
              <a:path w="2282825" h="1124584">
                <a:moveTo>
                  <a:pt x="0" y="1124294"/>
                </a:moveTo>
                <a:lnTo>
                  <a:pt x="2282628" y="0"/>
                </a:lnTo>
              </a:path>
            </a:pathLst>
          </a:custGeom>
          <a:ln w="38100">
            <a:solidFill>
              <a:srgbClr val="8ED1E9"/>
            </a:solidFill>
          </a:ln>
        </p:spPr>
        <p:txBody>
          <a:bodyPr wrap="square" lIns="0" tIns="0" rIns="0" bIns="0" rtlCol="0"/>
          <a:lstStyle/>
          <a:p>
            <a:endParaRPr/>
          </a:p>
        </p:txBody>
      </p:sp>
      <p:sp>
        <p:nvSpPr>
          <p:cNvPr id="109" name="object 57"/>
          <p:cNvSpPr/>
          <p:nvPr/>
        </p:nvSpPr>
        <p:spPr>
          <a:xfrm>
            <a:off x="10147665" y="7950006"/>
            <a:ext cx="1948814" cy="960119"/>
          </a:xfrm>
          <a:custGeom>
            <a:avLst/>
            <a:gdLst/>
            <a:ahLst/>
            <a:cxnLst/>
            <a:rect l="l" t="t" r="r" b="b"/>
            <a:pathLst>
              <a:path w="1948815" h="960120">
                <a:moveTo>
                  <a:pt x="0" y="959805"/>
                </a:moveTo>
                <a:lnTo>
                  <a:pt x="1948665" y="0"/>
                </a:lnTo>
              </a:path>
            </a:pathLst>
          </a:custGeom>
          <a:ln w="38100">
            <a:solidFill>
              <a:srgbClr val="8ED1E9"/>
            </a:solidFill>
          </a:ln>
        </p:spPr>
        <p:txBody>
          <a:bodyPr wrap="square" lIns="0" tIns="0" rIns="0" bIns="0" rtlCol="0"/>
          <a:lstStyle/>
          <a:p>
            <a:endParaRPr/>
          </a:p>
        </p:txBody>
      </p:sp>
      <p:sp>
        <p:nvSpPr>
          <p:cNvPr id="110" name="object 58"/>
          <p:cNvSpPr/>
          <p:nvPr/>
        </p:nvSpPr>
        <p:spPr>
          <a:xfrm>
            <a:off x="10481657" y="8114514"/>
            <a:ext cx="1614805" cy="795655"/>
          </a:xfrm>
          <a:custGeom>
            <a:avLst/>
            <a:gdLst/>
            <a:ahLst/>
            <a:cxnLst/>
            <a:rect l="l" t="t" r="r" b="b"/>
            <a:pathLst>
              <a:path w="1614804" h="795654">
                <a:moveTo>
                  <a:pt x="0" y="795297"/>
                </a:moveTo>
                <a:lnTo>
                  <a:pt x="1614673" y="0"/>
                </a:lnTo>
              </a:path>
            </a:pathLst>
          </a:custGeom>
          <a:ln w="38100">
            <a:solidFill>
              <a:srgbClr val="8ED1E9"/>
            </a:solidFill>
          </a:ln>
        </p:spPr>
        <p:txBody>
          <a:bodyPr wrap="square" lIns="0" tIns="0" rIns="0" bIns="0" rtlCol="0"/>
          <a:lstStyle/>
          <a:p>
            <a:endParaRPr/>
          </a:p>
        </p:txBody>
      </p:sp>
      <p:sp>
        <p:nvSpPr>
          <p:cNvPr id="111" name="object 59"/>
          <p:cNvSpPr/>
          <p:nvPr/>
        </p:nvSpPr>
        <p:spPr>
          <a:xfrm>
            <a:off x="10815644" y="8279017"/>
            <a:ext cx="1280795" cy="631190"/>
          </a:xfrm>
          <a:custGeom>
            <a:avLst/>
            <a:gdLst/>
            <a:ahLst/>
            <a:cxnLst/>
            <a:rect l="l" t="t" r="r" b="b"/>
            <a:pathLst>
              <a:path w="1280795" h="631190">
                <a:moveTo>
                  <a:pt x="0" y="630795"/>
                </a:moveTo>
                <a:lnTo>
                  <a:pt x="1280685" y="0"/>
                </a:lnTo>
              </a:path>
            </a:pathLst>
          </a:custGeom>
          <a:ln w="38100">
            <a:solidFill>
              <a:srgbClr val="8ED1E9"/>
            </a:solidFill>
          </a:ln>
        </p:spPr>
        <p:txBody>
          <a:bodyPr wrap="square" lIns="0" tIns="0" rIns="0" bIns="0" rtlCol="0"/>
          <a:lstStyle/>
          <a:p>
            <a:endParaRPr/>
          </a:p>
        </p:txBody>
      </p:sp>
      <p:sp>
        <p:nvSpPr>
          <p:cNvPr id="112" name="object 60"/>
          <p:cNvSpPr/>
          <p:nvPr/>
        </p:nvSpPr>
        <p:spPr>
          <a:xfrm>
            <a:off x="11149642" y="8443526"/>
            <a:ext cx="946785" cy="466725"/>
          </a:xfrm>
          <a:custGeom>
            <a:avLst/>
            <a:gdLst/>
            <a:ahLst/>
            <a:cxnLst/>
            <a:rect l="l" t="t" r="r" b="b"/>
            <a:pathLst>
              <a:path w="946784" h="466725">
                <a:moveTo>
                  <a:pt x="0" y="466285"/>
                </a:moveTo>
                <a:lnTo>
                  <a:pt x="946688" y="0"/>
                </a:lnTo>
              </a:path>
            </a:pathLst>
          </a:custGeom>
          <a:ln w="38100">
            <a:solidFill>
              <a:srgbClr val="8ED1E9"/>
            </a:solidFill>
          </a:ln>
        </p:spPr>
        <p:txBody>
          <a:bodyPr wrap="square" lIns="0" tIns="0" rIns="0" bIns="0" rtlCol="0"/>
          <a:lstStyle/>
          <a:p>
            <a:endParaRPr/>
          </a:p>
        </p:txBody>
      </p:sp>
      <p:sp>
        <p:nvSpPr>
          <p:cNvPr id="113" name="object 61"/>
          <p:cNvSpPr/>
          <p:nvPr/>
        </p:nvSpPr>
        <p:spPr>
          <a:xfrm>
            <a:off x="11483619" y="8608025"/>
            <a:ext cx="612775" cy="302260"/>
          </a:xfrm>
          <a:custGeom>
            <a:avLst/>
            <a:gdLst/>
            <a:ahLst/>
            <a:cxnLst/>
            <a:rect l="l" t="t" r="r" b="b"/>
            <a:pathLst>
              <a:path w="612775" h="302259">
                <a:moveTo>
                  <a:pt x="0" y="301786"/>
                </a:moveTo>
                <a:lnTo>
                  <a:pt x="612710" y="0"/>
                </a:lnTo>
              </a:path>
            </a:pathLst>
          </a:custGeom>
          <a:ln w="38099">
            <a:solidFill>
              <a:srgbClr val="8ED1E9"/>
            </a:solidFill>
          </a:ln>
        </p:spPr>
        <p:txBody>
          <a:bodyPr wrap="square" lIns="0" tIns="0" rIns="0" bIns="0" rtlCol="0"/>
          <a:lstStyle/>
          <a:p>
            <a:endParaRPr/>
          </a:p>
        </p:txBody>
      </p:sp>
      <p:sp>
        <p:nvSpPr>
          <p:cNvPr id="114" name="object 62"/>
          <p:cNvSpPr/>
          <p:nvPr/>
        </p:nvSpPr>
        <p:spPr>
          <a:xfrm>
            <a:off x="11817611" y="8772530"/>
            <a:ext cx="278765" cy="137795"/>
          </a:xfrm>
          <a:custGeom>
            <a:avLst/>
            <a:gdLst/>
            <a:ahLst/>
            <a:cxnLst/>
            <a:rect l="l" t="t" r="r" b="b"/>
            <a:pathLst>
              <a:path w="278765" h="137795">
                <a:moveTo>
                  <a:pt x="0" y="137281"/>
                </a:moveTo>
                <a:lnTo>
                  <a:pt x="278719" y="0"/>
                </a:lnTo>
              </a:path>
            </a:pathLst>
          </a:custGeom>
          <a:ln w="38099">
            <a:solidFill>
              <a:srgbClr val="8ED1E9"/>
            </a:solidFill>
          </a:ln>
        </p:spPr>
        <p:txBody>
          <a:bodyPr wrap="square" lIns="0" tIns="0" rIns="0" bIns="0" rtlCol="0"/>
          <a:lstStyle/>
          <a:p>
            <a:endParaRPr/>
          </a:p>
        </p:txBody>
      </p:sp>
      <p:sp>
        <p:nvSpPr>
          <p:cNvPr id="116" name="object 64"/>
          <p:cNvSpPr txBox="1"/>
          <p:nvPr/>
        </p:nvSpPr>
        <p:spPr>
          <a:xfrm>
            <a:off x="381000" y="4520227"/>
            <a:ext cx="955040" cy="635000"/>
          </a:xfrm>
          <a:prstGeom prst="rect">
            <a:avLst/>
          </a:prstGeom>
        </p:spPr>
        <p:txBody>
          <a:bodyPr vert="horz" wrap="square" lIns="0" tIns="12700" rIns="0" bIns="0" rtlCol="0">
            <a:spAutoFit/>
          </a:bodyPr>
          <a:lstStyle/>
          <a:p>
            <a:pPr marL="12700">
              <a:lnSpc>
                <a:spcPct val="100000"/>
              </a:lnSpc>
              <a:spcBef>
                <a:spcPts val="100"/>
              </a:spcBef>
            </a:pPr>
            <a:r>
              <a:rPr sz="4000" b="1" spc="-160" dirty="0" smtClean="0">
                <a:solidFill>
                  <a:srgbClr val="1F487C"/>
                </a:solidFill>
                <a:latin typeface="Apex New PS Bold Proportional" pitchFamily="50" charset="0"/>
                <a:cs typeface="Calibri"/>
              </a:rPr>
              <a:t>1</a:t>
            </a:r>
            <a:endParaRPr sz="4000" dirty="0">
              <a:latin typeface="Apex New PS Bold Proportional" pitchFamily="50" charset="0"/>
              <a:cs typeface="Calibri"/>
            </a:endParaRPr>
          </a:p>
        </p:txBody>
      </p:sp>
      <p:sp>
        <p:nvSpPr>
          <p:cNvPr id="117" name="object 65"/>
          <p:cNvSpPr txBox="1"/>
          <p:nvPr/>
        </p:nvSpPr>
        <p:spPr>
          <a:xfrm>
            <a:off x="334555" y="5837802"/>
            <a:ext cx="1766743" cy="628377"/>
          </a:xfrm>
          <a:prstGeom prst="rect">
            <a:avLst/>
          </a:prstGeom>
        </p:spPr>
        <p:txBody>
          <a:bodyPr vert="horz" wrap="square" lIns="0" tIns="12700" rIns="0" bIns="0" rtlCol="0">
            <a:spAutoFit/>
          </a:bodyPr>
          <a:lstStyle/>
          <a:p>
            <a:pPr marL="12700">
              <a:lnSpc>
                <a:spcPct val="100000"/>
              </a:lnSpc>
              <a:spcBef>
                <a:spcPts val="100"/>
              </a:spcBef>
            </a:pPr>
            <a:r>
              <a:rPr sz="4000" b="1" spc="160" dirty="0" smtClean="0">
                <a:solidFill>
                  <a:srgbClr val="1F487C"/>
                </a:solidFill>
                <a:latin typeface="Apex New PS Bold Proportional" pitchFamily="50" charset="0"/>
                <a:cs typeface="Calibri"/>
              </a:rPr>
              <a:t>2</a:t>
            </a:r>
            <a:endParaRPr sz="4000" dirty="0">
              <a:latin typeface="Apex New PS Bold Proportional" pitchFamily="50" charset="0"/>
              <a:cs typeface="Calibri"/>
            </a:endParaRPr>
          </a:p>
        </p:txBody>
      </p:sp>
      <p:sp>
        <p:nvSpPr>
          <p:cNvPr id="118" name="object 66"/>
          <p:cNvSpPr/>
          <p:nvPr/>
        </p:nvSpPr>
        <p:spPr>
          <a:xfrm>
            <a:off x="7489063" y="4235081"/>
            <a:ext cx="4490720" cy="4506595"/>
          </a:xfrm>
          <a:custGeom>
            <a:avLst/>
            <a:gdLst/>
            <a:ahLst/>
            <a:cxnLst/>
            <a:rect l="l" t="t" r="r" b="b"/>
            <a:pathLst>
              <a:path w="4490720" h="4506595">
                <a:moveTo>
                  <a:pt x="4490123" y="4506506"/>
                </a:moveTo>
                <a:lnTo>
                  <a:pt x="0" y="4506506"/>
                </a:lnTo>
                <a:lnTo>
                  <a:pt x="0" y="0"/>
                </a:lnTo>
                <a:lnTo>
                  <a:pt x="4490123" y="0"/>
                </a:lnTo>
                <a:lnTo>
                  <a:pt x="4490123" y="4506506"/>
                </a:lnTo>
                <a:close/>
              </a:path>
            </a:pathLst>
          </a:custGeom>
          <a:ln w="50800">
            <a:solidFill>
              <a:srgbClr val="8ED1E9"/>
            </a:solidFill>
          </a:ln>
        </p:spPr>
        <p:txBody>
          <a:bodyPr wrap="square" lIns="0" tIns="0" rIns="0" bIns="0" rtlCol="0"/>
          <a:lstStyle/>
          <a:p>
            <a:endParaRPr/>
          </a:p>
        </p:txBody>
      </p:sp>
      <p:sp>
        <p:nvSpPr>
          <p:cNvPr id="132"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141" name="Marcador de contenido 10">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142" name="Marcador de contenido 10">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143" name="Marcador de contenido 5" descr="casita.png">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144" name="Botón de acción: Personalizar 4">
            <a:hlinkClick r:id="rId6"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145" name="Botón de acción: Personalizar 16">
            <a:hlinkClick r:id="rId7"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146" name="Botón de acción: Personalizar 17">
            <a:hlinkClick r:id="rId8"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147" name="Botón de acción: Personalizar 18">
            <a:hlinkClick r:id="rId9"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148" name="Botón de acción: Personalizar 18">
            <a:hlinkClick r:id="rId9"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149" name="Botón de acción: Personalizar 18">
            <a:hlinkClick r:id="rId9"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119" name="CuadroTexto 10">
            <a:hlinkClick r:id="rId10"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120" name="CuadroTexto 10">
            <a:hlinkClick r:id="rId11"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latin typeface="ApexNew-Book"/>
                <a:cs typeface="ApexNew-Book"/>
              </a:rPr>
              <a:t>OPERACIONES</a:t>
            </a:r>
          </a:p>
        </p:txBody>
      </p:sp>
      <p:sp>
        <p:nvSpPr>
          <p:cNvPr id="121" name="CuadroTexto 9">
            <a:hlinkClick r:id="rId12"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solidFill>
                  <a:srgbClr val="FF0000"/>
                </a:solidFill>
                <a:latin typeface="ApexNew-Book"/>
                <a:cs typeface="ApexNew-Book"/>
              </a:rPr>
              <a:t>PRINCIPALES </a:t>
            </a:r>
            <a:endParaRPr lang="es-ES" sz="850" dirty="0">
              <a:solidFill>
                <a:srgbClr val="FF0000"/>
              </a:solidFill>
              <a:latin typeface="ApexNew-Book"/>
              <a:cs typeface="ApexNew-Book"/>
            </a:endParaRPr>
          </a:p>
          <a:p>
            <a:pPr algn="ctr"/>
            <a:r>
              <a:rPr lang="es-ES" sz="850" dirty="0" smtClean="0">
                <a:solidFill>
                  <a:srgbClr val="FF0000"/>
                </a:solidFill>
                <a:latin typeface="ApexNew-Book"/>
                <a:cs typeface="ApexNew-Book"/>
              </a:rPr>
              <a:t>PROYECTOS </a:t>
            </a:r>
            <a:r>
              <a:rPr lang="es-ES" sz="850" dirty="0">
                <a:solidFill>
                  <a:srgbClr val="FF0000"/>
                </a:solidFill>
                <a:latin typeface="ApexNew-Book"/>
                <a:cs typeface="ApexNew-Book"/>
              </a:rPr>
              <a:t>2017 </a:t>
            </a:r>
          </a:p>
        </p:txBody>
      </p:sp>
      <p:sp>
        <p:nvSpPr>
          <p:cNvPr id="122" name="CuadroTexto 10">
            <a:hlinkClick r:id="rId13"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123" name="CuadroTexto 9">
            <a:hlinkClick r:id="rId14"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124" name="CuadroTexto 9">
            <a:hlinkClick r:id="rId15"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125" name="CuadroTexto 9">
            <a:hlinkClick r:id="rId16" action="ppaction://hlinksldjump"/>
          </p:cNvPr>
          <p:cNvSpPr txBox="1"/>
          <p:nvPr/>
        </p:nvSpPr>
        <p:spPr>
          <a:xfrm>
            <a:off x="4197490" y="1521068"/>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08692" y="4190682"/>
            <a:ext cx="4496936" cy="4550994"/>
          </a:xfrm>
          <a:prstGeom prst="rect">
            <a:avLst/>
          </a:prstGeom>
        </p:spPr>
      </p:pic>
    </p:spTree>
    <p:extLst>
      <p:ext uri="{BB962C8B-B14F-4D97-AF65-F5344CB8AC3E}">
        <p14:creationId xmlns:p14="http://schemas.microsoft.com/office/powerpoint/2010/main" val="936275278"/>
      </p:ext>
    </p:extLst>
  </p:cSld>
  <p:clrMapOvr>
    <a:masterClrMapping/>
  </p:clrMapOvr>
  <p:transition spd="slow" advClick="0">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object 2"/>
          <p:cNvSpPr/>
          <p:nvPr/>
        </p:nvSpPr>
        <p:spPr>
          <a:xfrm>
            <a:off x="396" y="3086608"/>
            <a:ext cx="13002739" cy="6031988"/>
          </a:xfrm>
          <a:prstGeom prst="rect">
            <a:avLst/>
          </a:prstGeom>
          <a:blipFill>
            <a:blip r:embed="rId2" cstate="print"/>
            <a:stretch>
              <a:fillRect/>
            </a:stretch>
          </a:blipFill>
        </p:spPr>
        <p:txBody>
          <a:bodyPr wrap="square" lIns="0" tIns="0" rIns="0" bIns="0" rtlCol="0"/>
          <a:lstStyle/>
          <a:p>
            <a:endParaRPr/>
          </a:p>
        </p:txBody>
      </p:sp>
      <p:sp>
        <p:nvSpPr>
          <p:cNvPr id="16" name="CuadroTexto 15"/>
          <p:cNvSpPr txBox="1"/>
          <p:nvPr/>
        </p:nvSpPr>
        <p:spPr>
          <a:xfrm>
            <a:off x="4670133" y="2040668"/>
            <a:ext cx="7864974" cy="707886"/>
          </a:xfrm>
          <a:prstGeom prst="rect">
            <a:avLst/>
          </a:prstGeom>
          <a:noFill/>
        </p:spPr>
        <p:txBody>
          <a:bodyPr wrap="none" rtlCol="0">
            <a:spAutoFit/>
          </a:bodyPr>
          <a:lstStyle/>
          <a:p>
            <a:pPr algn="r"/>
            <a:r>
              <a:rPr lang="es-ES" sz="4000" dirty="0" smtClean="0">
                <a:solidFill>
                  <a:schemeClr val="tx2"/>
                </a:solidFill>
                <a:latin typeface="ApexNew-HeavyItalic"/>
                <a:cs typeface="ApexNew-HeavyItalic"/>
              </a:rPr>
              <a:t>REMODELACIÓN </a:t>
            </a:r>
            <a:r>
              <a:rPr lang="es-ES" sz="4000" dirty="0">
                <a:solidFill>
                  <a:schemeClr val="tx2"/>
                </a:solidFill>
                <a:latin typeface="ApexNew-HeavyItalic"/>
                <a:cs typeface="ApexNew-HeavyItalic"/>
              </a:rPr>
              <a:t>DE OFICINAS LAP</a:t>
            </a:r>
          </a:p>
        </p:txBody>
      </p:sp>
      <p:sp>
        <p:nvSpPr>
          <p:cNvPr id="23" name="object 5"/>
          <p:cNvSpPr/>
          <p:nvPr/>
        </p:nvSpPr>
        <p:spPr>
          <a:xfrm>
            <a:off x="9890582" y="4133405"/>
            <a:ext cx="205104" cy="335280"/>
          </a:xfrm>
          <a:custGeom>
            <a:avLst/>
            <a:gdLst/>
            <a:ahLst/>
            <a:cxnLst/>
            <a:rect l="l" t="t" r="r" b="b"/>
            <a:pathLst>
              <a:path w="205104" h="335279">
                <a:moveTo>
                  <a:pt x="204850" y="335203"/>
                </a:moveTo>
                <a:lnTo>
                  <a:pt x="0" y="335203"/>
                </a:lnTo>
                <a:lnTo>
                  <a:pt x="0" y="0"/>
                </a:lnTo>
                <a:lnTo>
                  <a:pt x="204850" y="0"/>
                </a:lnTo>
                <a:lnTo>
                  <a:pt x="204850" y="335203"/>
                </a:lnTo>
                <a:close/>
              </a:path>
            </a:pathLst>
          </a:custGeom>
          <a:solidFill>
            <a:srgbClr val="6FAC46"/>
          </a:solidFill>
        </p:spPr>
        <p:txBody>
          <a:bodyPr wrap="square" lIns="0" tIns="0" rIns="0" bIns="0" rtlCol="0"/>
          <a:lstStyle/>
          <a:p>
            <a:endParaRPr/>
          </a:p>
        </p:txBody>
      </p:sp>
      <p:sp>
        <p:nvSpPr>
          <p:cNvPr id="24" name="object 6"/>
          <p:cNvSpPr/>
          <p:nvPr/>
        </p:nvSpPr>
        <p:spPr>
          <a:xfrm>
            <a:off x="8539254" y="4028878"/>
            <a:ext cx="4034154" cy="1362075"/>
          </a:xfrm>
          <a:custGeom>
            <a:avLst/>
            <a:gdLst/>
            <a:ahLst/>
            <a:cxnLst/>
            <a:rect l="l" t="t" r="r" b="b"/>
            <a:pathLst>
              <a:path w="4034154" h="1362075">
                <a:moveTo>
                  <a:pt x="2529027" y="0"/>
                </a:moveTo>
                <a:lnTo>
                  <a:pt x="379996" y="0"/>
                </a:lnTo>
                <a:lnTo>
                  <a:pt x="379996" y="409676"/>
                </a:lnTo>
                <a:lnTo>
                  <a:pt x="506628" y="409676"/>
                </a:lnTo>
                <a:lnTo>
                  <a:pt x="506628" y="450659"/>
                </a:lnTo>
                <a:lnTo>
                  <a:pt x="465658" y="450659"/>
                </a:lnTo>
                <a:lnTo>
                  <a:pt x="465658" y="506514"/>
                </a:lnTo>
                <a:lnTo>
                  <a:pt x="510336" y="506514"/>
                </a:lnTo>
                <a:lnTo>
                  <a:pt x="510336" y="878979"/>
                </a:lnTo>
                <a:lnTo>
                  <a:pt x="469379" y="878979"/>
                </a:lnTo>
                <a:lnTo>
                  <a:pt x="473417" y="947343"/>
                </a:lnTo>
                <a:lnTo>
                  <a:pt x="341193" y="973321"/>
                </a:lnTo>
                <a:lnTo>
                  <a:pt x="294322" y="983259"/>
                </a:lnTo>
                <a:lnTo>
                  <a:pt x="294500" y="985075"/>
                </a:lnTo>
                <a:lnTo>
                  <a:pt x="0" y="1039342"/>
                </a:lnTo>
                <a:lnTo>
                  <a:pt x="59372" y="1361681"/>
                </a:lnTo>
                <a:lnTo>
                  <a:pt x="469379" y="1247711"/>
                </a:lnTo>
                <a:lnTo>
                  <a:pt x="460641" y="1196289"/>
                </a:lnTo>
                <a:lnTo>
                  <a:pt x="654952" y="1166096"/>
                </a:lnTo>
                <a:lnTo>
                  <a:pt x="867707" y="1137127"/>
                </a:lnTo>
                <a:lnTo>
                  <a:pt x="1065961" y="1113704"/>
                </a:lnTo>
                <a:lnTo>
                  <a:pt x="1285129" y="1091792"/>
                </a:lnTo>
                <a:lnTo>
                  <a:pt x="1460997" y="1077309"/>
                </a:lnTo>
                <a:lnTo>
                  <a:pt x="1644974" y="1065247"/>
                </a:lnTo>
                <a:lnTo>
                  <a:pt x="1835496" y="1056280"/>
                </a:lnTo>
                <a:lnTo>
                  <a:pt x="1965373" y="1052354"/>
                </a:lnTo>
                <a:lnTo>
                  <a:pt x="2096998" y="1050302"/>
                </a:lnTo>
                <a:lnTo>
                  <a:pt x="4022867" y="1050094"/>
                </a:lnTo>
                <a:lnTo>
                  <a:pt x="4033761" y="990739"/>
                </a:lnTo>
                <a:lnTo>
                  <a:pt x="3747975" y="938301"/>
                </a:lnTo>
                <a:lnTo>
                  <a:pt x="3611702" y="938301"/>
                </a:lnTo>
                <a:lnTo>
                  <a:pt x="3488572" y="913537"/>
                </a:lnTo>
                <a:lnTo>
                  <a:pt x="3369555" y="891667"/>
                </a:lnTo>
                <a:lnTo>
                  <a:pt x="3230518" y="868451"/>
                </a:lnTo>
                <a:lnTo>
                  <a:pt x="3074018" y="845223"/>
                </a:lnTo>
                <a:lnTo>
                  <a:pt x="2961245" y="830389"/>
                </a:lnTo>
                <a:lnTo>
                  <a:pt x="2842605" y="816537"/>
                </a:lnTo>
                <a:lnTo>
                  <a:pt x="2718855" y="804062"/>
                </a:lnTo>
                <a:lnTo>
                  <a:pt x="2590752" y="793360"/>
                </a:lnTo>
                <a:lnTo>
                  <a:pt x="2525306" y="788797"/>
                </a:lnTo>
                <a:lnTo>
                  <a:pt x="2525306" y="763524"/>
                </a:lnTo>
                <a:lnTo>
                  <a:pt x="2394953" y="763524"/>
                </a:lnTo>
                <a:lnTo>
                  <a:pt x="2394953" y="718832"/>
                </a:lnTo>
                <a:lnTo>
                  <a:pt x="2529027" y="718832"/>
                </a:lnTo>
                <a:lnTo>
                  <a:pt x="2529027" y="0"/>
                </a:lnTo>
                <a:close/>
              </a:path>
              <a:path w="4034154" h="1362075">
                <a:moveTo>
                  <a:pt x="4022867" y="1050094"/>
                </a:moveTo>
                <a:lnTo>
                  <a:pt x="2173684" y="1050094"/>
                </a:lnTo>
                <a:lnTo>
                  <a:pt x="2248798" y="1050670"/>
                </a:lnTo>
                <a:lnTo>
                  <a:pt x="2322308" y="1051986"/>
                </a:lnTo>
                <a:lnTo>
                  <a:pt x="2464384" y="1056656"/>
                </a:lnTo>
                <a:lnTo>
                  <a:pt x="2599651" y="1063748"/>
                </a:lnTo>
                <a:lnTo>
                  <a:pt x="2727850" y="1072904"/>
                </a:lnTo>
                <a:lnTo>
                  <a:pt x="2848719" y="1083767"/>
                </a:lnTo>
                <a:lnTo>
                  <a:pt x="2962000" y="1095979"/>
                </a:lnTo>
                <a:lnTo>
                  <a:pt x="3067430" y="1109184"/>
                </a:lnTo>
                <a:lnTo>
                  <a:pt x="3164750" y="1123024"/>
                </a:lnTo>
                <a:lnTo>
                  <a:pt x="3253701" y="1137141"/>
                </a:lnTo>
                <a:lnTo>
                  <a:pt x="3334020" y="1151179"/>
                </a:lnTo>
                <a:lnTo>
                  <a:pt x="3405448" y="1164780"/>
                </a:lnTo>
                <a:lnTo>
                  <a:pt x="3467726" y="1177586"/>
                </a:lnTo>
                <a:lnTo>
                  <a:pt x="3520591" y="1189241"/>
                </a:lnTo>
                <a:lnTo>
                  <a:pt x="3563785" y="1199388"/>
                </a:lnTo>
                <a:lnTo>
                  <a:pt x="3556965" y="1236497"/>
                </a:lnTo>
                <a:lnTo>
                  <a:pt x="3974592" y="1313116"/>
                </a:lnTo>
                <a:lnTo>
                  <a:pt x="4022867" y="1050094"/>
                </a:lnTo>
                <a:close/>
              </a:path>
              <a:path w="4034154" h="1362075">
                <a:moveTo>
                  <a:pt x="3616121" y="914107"/>
                </a:moveTo>
                <a:lnTo>
                  <a:pt x="3611702" y="938301"/>
                </a:lnTo>
                <a:lnTo>
                  <a:pt x="3747975" y="938301"/>
                </a:lnTo>
                <a:lnTo>
                  <a:pt x="3616121" y="914107"/>
                </a:lnTo>
                <a:close/>
              </a:path>
            </a:pathLst>
          </a:custGeom>
          <a:solidFill>
            <a:srgbClr val="FFFFFF"/>
          </a:solidFill>
        </p:spPr>
        <p:txBody>
          <a:bodyPr wrap="square" lIns="0" tIns="0" rIns="0" bIns="0" rtlCol="0"/>
          <a:lstStyle/>
          <a:p>
            <a:endParaRPr/>
          </a:p>
        </p:txBody>
      </p:sp>
      <p:sp>
        <p:nvSpPr>
          <p:cNvPr id="25" name="object 7"/>
          <p:cNvSpPr/>
          <p:nvPr/>
        </p:nvSpPr>
        <p:spPr>
          <a:xfrm>
            <a:off x="8528621" y="4028878"/>
            <a:ext cx="4034154" cy="1362075"/>
          </a:xfrm>
          <a:custGeom>
            <a:avLst/>
            <a:gdLst/>
            <a:ahLst/>
            <a:cxnLst/>
            <a:rect l="l" t="t" r="r" b="b"/>
            <a:pathLst>
              <a:path w="4034154" h="1362075">
                <a:moveTo>
                  <a:pt x="3616121" y="914107"/>
                </a:moveTo>
                <a:lnTo>
                  <a:pt x="3611702" y="938301"/>
                </a:lnTo>
                <a:lnTo>
                  <a:pt x="3585014" y="932729"/>
                </a:lnTo>
                <a:lnTo>
                  <a:pt x="3555533" y="926712"/>
                </a:lnTo>
                <a:lnTo>
                  <a:pt x="3488572" y="913537"/>
                </a:lnTo>
                <a:lnTo>
                  <a:pt x="3411578" y="899172"/>
                </a:lnTo>
                <a:lnTo>
                  <a:pt x="3369555" y="891667"/>
                </a:lnTo>
                <a:lnTo>
                  <a:pt x="3325307" y="884012"/>
                </a:lnTo>
                <a:lnTo>
                  <a:pt x="3278930" y="876257"/>
                </a:lnTo>
                <a:lnTo>
                  <a:pt x="3230518" y="868451"/>
                </a:lnTo>
                <a:lnTo>
                  <a:pt x="3180165" y="860644"/>
                </a:lnTo>
                <a:lnTo>
                  <a:pt x="3127967" y="852884"/>
                </a:lnTo>
                <a:lnTo>
                  <a:pt x="3074018" y="845223"/>
                </a:lnTo>
                <a:lnTo>
                  <a:pt x="3018412" y="837708"/>
                </a:lnTo>
                <a:lnTo>
                  <a:pt x="2961245" y="830389"/>
                </a:lnTo>
                <a:lnTo>
                  <a:pt x="2902611" y="823315"/>
                </a:lnTo>
                <a:lnTo>
                  <a:pt x="2842605" y="816537"/>
                </a:lnTo>
                <a:lnTo>
                  <a:pt x="2781321" y="810103"/>
                </a:lnTo>
                <a:lnTo>
                  <a:pt x="2718855" y="804062"/>
                </a:lnTo>
                <a:lnTo>
                  <a:pt x="2655300" y="798465"/>
                </a:lnTo>
                <a:lnTo>
                  <a:pt x="2590752" y="793360"/>
                </a:lnTo>
                <a:lnTo>
                  <a:pt x="2525306" y="788797"/>
                </a:lnTo>
                <a:lnTo>
                  <a:pt x="2525306" y="763524"/>
                </a:lnTo>
                <a:lnTo>
                  <a:pt x="2394953" y="763524"/>
                </a:lnTo>
                <a:lnTo>
                  <a:pt x="2394953" y="718832"/>
                </a:lnTo>
                <a:lnTo>
                  <a:pt x="2529027" y="718832"/>
                </a:lnTo>
                <a:lnTo>
                  <a:pt x="2529027" y="0"/>
                </a:lnTo>
                <a:lnTo>
                  <a:pt x="379996" y="0"/>
                </a:lnTo>
                <a:lnTo>
                  <a:pt x="379996" y="409676"/>
                </a:lnTo>
                <a:lnTo>
                  <a:pt x="506628" y="409676"/>
                </a:lnTo>
                <a:lnTo>
                  <a:pt x="506628" y="450659"/>
                </a:lnTo>
                <a:lnTo>
                  <a:pt x="465658" y="450659"/>
                </a:lnTo>
                <a:lnTo>
                  <a:pt x="465658" y="506514"/>
                </a:lnTo>
                <a:lnTo>
                  <a:pt x="510336" y="506514"/>
                </a:lnTo>
                <a:lnTo>
                  <a:pt x="510336" y="878979"/>
                </a:lnTo>
                <a:lnTo>
                  <a:pt x="469379" y="878979"/>
                </a:lnTo>
                <a:lnTo>
                  <a:pt x="473417" y="947343"/>
                </a:lnTo>
                <a:lnTo>
                  <a:pt x="397422" y="961978"/>
                </a:lnTo>
                <a:lnTo>
                  <a:pt x="341193" y="973321"/>
                </a:lnTo>
                <a:lnTo>
                  <a:pt x="306302" y="980655"/>
                </a:lnTo>
                <a:lnTo>
                  <a:pt x="294322" y="983259"/>
                </a:lnTo>
                <a:lnTo>
                  <a:pt x="294500" y="985075"/>
                </a:lnTo>
                <a:lnTo>
                  <a:pt x="0" y="1039342"/>
                </a:lnTo>
                <a:lnTo>
                  <a:pt x="59372" y="1361681"/>
                </a:lnTo>
                <a:lnTo>
                  <a:pt x="469379" y="1247711"/>
                </a:lnTo>
                <a:lnTo>
                  <a:pt x="460641" y="1196289"/>
                </a:lnTo>
                <a:lnTo>
                  <a:pt x="487922" y="1191811"/>
                </a:lnTo>
                <a:lnTo>
                  <a:pt x="548783" y="1182115"/>
                </a:lnTo>
                <a:lnTo>
                  <a:pt x="617656" y="1171599"/>
                </a:lnTo>
                <a:lnTo>
                  <a:pt x="694077" y="1160463"/>
                </a:lnTo>
                <a:lnTo>
                  <a:pt x="734973" y="1154724"/>
                </a:lnTo>
                <a:lnTo>
                  <a:pt x="777581" y="1148905"/>
                </a:lnTo>
                <a:lnTo>
                  <a:pt x="821846" y="1143031"/>
                </a:lnTo>
                <a:lnTo>
                  <a:pt x="867707" y="1137127"/>
                </a:lnTo>
                <a:lnTo>
                  <a:pt x="915107" y="1131217"/>
                </a:lnTo>
                <a:lnTo>
                  <a:pt x="963988" y="1125327"/>
                </a:lnTo>
                <a:lnTo>
                  <a:pt x="1014292" y="1119481"/>
                </a:lnTo>
                <a:lnTo>
                  <a:pt x="1065961" y="1113704"/>
                </a:lnTo>
                <a:lnTo>
                  <a:pt x="1118938" y="1108022"/>
                </a:lnTo>
                <a:lnTo>
                  <a:pt x="1173163" y="1102459"/>
                </a:lnTo>
                <a:lnTo>
                  <a:pt x="1228580" y="1097041"/>
                </a:lnTo>
                <a:lnTo>
                  <a:pt x="1285129" y="1091792"/>
                </a:lnTo>
                <a:lnTo>
                  <a:pt x="1342754" y="1086736"/>
                </a:lnTo>
                <a:lnTo>
                  <a:pt x="1401396" y="1081900"/>
                </a:lnTo>
                <a:lnTo>
                  <a:pt x="1460997" y="1077309"/>
                </a:lnTo>
                <a:lnTo>
                  <a:pt x="1521499" y="1072986"/>
                </a:lnTo>
                <a:lnTo>
                  <a:pt x="1582844" y="1068957"/>
                </a:lnTo>
                <a:lnTo>
                  <a:pt x="1644974" y="1065247"/>
                </a:lnTo>
                <a:lnTo>
                  <a:pt x="1707832" y="1061881"/>
                </a:lnTo>
                <a:lnTo>
                  <a:pt x="1771358" y="1058883"/>
                </a:lnTo>
                <a:lnTo>
                  <a:pt x="1835496" y="1056280"/>
                </a:lnTo>
                <a:lnTo>
                  <a:pt x="1900187" y="1054095"/>
                </a:lnTo>
                <a:lnTo>
                  <a:pt x="1965373" y="1052354"/>
                </a:lnTo>
                <a:lnTo>
                  <a:pt x="2030996" y="1051081"/>
                </a:lnTo>
                <a:lnTo>
                  <a:pt x="2096998" y="1050302"/>
                </a:lnTo>
                <a:lnTo>
                  <a:pt x="2173684" y="1050094"/>
                </a:lnTo>
                <a:lnTo>
                  <a:pt x="2248798" y="1050670"/>
                </a:lnTo>
                <a:lnTo>
                  <a:pt x="2322308" y="1051986"/>
                </a:lnTo>
                <a:lnTo>
                  <a:pt x="2394181" y="1053996"/>
                </a:lnTo>
                <a:lnTo>
                  <a:pt x="2464384" y="1056656"/>
                </a:lnTo>
                <a:lnTo>
                  <a:pt x="2532885" y="1059922"/>
                </a:lnTo>
                <a:lnTo>
                  <a:pt x="2599651" y="1063748"/>
                </a:lnTo>
                <a:lnTo>
                  <a:pt x="2664650" y="1068090"/>
                </a:lnTo>
                <a:lnTo>
                  <a:pt x="2727850" y="1072904"/>
                </a:lnTo>
                <a:lnTo>
                  <a:pt x="2789217" y="1078144"/>
                </a:lnTo>
                <a:lnTo>
                  <a:pt x="2848719" y="1083767"/>
                </a:lnTo>
                <a:lnTo>
                  <a:pt x="2906324" y="1089726"/>
                </a:lnTo>
                <a:lnTo>
                  <a:pt x="2962000" y="1095979"/>
                </a:lnTo>
                <a:lnTo>
                  <a:pt x="3015712" y="1102480"/>
                </a:lnTo>
                <a:lnTo>
                  <a:pt x="3067430" y="1109184"/>
                </a:lnTo>
                <a:lnTo>
                  <a:pt x="3117120" y="1116047"/>
                </a:lnTo>
                <a:lnTo>
                  <a:pt x="3164750" y="1123024"/>
                </a:lnTo>
                <a:lnTo>
                  <a:pt x="3210288" y="1130070"/>
                </a:lnTo>
                <a:lnTo>
                  <a:pt x="3253701" y="1137141"/>
                </a:lnTo>
                <a:lnTo>
                  <a:pt x="3294955" y="1144192"/>
                </a:lnTo>
                <a:lnTo>
                  <a:pt x="3334020" y="1151179"/>
                </a:lnTo>
                <a:lnTo>
                  <a:pt x="3405448" y="1164780"/>
                </a:lnTo>
                <a:lnTo>
                  <a:pt x="3467726" y="1177586"/>
                </a:lnTo>
                <a:lnTo>
                  <a:pt x="3520591" y="1189241"/>
                </a:lnTo>
                <a:lnTo>
                  <a:pt x="3563785" y="1199388"/>
                </a:lnTo>
                <a:lnTo>
                  <a:pt x="3556965" y="1236497"/>
                </a:lnTo>
                <a:lnTo>
                  <a:pt x="3974592" y="1313116"/>
                </a:lnTo>
                <a:lnTo>
                  <a:pt x="4033761" y="990739"/>
                </a:lnTo>
                <a:lnTo>
                  <a:pt x="3616121" y="914107"/>
                </a:lnTo>
                <a:close/>
              </a:path>
            </a:pathLst>
          </a:custGeom>
          <a:ln w="40589">
            <a:solidFill>
              <a:srgbClr val="8ED1E9"/>
            </a:solidFill>
          </a:ln>
        </p:spPr>
        <p:txBody>
          <a:bodyPr wrap="square" lIns="0" tIns="0" rIns="0" bIns="0" rtlCol="0"/>
          <a:lstStyle/>
          <a:p>
            <a:endParaRPr/>
          </a:p>
        </p:txBody>
      </p:sp>
      <p:sp>
        <p:nvSpPr>
          <p:cNvPr id="26" name="object 8"/>
          <p:cNvSpPr/>
          <p:nvPr/>
        </p:nvSpPr>
        <p:spPr>
          <a:xfrm>
            <a:off x="8923519" y="4442278"/>
            <a:ext cx="2015489" cy="350520"/>
          </a:xfrm>
          <a:custGeom>
            <a:avLst/>
            <a:gdLst/>
            <a:ahLst/>
            <a:cxnLst/>
            <a:rect l="l" t="t" r="r" b="b"/>
            <a:pathLst>
              <a:path w="2015490" h="350520">
                <a:moveTo>
                  <a:pt x="1854796" y="322286"/>
                </a:moveTo>
                <a:lnTo>
                  <a:pt x="1854796" y="350113"/>
                </a:lnTo>
                <a:lnTo>
                  <a:pt x="2014943" y="350113"/>
                </a:lnTo>
                <a:lnTo>
                  <a:pt x="1854796" y="322286"/>
                </a:lnTo>
                <a:close/>
              </a:path>
              <a:path w="2015490" h="350520">
                <a:moveTo>
                  <a:pt x="964628" y="0"/>
                </a:moveTo>
                <a:lnTo>
                  <a:pt x="0" y="0"/>
                </a:lnTo>
                <a:lnTo>
                  <a:pt x="1854796" y="322286"/>
                </a:lnTo>
                <a:lnTo>
                  <a:pt x="1854796" y="78232"/>
                </a:lnTo>
                <a:lnTo>
                  <a:pt x="1176921" y="78232"/>
                </a:lnTo>
                <a:lnTo>
                  <a:pt x="1176921" y="37261"/>
                </a:lnTo>
                <a:lnTo>
                  <a:pt x="964628" y="37261"/>
                </a:lnTo>
                <a:lnTo>
                  <a:pt x="964628" y="0"/>
                </a:lnTo>
                <a:close/>
              </a:path>
              <a:path w="2015490" h="350520">
                <a:moveTo>
                  <a:pt x="1854796" y="0"/>
                </a:moveTo>
                <a:lnTo>
                  <a:pt x="1288669" y="0"/>
                </a:lnTo>
                <a:lnTo>
                  <a:pt x="1288669" y="78232"/>
                </a:lnTo>
                <a:lnTo>
                  <a:pt x="1854796" y="78232"/>
                </a:lnTo>
                <a:lnTo>
                  <a:pt x="1854796" y="0"/>
                </a:lnTo>
                <a:close/>
              </a:path>
            </a:pathLst>
          </a:custGeom>
          <a:solidFill>
            <a:srgbClr val="FFFFFF"/>
          </a:solidFill>
        </p:spPr>
        <p:txBody>
          <a:bodyPr wrap="square" lIns="0" tIns="0" rIns="0" bIns="0" rtlCol="0"/>
          <a:lstStyle/>
          <a:p>
            <a:endParaRPr/>
          </a:p>
        </p:txBody>
      </p:sp>
      <p:sp>
        <p:nvSpPr>
          <p:cNvPr id="27" name="object 9"/>
          <p:cNvSpPr/>
          <p:nvPr/>
        </p:nvSpPr>
        <p:spPr>
          <a:xfrm>
            <a:off x="8923519" y="4442278"/>
            <a:ext cx="2015489" cy="350520"/>
          </a:xfrm>
          <a:custGeom>
            <a:avLst/>
            <a:gdLst/>
            <a:ahLst/>
            <a:cxnLst/>
            <a:rect l="l" t="t" r="r" b="b"/>
            <a:pathLst>
              <a:path w="2015490" h="350520">
                <a:moveTo>
                  <a:pt x="0" y="0"/>
                </a:moveTo>
                <a:lnTo>
                  <a:pt x="964628" y="0"/>
                </a:lnTo>
                <a:lnTo>
                  <a:pt x="964628" y="37261"/>
                </a:lnTo>
                <a:lnTo>
                  <a:pt x="1176921" y="37261"/>
                </a:lnTo>
                <a:lnTo>
                  <a:pt x="1176921" y="78232"/>
                </a:lnTo>
                <a:lnTo>
                  <a:pt x="1288669" y="78232"/>
                </a:lnTo>
                <a:lnTo>
                  <a:pt x="1288669" y="0"/>
                </a:lnTo>
                <a:lnTo>
                  <a:pt x="1854796" y="0"/>
                </a:lnTo>
                <a:lnTo>
                  <a:pt x="1854796" y="350113"/>
                </a:lnTo>
                <a:lnTo>
                  <a:pt x="2014943" y="350113"/>
                </a:lnTo>
              </a:path>
            </a:pathLst>
          </a:custGeom>
          <a:ln w="40589">
            <a:solidFill>
              <a:srgbClr val="8ED1E9"/>
            </a:solidFill>
          </a:ln>
        </p:spPr>
        <p:txBody>
          <a:bodyPr wrap="square" lIns="0" tIns="0" rIns="0" bIns="0" rtlCol="0"/>
          <a:lstStyle/>
          <a:p>
            <a:endParaRPr/>
          </a:p>
        </p:txBody>
      </p:sp>
      <p:sp>
        <p:nvSpPr>
          <p:cNvPr id="28" name="object 10"/>
          <p:cNvSpPr/>
          <p:nvPr/>
        </p:nvSpPr>
        <p:spPr>
          <a:xfrm>
            <a:off x="10241979" y="4118254"/>
            <a:ext cx="145415" cy="253365"/>
          </a:xfrm>
          <a:custGeom>
            <a:avLst/>
            <a:gdLst/>
            <a:ahLst/>
            <a:cxnLst/>
            <a:rect l="l" t="t" r="r" b="b"/>
            <a:pathLst>
              <a:path w="145415" h="253364">
                <a:moveTo>
                  <a:pt x="145262" y="253250"/>
                </a:moveTo>
                <a:lnTo>
                  <a:pt x="0" y="253250"/>
                </a:lnTo>
                <a:lnTo>
                  <a:pt x="0" y="0"/>
                </a:lnTo>
                <a:lnTo>
                  <a:pt x="145262" y="0"/>
                </a:lnTo>
                <a:lnTo>
                  <a:pt x="145262" y="253250"/>
                </a:lnTo>
                <a:close/>
              </a:path>
            </a:pathLst>
          </a:custGeom>
          <a:solidFill>
            <a:srgbClr val="FFFFFF"/>
          </a:solidFill>
        </p:spPr>
        <p:txBody>
          <a:bodyPr wrap="square" lIns="0" tIns="0" rIns="0" bIns="0" rtlCol="0"/>
          <a:lstStyle/>
          <a:p>
            <a:endParaRPr/>
          </a:p>
        </p:txBody>
      </p:sp>
      <p:sp>
        <p:nvSpPr>
          <p:cNvPr id="38" name="object 11"/>
          <p:cNvSpPr/>
          <p:nvPr/>
        </p:nvSpPr>
        <p:spPr>
          <a:xfrm>
            <a:off x="10241979" y="4118254"/>
            <a:ext cx="145415" cy="253365"/>
          </a:xfrm>
          <a:custGeom>
            <a:avLst/>
            <a:gdLst/>
            <a:ahLst/>
            <a:cxnLst/>
            <a:rect l="l" t="t" r="r" b="b"/>
            <a:pathLst>
              <a:path w="145415" h="253364">
                <a:moveTo>
                  <a:pt x="145262" y="253250"/>
                </a:moveTo>
                <a:lnTo>
                  <a:pt x="0" y="253250"/>
                </a:lnTo>
                <a:lnTo>
                  <a:pt x="0" y="0"/>
                </a:lnTo>
                <a:lnTo>
                  <a:pt x="145262" y="0"/>
                </a:lnTo>
                <a:lnTo>
                  <a:pt x="145262" y="253250"/>
                </a:lnTo>
                <a:close/>
              </a:path>
            </a:pathLst>
          </a:custGeom>
          <a:ln w="40589">
            <a:solidFill>
              <a:srgbClr val="8ED1E9"/>
            </a:solidFill>
          </a:ln>
        </p:spPr>
        <p:txBody>
          <a:bodyPr wrap="square" lIns="0" tIns="0" rIns="0" bIns="0" rtlCol="0"/>
          <a:lstStyle/>
          <a:p>
            <a:endParaRPr/>
          </a:p>
        </p:txBody>
      </p:sp>
      <p:sp>
        <p:nvSpPr>
          <p:cNvPr id="39" name="object 12"/>
          <p:cNvSpPr/>
          <p:nvPr/>
        </p:nvSpPr>
        <p:spPr>
          <a:xfrm>
            <a:off x="8997994" y="4446027"/>
            <a:ext cx="864235" cy="462280"/>
          </a:xfrm>
          <a:custGeom>
            <a:avLst/>
            <a:gdLst/>
            <a:ahLst/>
            <a:cxnLst/>
            <a:rect l="l" t="t" r="r" b="b"/>
            <a:pathLst>
              <a:path w="864234" h="462279">
                <a:moveTo>
                  <a:pt x="838009" y="0"/>
                </a:moveTo>
                <a:lnTo>
                  <a:pt x="0" y="461835"/>
                </a:lnTo>
                <a:lnTo>
                  <a:pt x="274860" y="418358"/>
                </a:lnTo>
                <a:lnTo>
                  <a:pt x="452997" y="393388"/>
                </a:lnTo>
                <a:lnTo>
                  <a:pt x="612278" y="377496"/>
                </a:lnTo>
                <a:lnTo>
                  <a:pt x="830567" y="361251"/>
                </a:lnTo>
                <a:lnTo>
                  <a:pt x="832137" y="316855"/>
                </a:lnTo>
                <a:lnTo>
                  <a:pt x="831962" y="288167"/>
                </a:lnTo>
                <a:lnTo>
                  <a:pt x="831090" y="272745"/>
                </a:lnTo>
                <a:lnTo>
                  <a:pt x="830567" y="268147"/>
                </a:lnTo>
                <a:lnTo>
                  <a:pt x="864095" y="268147"/>
                </a:lnTo>
                <a:lnTo>
                  <a:pt x="864095" y="219735"/>
                </a:lnTo>
                <a:lnTo>
                  <a:pt x="838009" y="219735"/>
                </a:lnTo>
                <a:lnTo>
                  <a:pt x="838009" y="0"/>
                </a:lnTo>
                <a:close/>
              </a:path>
            </a:pathLst>
          </a:custGeom>
          <a:solidFill>
            <a:srgbClr val="FFFFFF"/>
          </a:solidFill>
        </p:spPr>
        <p:txBody>
          <a:bodyPr wrap="square" lIns="0" tIns="0" rIns="0" bIns="0" rtlCol="0"/>
          <a:lstStyle/>
          <a:p>
            <a:endParaRPr/>
          </a:p>
        </p:txBody>
      </p:sp>
      <p:sp>
        <p:nvSpPr>
          <p:cNvPr id="40" name="object 13"/>
          <p:cNvSpPr/>
          <p:nvPr/>
        </p:nvSpPr>
        <p:spPr>
          <a:xfrm>
            <a:off x="8997994" y="4446027"/>
            <a:ext cx="864235" cy="462280"/>
          </a:xfrm>
          <a:custGeom>
            <a:avLst/>
            <a:gdLst/>
            <a:ahLst/>
            <a:cxnLst/>
            <a:rect l="l" t="t" r="r" b="b"/>
            <a:pathLst>
              <a:path w="864234" h="462279">
                <a:moveTo>
                  <a:pt x="0" y="461835"/>
                </a:moveTo>
                <a:lnTo>
                  <a:pt x="274860" y="418358"/>
                </a:lnTo>
                <a:lnTo>
                  <a:pt x="452997" y="393388"/>
                </a:lnTo>
                <a:lnTo>
                  <a:pt x="612278" y="377496"/>
                </a:lnTo>
                <a:lnTo>
                  <a:pt x="830567" y="361251"/>
                </a:lnTo>
                <a:lnTo>
                  <a:pt x="832137" y="316855"/>
                </a:lnTo>
                <a:lnTo>
                  <a:pt x="831962" y="288167"/>
                </a:lnTo>
                <a:lnTo>
                  <a:pt x="831090" y="272745"/>
                </a:lnTo>
                <a:lnTo>
                  <a:pt x="830567" y="268147"/>
                </a:lnTo>
                <a:lnTo>
                  <a:pt x="864095" y="268147"/>
                </a:lnTo>
                <a:lnTo>
                  <a:pt x="864095" y="219735"/>
                </a:lnTo>
                <a:lnTo>
                  <a:pt x="838009" y="219735"/>
                </a:lnTo>
                <a:lnTo>
                  <a:pt x="838009" y="0"/>
                </a:lnTo>
              </a:path>
            </a:pathLst>
          </a:custGeom>
          <a:ln w="40589">
            <a:solidFill>
              <a:srgbClr val="8ED1E9"/>
            </a:solidFill>
          </a:ln>
        </p:spPr>
        <p:txBody>
          <a:bodyPr wrap="square" lIns="0" tIns="0" rIns="0" bIns="0" rtlCol="0"/>
          <a:lstStyle/>
          <a:p>
            <a:endParaRPr/>
          </a:p>
        </p:txBody>
      </p:sp>
      <p:sp>
        <p:nvSpPr>
          <p:cNvPr id="41" name="object 14"/>
          <p:cNvSpPr/>
          <p:nvPr/>
        </p:nvSpPr>
        <p:spPr>
          <a:xfrm>
            <a:off x="9862090" y="4434837"/>
            <a:ext cx="689610" cy="294640"/>
          </a:xfrm>
          <a:custGeom>
            <a:avLst/>
            <a:gdLst/>
            <a:ahLst/>
            <a:cxnLst/>
            <a:rect l="l" t="t" r="r" b="b"/>
            <a:pathLst>
              <a:path w="689609" h="294639">
                <a:moveTo>
                  <a:pt x="689025" y="0"/>
                </a:moveTo>
                <a:lnTo>
                  <a:pt x="0" y="279336"/>
                </a:lnTo>
                <a:lnTo>
                  <a:pt x="163880" y="294233"/>
                </a:lnTo>
                <a:lnTo>
                  <a:pt x="145262" y="253263"/>
                </a:lnTo>
                <a:lnTo>
                  <a:pt x="242100" y="227203"/>
                </a:lnTo>
                <a:lnTo>
                  <a:pt x="432054" y="227203"/>
                </a:lnTo>
                <a:lnTo>
                  <a:pt x="432054" y="182511"/>
                </a:lnTo>
                <a:lnTo>
                  <a:pt x="491629" y="182511"/>
                </a:lnTo>
                <a:lnTo>
                  <a:pt x="491629" y="119189"/>
                </a:lnTo>
                <a:lnTo>
                  <a:pt x="689025" y="119189"/>
                </a:lnTo>
                <a:lnTo>
                  <a:pt x="689025" y="0"/>
                </a:lnTo>
                <a:close/>
              </a:path>
              <a:path w="689609" h="294639">
                <a:moveTo>
                  <a:pt x="432054" y="227203"/>
                </a:moveTo>
                <a:lnTo>
                  <a:pt x="242100" y="227203"/>
                </a:lnTo>
                <a:lnTo>
                  <a:pt x="242100" y="268160"/>
                </a:lnTo>
                <a:lnTo>
                  <a:pt x="432054" y="268160"/>
                </a:lnTo>
                <a:lnTo>
                  <a:pt x="432054" y="227203"/>
                </a:lnTo>
                <a:close/>
              </a:path>
            </a:pathLst>
          </a:custGeom>
          <a:solidFill>
            <a:srgbClr val="FFFFFF"/>
          </a:solidFill>
        </p:spPr>
        <p:txBody>
          <a:bodyPr wrap="square" lIns="0" tIns="0" rIns="0" bIns="0" rtlCol="0"/>
          <a:lstStyle/>
          <a:p>
            <a:endParaRPr/>
          </a:p>
        </p:txBody>
      </p:sp>
      <p:sp>
        <p:nvSpPr>
          <p:cNvPr id="42" name="object 15"/>
          <p:cNvSpPr/>
          <p:nvPr/>
        </p:nvSpPr>
        <p:spPr>
          <a:xfrm>
            <a:off x="9862090" y="4434837"/>
            <a:ext cx="689610" cy="294640"/>
          </a:xfrm>
          <a:custGeom>
            <a:avLst/>
            <a:gdLst/>
            <a:ahLst/>
            <a:cxnLst/>
            <a:rect l="l" t="t" r="r" b="b"/>
            <a:pathLst>
              <a:path w="689609" h="294639">
                <a:moveTo>
                  <a:pt x="689025" y="0"/>
                </a:moveTo>
                <a:lnTo>
                  <a:pt x="689025" y="119189"/>
                </a:lnTo>
                <a:lnTo>
                  <a:pt x="491629" y="119189"/>
                </a:lnTo>
                <a:lnTo>
                  <a:pt x="491629" y="182511"/>
                </a:lnTo>
                <a:lnTo>
                  <a:pt x="432054" y="182511"/>
                </a:lnTo>
                <a:lnTo>
                  <a:pt x="432054" y="268160"/>
                </a:lnTo>
                <a:lnTo>
                  <a:pt x="242100" y="268160"/>
                </a:lnTo>
                <a:lnTo>
                  <a:pt x="242100" y="227203"/>
                </a:lnTo>
                <a:lnTo>
                  <a:pt x="145262" y="253263"/>
                </a:lnTo>
                <a:lnTo>
                  <a:pt x="163880" y="294233"/>
                </a:lnTo>
                <a:lnTo>
                  <a:pt x="0" y="279336"/>
                </a:lnTo>
              </a:path>
            </a:pathLst>
          </a:custGeom>
          <a:ln w="40589">
            <a:solidFill>
              <a:srgbClr val="8ED1E9"/>
            </a:solidFill>
          </a:ln>
        </p:spPr>
        <p:txBody>
          <a:bodyPr wrap="square" lIns="0" tIns="0" rIns="0" bIns="0" rtlCol="0"/>
          <a:lstStyle/>
          <a:p>
            <a:endParaRPr/>
          </a:p>
        </p:txBody>
      </p:sp>
      <p:sp>
        <p:nvSpPr>
          <p:cNvPr id="43" name="object 16"/>
          <p:cNvSpPr/>
          <p:nvPr/>
        </p:nvSpPr>
        <p:spPr>
          <a:xfrm>
            <a:off x="8916066" y="4993513"/>
            <a:ext cx="71120" cy="260985"/>
          </a:xfrm>
          <a:custGeom>
            <a:avLst/>
            <a:gdLst/>
            <a:ahLst/>
            <a:cxnLst/>
            <a:rect l="l" t="t" r="r" b="b"/>
            <a:pathLst>
              <a:path w="71120" h="260985">
                <a:moveTo>
                  <a:pt x="0" y="0"/>
                </a:moveTo>
                <a:lnTo>
                  <a:pt x="70764" y="260705"/>
                </a:lnTo>
              </a:path>
            </a:pathLst>
          </a:custGeom>
          <a:ln w="40589">
            <a:solidFill>
              <a:srgbClr val="8ED1E9"/>
            </a:solidFill>
          </a:ln>
        </p:spPr>
        <p:txBody>
          <a:bodyPr wrap="square" lIns="0" tIns="0" rIns="0" bIns="0" rtlCol="0"/>
          <a:lstStyle/>
          <a:p>
            <a:endParaRPr/>
          </a:p>
        </p:txBody>
      </p:sp>
      <p:sp>
        <p:nvSpPr>
          <p:cNvPr id="44" name="object 17"/>
          <p:cNvSpPr/>
          <p:nvPr/>
        </p:nvSpPr>
        <p:spPr>
          <a:xfrm>
            <a:off x="9385344" y="4453465"/>
            <a:ext cx="55880" cy="718820"/>
          </a:xfrm>
          <a:custGeom>
            <a:avLst/>
            <a:gdLst/>
            <a:ahLst/>
            <a:cxnLst/>
            <a:rect l="l" t="t" r="r" b="b"/>
            <a:pathLst>
              <a:path w="55879" h="718820">
                <a:moveTo>
                  <a:pt x="0" y="0"/>
                </a:moveTo>
                <a:lnTo>
                  <a:pt x="0" y="417144"/>
                </a:lnTo>
                <a:lnTo>
                  <a:pt x="55867" y="718820"/>
                </a:lnTo>
                <a:lnTo>
                  <a:pt x="0" y="0"/>
                </a:lnTo>
                <a:close/>
              </a:path>
            </a:pathLst>
          </a:custGeom>
          <a:solidFill>
            <a:srgbClr val="FFFFFF"/>
          </a:solidFill>
        </p:spPr>
        <p:txBody>
          <a:bodyPr wrap="square" lIns="0" tIns="0" rIns="0" bIns="0" rtlCol="0"/>
          <a:lstStyle/>
          <a:p>
            <a:endParaRPr/>
          </a:p>
        </p:txBody>
      </p:sp>
      <p:sp>
        <p:nvSpPr>
          <p:cNvPr id="45" name="object 18"/>
          <p:cNvSpPr/>
          <p:nvPr/>
        </p:nvSpPr>
        <p:spPr>
          <a:xfrm>
            <a:off x="9385344" y="4453465"/>
            <a:ext cx="55880" cy="718820"/>
          </a:xfrm>
          <a:custGeom>
            <a:avLst/>
            <a:gdLst/>
            <a:ahLst/>
            <a:cxnLst/>
            <a:rect l="l" t="t" r="r" b="b"/>
            <a:pathLst>
              <a:path w="55879" h="718820">
                <a:moveTo>
                  <a:pt x="0" y="0"/>
                </a:moveTo>
                <a:lnTo>
                  <a:pt x="0" y="417144"/>
                </a:lnTo>
                <a:lnTo>
                  <a:pt x="55867" y="718820"/>
                </a:lnTo>
              </a:path>
            </a:pathLst>
          </a:custGeom>
          <a:ln w="40589">
            <a:solidFill>
              <a:srgbClr val="8ED1E9"/>
            </a:solidFill>
          </a:ln>
        </p:spPr>
        <p:txBody>
          <a:bodyPr wrap="square" lIns="0" tIns="0" rIns="0" bIns="0" rtlCol="0"/>
          <a:lstStyle/>
          <a:p>
            <a:endParaRPr/>
          </a:p>
        </p:txBody>
      </p:sp>
      <p:sp>
        <p:nvSpPr>
          <p:cNvPr id="46" name="object 19"/>
          <p:cNvSpPr/>
          <p:nvPr/>
        </p:nvSpPr>
        <p:spPr>
          <a:xfrm>
            <a:off x="9828567" y="4807279"/>
            <a:ext cx="33655" cy="313055"/>
          </a:xfrm>
          <a:custGeom>
            <a:avLst/>
            <a:gdLst/>
            <a:ahLst/>
            <a:cxnLst/>
            <a:rect l="l" t="t" r="r" b="b"/>
            <a:pathLst>
              <a:path w="33654" h="313054">
                <a:moveTo>
                  <a:pt x="0" y="0"/>
                </a:moveTo>
                <a:lnTo>
                  <a:pt x="33528" y="312864"/>
                </a:lnTo>
              </a:path>
            </a:pathLst>
          </a:custGeom>
          <a:ln w="40589">
            <a:solidFill>
              <a:srgbClr val="8ED1E9"/>
            </a:solidFill>
          </a:ln>
        </p:spPr>
        <p:txBody>
          <a:bodyPr wrap="square" lIns="0" tIns="0" rIns="0" bIns="0" rtlCol="0"/>
          <a:lstStyle/>
          <a:p>
            <a:endParaRPr/>
          </a:p>
        </p:txBody>
      </p:sp>
      <p:sp>
        <p:nvSpPr>
          <p:cNvPr id="54" name="object 20"/>
          <p:cNvSpPr/>
          <p:nvPr/>
        </p:nvSpPr>
        <p:spPr>
          <a:xfrm>
            <a:off x="10368625" y="4639705"/>
            <a:ext cx="410209" cy="205104"/>
          </a:xfrm>
          <a:custGeom>
            <a:avLst/>
            <a:gdLst/>
            <a:ahLst/>
            <a:cxnLst/>
            <a:rect l="l" t="t" r="r" b="b"/>
            <a:pathLst>
              <a:path w="410209" h="205104">
                <a:moveTo>
                  <a:pt x="0" y="0"/>
                </a:moveTo>
                <a:lnTo>
                  <a:pt x="0" y="204825"/>
                </a:lnTo>
                <a:lnTo>
                  <a:pt x="409689" y="204825"/>
                </a:lnTo>
                <a:lnTo>
                  <a:pt x="409689" y="152692"/>
                </a:lnTo>
                <a:lnTo>
                  <a:pt x="0" y="0"/>
                </a:lnTo>
                <a:close/>
              </a:path>
            </a:pathLst>
          </a:custGeom>
          <a:solidFill>
            <a:srgbClr val="FFFFFF"/>
          </a:solidFill>
        </p:spPr>
        <p:txBody>
          <a:bodyPr wrap="square" lIns="0" tIns="0" rIns="0" bIns="0" rtlCol="0"/>
          <a:lstStyle/>
          <a:p>
            <a:endParaRPr/>
          </a:p>
        </p:txBody>
      </p:sp>
      <p:sp>
        <p:nvSpPr>
          <p:cNvPr id="55" name="object 21"/>
          <p:cNvSpPr/>
          <p:nvPr/>
        </p:nvSpPr>
        <p:spPr>
          <a:xfrm>
            <a:off x="10368625" y="4639705"/>
            <a:ext cx="410209" cy="205104"/>
          </a:xfrm>
          <a:custGeom>
            <a:avLst/>
            <a:gdLst/>
            <a:ahLst/>
            <a:cxnLst/>
            <a:rect l="l" t="t" r="r" b="b"/>
            <a:pathLst>
              <a:path w="410209" h="205104">
                <a:moveTo>
                  <a:pt x="409689" y="152692"/>
                </a:moveTo>
                <a:lnTo>
                  <a:pt x="409689" y="204825"/>
                </a:lnTo>
                <a:lnTo>
                  <a:pt x="0" y="204825"/>
                </a:lnTo>
                <a:lnTo>
                  <a:pt x="0" y="0"/>
                </a:lnTo>
              </a:path>
            </a:pathLst>
          </a:custGeom>
          <a:ln w="40589">
            <a:solidFill>
              <a:srgbClr val="8ED1E9"/>
            </a:solidFill>
          </a:ln>
        </p:spPr>
        <p:txBody>
          <a:bodyPr wrap="square" lIns="0" tIns="0" rIns="0" bIns="0" rtlCol="0"/>
          <a:lstStyle/>
          <a:p>
            <a:endParaRPr/>
          </a:p>
        </p:txBody>
      </p:sp>
      <p:sp>
        <p:nvSpPr>
          <p:cNvPr id="56" name="object 22"/>
          <p:cNvSpPr/>
          <p:nvPr/>
        </p:nvSpPr>
        <p:spPr>
          <a:xfrm>
            <a:off x="10301578" y="4844531"/>
            <a:ext cx="458470" cy="227329"/>
          </a:xfrm>
          <a:custGeom>
            <a:avLst/>
            <a:gdLst/>
            <a:ahLst/>
            <a:cxnLst/>
            <a:rect l="l" t="t" r="r" b="b"/>
            <a:pathLst>
              <a:path w="458470" h="227329">
                <a:moveTo>
                  <a:pt x="450672" y="0"/>
                </a:moveTo>
                <a:lnTo>
                  <a:pt x="0" y="7442"/>
                </a:lnTo>
                <a:lnTo>
                  <a:pt x="18630" y="227215"/>
                </a:lnTo>
                <a:lnTo>
                  <a:pt x="458101" y="227215"/>
                </a:lnTo>
                <a:lnTo>
                  <a:pt x="450672" y="0"/>
                </a:lnTo>
                <a:close/>
              </a:path>
            </a:pathLst>
          </a:custGeom>
          <a:solidFill>
            <a:srgbClr val="FFFFFF"/>
          </a:solidFill>
        </p:spPr>
        <p:txBody>
          <a:bodyPr wrap="square" lIns="0" tIns="0" rIns="0" bIns="0" rtlCol="0"/>
          <a:lstStyle/>
          <a:p>
            <a:endParaRPr/>
          </a:p>
        </p:txBody>
      </p:sp>
      <p:sp>
        <p:nvSpPr>
          <p:cNvPr id="57" name="object 23"/>
          <p:cNvSpPr/>
          <p:nvPr/>
        </p:nvSpPr>
        <p:spPr>
          <a:xfrm>
            <a:off x="10301578" y="4844531"/>
            <a:ext cx="458470" cy="227329"/>
          </a:xfrm>
          <a:custGeom>
            <a:avLst/>
            <a:gdLst/>
            <a:ahLst/>
            <a:cxnLst/>
            <a:rect l="l" t="t" r="r" b="b"/>
            <a:pathLst>
              <a:path w="458470" h="227329">
                <a:moveTo>
                  <a:pt x="18630" y="227215"/>
                </a:moveTo>
                <a:lnTo>
                  <a:pt x="0" y="7442"/>
                </a:lnTo>
                <a:lnTo>
                  <a:pt x="450672" y="0"/>
                </a:lnTo>
                <a:lnTo>
                  <a:pt x="458101" y="227215"/>
                </a:lnTo>
              </a:path>
            </a:pathLst>
          </a:custGeom>
          <a:ln w="40589">
            <a:solidFill>
              <a:srgbClr val="8ED1E9"/>
            </a:solidFill>
          </a:ln>
        </p:spPr>
        <p:txBody>
          <a:bodyPr wrap="square" lIns="0" tIns="0" rIns="0" bIns="0" rtlCol="0"/>
          <a:lstStyle/>
          <a:p>
            <a:endParaRPr/>
          </a:p>
        </p:txBody>
      </p:sp>
      <p:sp>
        <p:nvSpPr>
          <p:cNvPr id="58" name="object 24"/>
          <p:cNvSpPr/>
          <p:nvPr/>
        </p:nvSpPr>
        <p:spPr>
          <a:xfrm>
            <a:off x="10770861" y="4375256"/>
            <a:ext cx="290830" cy="97155"/>
          </a:xfrm>
          <a:custGeom>
            <a:avLst/>
            <a:gdLst/>
            <a:ahLst/>
            <a:cxnLst/>
            <a:rect l="l" t="t" r="r" b="b"/>
            <a:pathLst>
              <a:path w="290829" h="97154">
                <a:moveTo>
                  <a:pt x="290499" y="0"/>
                </a:moveTo>
                <a:lnTo>
                  <a:pt x="0" y="0"/>
                </a:lnTo>
                <a:lnTo>
                  <a:pt x="0" y="96837"/>
                </a:lnTo>
                <a:lnTo>
                  <a:pt x="290499" y="0"/>
                </a:lnTo>
                <a:close/>
              </a:path>
            </a:pathLst>
          </a:custGeom>
          <a:solidFill>
            <a:srgbClr val="FFFFFF"/>
          </a:solidFill>
        </p:spPr>
        <p:txBody>
          <a:bodyPr wrap="square" lIns="0" tIns="0" rIns="0" bIns="0" rtlCol="0"/>
          <a:lstStyle/>
          <a:p>
            <a:endParaRPr/>
          </a:p>
        </p:txBody>
      </p:sp>
      <p:sp>
        <p:nvSpPr>
          <p:cNvPr id="59" name="object 25"/>
          <p:cNvSpPr/>
          <p:nvPr/>
        </p:nvSpPr>
        <p:spPr>
          <a:xfrm>
            <a:off x="10770861" y="4375256"/>
            <a:ext cx="290830" cy="97155"/>
          </a:xfrm>
          <a:custGeom>
            <a:avLst/>
            <a:gdLst/>
            <a:ahLst/>
            <a:cxnLst/>
            <a:rect l="l" t="t" r="r" b="b"/>
            <a:pathLst>
              <a:path w="290829" h="97154">
                <a:moveTo>
                  <a:pt x="290499" y="0"/>
                </a:moveTo>
                <a:lnTo>
                  <a:pt x="0" y="0"/>
                </a:lnTo>
                <a:lnTo>
                  <a:pt x="0" y="96837"/>
                </a:lnTo>
              </a:path>
            </a:pathLst>
          </a:custGeom>
          <a:ln w="40589">
            <a:solidFill>
              <a:srgbClr val="8ED1E9"/>
            </a:solidFill>
          </a:ln>
        </p:spPr>
        <p:txBody>
          <a:bodyPr wrap="square" lIns="0" tIns="0" rIns="0" bIns="0" rtlCol="0"/>
          <a:lstStyle/>
          <a:p>
            <a:endParaRPr/>
          </a:p>
        </p:txBody>
      </p:sp>
      <p:sp>
        <p:nvSpPr>
          <p:cNvPr id="60" name="object 26"/>
          <p:cNvSpPr/>
          <p:nvPr/>
        </p:nvSpPr>
        <p:spPr>
          <a:xfrm>
            <a:off x="10517605" y="4028883"/>
            <a:ext cx="0" cy="398780"/>
          </a:xfrm>
          <a:custGeom>
            <a:avLst/>
            <a:gdLst/>
            <a:ahLst/>
            <a:cxnLst/>
            <a:rect l="l" t="t" r="r" b="b"/>
            <a:pathLst>
              <a:path h="398779">
                <a:moveTo>
                  <a:pt x="0" y="0"/>
                </a:moveTo>
                <a:lnTo>
                  <a:pt x="0" y="398513"/>
                </a:lnTo>
              </a:path>
            </a:pathLst>
          </a:custGeom>
          <a:ln w="3175">
            <a:solidFill>
              <a:srgbClr val="FFFFFF"/>
            </a:solidFill>
          </a:ln>
        </p:spPr>
        <p:txBody>
          <a:bodyPr wrap="square" lIns="0" tIns="0" rIns="0" bIns="0" rtlCol="0"/>
          <a:lstStyle/>
          <a:p>
            <a:endParaRPr/>
          </a:p>
        </p:txBody>
      </p:sp>
      <p:sp>
        <p:nvSpPr>
          <p:cNvPr id="61" name="object 27"/>
          <p:cNvSpPr/>
          <p:nvPr/>
        </p:nvSpPr>
        <p:spPr>
          <a:xfrm>
            <a:off x="10517605" y="4028883"/>
            <a:ext cx="0" cy="398780"/>
          </a:xfrm>
          <a:custGeom>
            <a:avLst/>
            <a:gdLst/>
            <a:ahLst/>
            <a:cxnLst/>
            <a:rect l="l" t="t" r="r" b="b"/>
            <a:pathLst>
              <a:path h="398779">
                <a:moveTo>
                  <a:pt x="0" y="0"/>
                </a:moveTo>
                <a:lnTo>
                  <a:pt x="0" y="398513"/>
                </a:lnTo>
              </a:path>
            </a:pathLst>
          </a:custGeom>
          <a:ln w="40589">
            <a:solidFill>
              <a:srgbClr val="8ED1E9"/>
            </a:solidFill>
          </a:ln>
        </p:spPr>
        <p:txBody>
          <a:bodyPr wrap="square" lIns="0" tIns="0" rIns="0" bIns="0" rtlCol="0"/>
          <a:lstStyle/>
          <a:p>
            <a:endParaRPr/>
          </a:p>
        </p:txBody>
      </p:sp>
      <p:sp>
        <p:nvSpPr>
          <p:cNvPr id="62" name="object 28"/>
          <p:cNvSpPr/>
          <p:nvPr/>
        </p:nvSpPr>
        <p:spPr>
          <a:xfrm>
            <a:off x="10003627" y="4025138"/>
            <a:ext cx="1905" cy="457834"/>
          </a:xfrm>
          <a:custGeom>
            <a:avLst/>
            <a:gdLst/>
            <a:ahLst/>
            <a:cxnLst/>
            <a:rect l="l" t="t" r="r" b="b"/>
            <a:pathLst>
              <a:path w="1904" h="457835">
                <a:moveTo>
                  <a:pt x="0" y="0"/>
                </a:moveTo>
                <a:lnTo>
                  <a:pt x="1409" y="457644"/>
                </a:lnTo>
              </a:path>
            </a:pathLst>
          </a:custGeom>
          <a:ln w="40589">
            <a:solidFill>
              <a:srgbClr val="8ED1E9"/>
            </a:solidFill>
          </a:ln>
        </p:spPr>
        <p:txBody>
          <a:bodyPr wrap="square" lIns="0" tIns="0" rIns="0" bIns="0" rtlCol="0"/>
          <a:lstStyle/>
          <a:p>
            <a:endParaRPr/>
          </a:p>
        </p:txBody>
      </p:sp>
      <p:sp>
        <p:nvSpPr>
          <p:cNvPr id="63" name="object 29"/>
          <p:cNvSpPr/>
          <p:nvPr/>
        </p:nvSpPr>
        <p:spPr>
          <a:xfrm>
            <a:off x="9489636" y="4040045"/>
            <a:ext cx="0" cy="382905"/>
          </a:xfrm>
          <a:custGeom>
            <a:avLst/>
            <a:gdLst/>
            <a:ahLst/>
            <a:cxnLst/>
            <a:rect l="l" t="t" r="r" b="b"/>
            <a:pathLst>
              <a:path h="382904">
                <a:moveTo>
                  <a:pt x="0" y="0"/>
                </a:moveTo>
                <a:lnTo>
                  <a:pt x="0" y="382333"/>
                </a:lnTo>
              </a:path>
            </a:pathLst>
          </a:custGeom>
          <a:ln w="3175">
            <a:solidFill>
              <a:srgbClr val="FFFFFF"/>
            </a:solidFill>
          </a:ln>
        </p:spPr>
        <p:txBody>
          <a:bodyPr wrap="square" lIns="0" tIns="0" rIns="0" bIns="0" rtlCol="0"/>
          <a:lstStyle/>
          <a:p>
            <a:endParaRPr/>
          </a:p>
        </p:txBody>
      </p:sp>
      <p:sp>
        <p:nvSpPr>
          <p:cNvPr id="64" name="object 30"/>
          <p:cNvSpPr/>
          <p:nvPr/>
        </p:nvSpPr>
        <p:spPr>
          <a:xfrm>
            <a:off x="9489636" y="4040045"/>
            <a:ext cx="0" cy="382905"/>
          </a:xfrm>
          <a:custGeom>
            <a:avLst/>
            <a:gdLst/>
            <a:ahLst/>
            <a:cxnLst/>
            <a:rect l="l" t="t" r="r" b="b"/>
            <a:pathLst>
              <a:path h="382904">
                <a:moveTo>
                  <a:pt x="0" y="0"/>
                </a:moveTo>
                <a:lnTo>
                  <a:pt x="0" y="382333"/>
                </a:lnTo>
              </a:path>
            </a:pathLst>
          </a:custGeom>
          <a:ln w="40589">
            <a:solidFill>
              <a:srgbClr val="8ED1E9"/>
            </a:solidFill>
          </a:ln>
        </p:spPr>
        <p:txBody>
          <a:bodyPr wrap="square" lIns="0" tIns="0" rIns="0" bIns="0" rtlCol="0"/>
          <a:lstStyle/>
          <a:p>
            <a:endParaRPr/>
          </a:p>
        </p:txBody>
      </p:sp>
      <p:sp>
        <p:nvSpPr>
          <p:cNvPr id="65" name="object 31"/>
          <p:cNvSpPr/>
          <p:nvPr/>
        </p:nvSpPr>
        <p:spPr>
          <a:xfrm>
            <a:off x="11199172" y="4822187"/>
            <a:ext cx="26670" cy="272415"/>
          </a:xfrm>
          <a:custGeom>
            <a:avLst/>
            <a:gdLst/>
            <a:ahLst/>
            <a:cxnLst/>
            <a:rect l="l" t="t" r="r" b="b"/>
            <a:pathLst>
              <a:path w="26670" h="272414">
                <a:moveTo>
                  <a:pt x="26085" y="0"/>
                </a:moveTo>
                <a:lnTo>
                  <a:pt x="0" y="271881"/>
                </a:lnTo>
              </a:path>
            </a:pathLst>
          </a:custGeom>
          <a:ln w="40589">
            <a:solidFill>
              <a:srgbClr val="8ED1E9"/>
            </a:solidFill>
          </a:ln>
        </p:spPr>
        <p:txBody>
          <a:bodyPr wrap="square" lIns="0" tIns="0" rIns="0" bIns="0" rtlCol="0"/>
          <a:lstStyle/>
          <a:p>
            <a:endParaRPr/>
          </a:p>
        </p:txBody>
      </p:sp>
      <p:sp>
        <p:nvSpPr>
          <p:cNvPr id="66" name="object 32"/>
          <p:cNvSpPr/>
          <p:nvPr/>
        </p:nvSpPr>
        <p:spPr>
          <a:xfrm>
            <a:off x="11646113" y="4885500"/>
            <a:ext cx="41275" cy="257175"/>
          </a:xfrm>
          <a:custGeom>
            <a:avLst/>
            <a:gdLst/>
            <a:ahLst/>
            <a:cxnLst/>
            <a:rect l="l" t="t" r="r" b="b"/>
            <a:pathLst>
              <a:path w="41275" h="257175">
                <a:moveTo>
                  <a:pt x="40970" y="0"/>
                </a:moveTo>
                <a:lnTo>
                  <a:pt x="0" y="256984"/>
                </a:lnTo>
              </a:path>
            </a:pathLst>
          </a:custGeom>
          <a:ln w="40589">
            <a:solidFill>
              <a:srgbClr val="8ED1E9"/>
            </a:solidFill>
          </a:ln>
        </p:spPr>
        <p:txBody>
          <a:bodyPr wrap="square" lIns="0" tIns="0" rIns="0" bIns="0" rtlCol="0"/>
          <a:lstStyle/>
          <a:p>
            <a:endParaRPr/>
          </a:p>
        </p:txBody>
      </p:sp>
      <p:sp>
        <p:nvSpPr>
          <p:cNvPr id="67" name="object 33"/>
          <p:cNvSpPr/>
          <p:nvPr/>
        </p:nvSpPr>
        <p:spPr>
          <a:xfrm>
            <a:off x="12092408" y="4974897"/>
            <a:ext cx="45720" cy="253365"/>
          </a:xfrm>
          <a:custGeom>
            <a:avLst/>
            <a:gdLst/>
            <a:ahLst/>
            <a:cxnLst/>
            <a:rect l="l" t="t" r="r" b="b"/>
            <a:pathLst>
              <a:path w="45720" h="253364">
                <a:moveTo>
                  <a:pt x="45351" y="0"/>
                </a:moveTo>
                <a:lnTo>
                  <a:pt x="0" y="253365"/>
                </a:lnTo>
              </a:path>
            </a:pathLst>
          </a:custGeom>
          <a:ln w="40589">
            <a:solidFill>
              <a:srgbClr val="8ED1E9"/>
            </a:solidFill>
          </a:ln>
        </p:spPr>
        <p:txBody>
          <a:bodyPr wrap="square" lIns="0" tIns="0" rIns="0" bIns="0" rtlCol="0"/>
          <a:lstStyle/>
          <a:p>
            <a:endParaRPr/>
          </a:p>
        </p:txBody>
      </p:sp>
      <p:sp>
        <p:nvSpPr>
          <p:cNvPr id="68" name="object 35"/>
          <p:cNvSpPr/>
          <p:nvPr/>
        </p:nvSpPr>
        <p:spPr>
          <a:xfrm>
            <a:off x="5402543" y="4771237"/>
            <a:ext cx="1044575" cy="389890"/>
          </a:xfrm>
          <a:custGeom>
            <a:avLst/>
            <a:gdLst/>
            <a:ahLst/>
            <a:cxnLst/>
            <a:rect l="l" t="t" r="r" b="b"/>
            <a:pathLst>
              <a:path w="1044575" h="389889">
                <a:moveTo>
                  <a:pt x="1044486" y="0"/>
                </a:moveTo>
                <a:lnTo>
                  <a:pt x="0" y="0"/>
                </a:lnTo>
                <a:lnTo>
                  <a:pt x="170916" y="389547"/>
                </a:lnTo>
                <a:lnTo>
                  <a:pt x="1044486" y="389547"/>
                </a:lnTo>
                <a:lnTo>
                  <a:pt x="1044486" y="0"/>
                </a:lnTo>
                <a:close/>
              </a:path>
            </a:pathLst>
          </a:custGeom>
          <a:solidFill>
            <a:srgbClr val="FFFFFF"/>
          </a:solidFill>
        </p:spPr>
        <p:txBody>
          <a:bodyPr wrap="square" lIns="0" tIns="0" rIns="0" bIns="0" rtlCol="0"/>
          <a:lstStyle/>
          <a:p>
            <a:endParaRPr/>
          </a:p>
        </p:txBody>
      </p:sp>
      <p:sp>
        <p:nvSpPr>
          <p:cNvPr id="69" name="object 36"/>
          <p:cNvSpPr/>
          <p:nvPr/>
        </p:nvSpPr>
        <p:spPr>
          <a:xfrm>
            <a:off x="5402543" y="4771237"/>
            <a:ext cx="1044575" cy="389890"/>
          </a:xfrm>
          <a:custGeom>
            <a:avLst/>
            <a:gdLst/>
            <a:ahLst/>
            <a:cxnLst/>
            <a:rect l="l" t="t" r="r" b="b"/>
            <a:pathLst>
              <a:path w="1044575" h="389889">
                <a:moveTo>
                  <a:pt x="0" y="0"/>
                </a:moveTo>
                <a:lnTo>
                  <a:pt x="1044486" y="0"/>
                </a:lnTo>
                <a:lnTo>
                  <a:pt x="1044486" y="389547"/>
                </a:lnTo>
                <a:lnTo>
                  <a:pt x="170916" y="389547"/>
                </a:lnTo>
                <a:lnTo>
                  <a:pt x="0" y="0"/>
                </a:lnTo>
                <a:close/>
              </a:path>
            </a:pathLst>
          </a:custGeom>
          <a:ln w="51600">
            <a:solidFill>
              <a:srgbClr val="8ED1E9"/>
            </a:solidFill>
          </a:ln>
        </p:spPr>
        <p:txBody>
          <a:bodyPr wrap="square" lIns="0" tIns="0" rIns="0" bIns="0" rtlCol="0"/>
          <a:lstStyle/>
          <a:p>
            <a:endParaRPr/>
          </a:p>
        </p:txBody>
      </p:sp>
      <p:sp>
        <p:nvSpPr>
          <p:cNvPr id="70" name="object 37"/>
          <p:cNvSpPr/>
          <p:nvPr/>
        </p:nvSpPr>
        <p:spPr>
          <a:xfrm>
            <a:off x="6940195" y="8845892"/>
            <a:ext cx="2872105" cy="273050"/>
          </a:xfrm>
          <a:custGeom>
            <a:avLst/>
            <a:gdLst/>
            <a:ahLst/>
            <a:cxnLst/>
            <a:rect l="l" t="t" r="r" b="b"/>
            <a:pathLst>
              <a:path w="2872104" h="273050">
                <a:moveTo>
                  <a:pt x="0" y="272681"/>
                </a:moveTo>
                <a:lnTo>
                  <a:pt x="2872016" y="272681"/>
                </a:lnTo>
                <a:lnTo>
                  <a:pt x="2872016" y="0"/>
                </a:lnTo>
                <a:lnTo>
                  <a:pt x="0" y="0"/>
                </a:lnTo>
                <a:lnTo>
                  <a:pt x="0" y="272681"/>
                </a:lnTo>
                <a:close/>
              </a:path>
            </a:pathLst>
          </a:custGeom>
          <a:solidFill>
            <a:srgbClr val="FFFFFF"/>
          </a:solidFill>
        </p:spPr>
        <p:txBody>
          <a:bodyPr wrap="square" lIns="0" tIns="0" rIns="0" bIns="0" rtlCol="0"/>
          <a:lstStyle/>
          <a:p>
            <a:endParaRPr/>
          </a:p>
        </p:txBody>
      </p:sp>
      <p:sp>
        <p:nvSpPr>
          <p:cNvPr id="71" name="object 38"/>
          <p:cNvSpPr/>
          <p:nvPr/>
        </p:nvSpPr>
        <p:spPr>
          <a:xfrm>
            <a:off x="4919510" y="8845892"/>
            <a:ext cx="1487805" cy="273050"/>
          </a:xfrm>
          <a:custGeom>
            <a:avLst/>
            <a:gdLst/>
            <a:ahLst/>
            <a:cxnLst/>
            <a:rect l="l" t="t" r="r" b="b"/>
            <a:pathLst>
              <a:path w="1487804" h="273050">
                <a:moveTo>
                  <a:pt x="0" y="272681"/>
                </a:moveTo>
                <a:lnTo>
                  <a:pt x="1487309" y="272681"/>
                </a:lnTo>
                <a:lnTo>
                  <a:pt x="1487309" y="0"/>
                </a:lnTo>
                <a:lnTo>
                  <a:pt x="0" y="0"/>
                </a:lnTo>
                <a:lnTo>
                  <a:pt x="0" y="272681"/>
                </a:lnTo>
                <a:close/>
              </a:path>
            </a:pathLst>
          </a:custGeom>
          <a:solidFill>
            <a:srgbClr val="FFFFFF"/>
          </a:solidFill>
        </p:spPr>
        <p:txBody>
          <a:bodyPr wrap="square" lIns="0" tIns="0" rIns="0" bIns="0" rtlCol="0"/>
          <a:lstStyle/>
          <a:p>
            <a:endParaRPr/>
          </a:p>
        </p:txBody>
      </p:sp>
      <p:sp>
        <p:nvSpPr>
          <p:cNvPr id="72" name="object 39"/>
          <p:cNvSpPr/>
          <p:nvPr/>
        </p:nvSpPr>
        <p:spPr>
          <a:xfrm>
            <a:off x="6940195" y="8432977"/>
            <a:ext cx="1438910" cy="499109"/>
          </a:xfrm>
          <a:custGeom>
            <a:avLst/>
            <a:gdLst/>
            <a:ahLst/>
            <a:cxnLst/>
            <a:rect l="l" t="t" r="r" b="b"/>
            <a:pathLst>
              <a:path w="1438909" h="499109">
                <a:moveTo>
                  <a:pt x="0" y="498614"/>
                </a:moveTo>
                <a:lnTo>
                  <a:pt x="1438478" y="498614"/>
                </a:lnTo>
                <a:lnTo>
                  <a:pt x="1438478" y="0"/>
                </a:lnTo>
                <a:lnTo>
                  <a:pt x="0" y="0"/>
                </a:lnTo>
                <a:lnTo>
                  <a:pt x="0" y="498614"/>
                </a:lnTo>
                <a:close/>
              </a:path>
            </a:pathLst>
          </a:custGeom>
          <a:solidFill>
            <a:srgbClr val="FFFFFF"/>
          </a:solidFill>
        </p:spPr>
        <p:txBody>
          <a:bodyPr wrap="square" lIns="0" tIns="0" rIns="0" bIns="0" rtlCol="0"/>
          <a:lstStyle/>
          <a:p>
            <a:endParaRPr/>
          </a:p>
        </p:txBody>
      </p:sp>
      <p:sp>
        <p:nvSpPr>
          <p:cNvPr id="73" name="object 40"/>
          <p:cNvSpPr/>
          <p:nvPr/>
        </p:nvSpPr>
        <p:spPr>
          <a:xfrm>
            <a:off x="5698605" y="8432977"/>
            <a:ext cx="708660" cy="499109"/>
          </a:xfrm>
          <a:custGeom>
            <a:avLst/>
            <a:gdLst/>
            <a:ahLst/>
            <a:cxnLst/>
            <a:rect l="l" t="t" r="r" b="b"/>
            <a:pathLst>
              <a:path w="708660" h="499109">
                <a:moveTo>
                  <a:pt x="0" y="498614"/>
                </a:moveTo>
                <a:lnTo>
                  <a:pt x="708215" y="498614"/>
                </a:lnTo>
                <a:lnTo>
                  <a:pt x="708215" y="0"/>
                </a:lnTo>
                <a:lnTo>
                  <a:pt x="0" y="0"/>
                </a:lnTo>
                <a:lnTo>
                  <a:pt x="0" y="498614"/>
                </a:lnTo>
                <a:close/>
              </a:path>
            </a:pathLst>
          </a:custGeom>
          <a:solidFill>
            <a:srgbClr val="FFFFFF"/>
          </a:solidFill>
        </p:spPr>
        <p:txBody>
          <a:bodyPr wrap="square" lIns="0" tIns="0" rIns="0" bIns="0" rtlCol="0"/>
          <a:lstStyle/>
          <a:p>
            <a:endParaRPr/>
          </a:p>
        </p:txBody>
      </p:sp>
      <p:sp>
        <p:nvSpPr>
          <p:cNvPr id="74" name="object 41"/>
          <p:cNvSpPr/>
          <p:nvPr/>
        </p:nvSpPr>
        <p:spPr>
          <a:xfrm>
            <a:off x="5698605" y="8386229"/>
            <a:ext cx="2680335" cy="545465"/>
          </a:xfrm>
          <a:custGeom>
            <a:avLst/>
            <a:gdLst/>
            <a:ahLst/>
            <a:cxnLst/>
            <a:rect l="l" t="t" r="r" b="b"/>
            <a:pathLst>
              <a:path w="2680334" h="545465">
                <a:moveTo>
                  <a:pt x="0" y="0"/>
                </a:moveTo>
                <a:lnTo>
                  <a:pt x="2680068" y="0"/>
                </a:lnTo>
                <a:lnTo>
                  <a:pt x="2680068" y="545363"/>
                </a:lnTo>
                <a:lnTo>
                  <a:pt x="0" y="545363"/>
                </a:lnTo>
                <a:lnTo>
                  <a:pt x="0" y="0"/>
                </a:lnTo>
                <a:close/>
              </a:path>
            </a:pathLst>
          </a:custGeom>
          <a:ln w="46748">
            <a:solidFill>
              <a:srgbClr val="8ED1E9"/>
            </a:solidFill>
          </a:ln>
        </p:spPr>
        <p:txBody>
          <a:bodyPr wrap="square" lIns="0" tIns="0" rIns="0" bIns="0" rtlCol="0"/>
          <a:lstStyle/>
          <a:p>
            <a:endParaRPr/>
          </a:p>
        </p:txBody>
      </p:sp>
      <p:sp>
        <p:nvSpPr>
          <p:cNvPr id="75" name="object 42"/>
          <p:cNvSpPr/>
          <p:nvPr/>
        </p:nvSpPr>
        <p:spPr>
          <a:xfrm>
            <a:off x="6940195" y="7948955"/>
            <a:ext cx="1599059" cy="484505"/>
          </a:xfrm>
          <a:custGeom>
            <a:avLst/>
            <a:gdLst/>
            <a:ahLst/>
            <a:cxnLst/>
            <a:rect l="l" t="t" r="r" b="b"/>
            <a:pathLst>
              <a:path w="1656715" h="484504">
                <a:moveTo>
                  <a:pt x="0" y="484022"/>
                </a:moveTo>
                <a:lnTo>
                  <a:pt x="1656638" y="484022"/>
                </a:lnTo>
                <a:lnTo>
                  <a:pt x="1656638" y="0"/>
                </a:lnTo>
                <a:lnTo>
                  <a:pt x="0" y="0"/>
                </a:lnTo>
                <a:lnTo>
                  <a:pt x="0" y="484022"/>
                </a:lnTo>
                <a:close/>
              </a:path>
            </a:pathLst>
          </a:custGeom>
          <a:solidFill>
            <a:srgbClr val="FFFFFF"/>
          </a:solidFill>
        </p:spPr>
        <p:txBody>
          <a:bodyPr wrap="square" lIns="0" tIns="0" rIns="0" bIns="0" rtlCol="0"/>
          <a:lstStyle/>
          <a:p>
            <a:endParaRPr/>
          </a:p>
        </p:txBody>
      </p:sp>
      <p:sp>
        <p:nvSpPr>
          <p:cNvPr id="76" name="object 43"/>
          <p:cNvSpPr/>
          <p:nvPr/>
        </p:nvSpPr>
        <p:spPr>
          <a:xfrm>
            <a:off x="5410353" y="7948955"/>
            <a:ext cx="996950" cy="484505"/>
          </a:xfrm>
          <a:custGeom>
            <a:avLst/>
            <a:gdLst/>
            <a:ahLst/>
            <a:cxnLst/>
            <a:rect l="l" t="t" r="r" b="b"/>
            <a:pathLst>
              <a:path w="996950" h="484504">
                <a:moveTo>
                  <a:pt x="0" y="484022"/>
                </a:moveTo>
                <a:lnTo>
                  <a:pt x="996467" y="484022"/>
                </a:lnTo>
                <a:lnTo>
                  <a:pt x="996467" y="0"/>
                </a:lnTo>
                <a:lnTo>
                  <a:pt x="0" y="0"/>
                </a:lnTo>
                <a:lnTo>
                  <a:pt x="0" y="484022"/>
                </a:lnTo>
                <a:close/>
              </a:path>
            </a:pathLst>
          </a:custGeom>
          <a:solidFill>
            <a:srgbClr val="FFFFFF"/>
          </a:solidFill>
        </p:spPr>
        <p:txBody>
          <a:bodyPr wrap="square" lIns="0" tIns="0" rIns="0" bIns="0" rtlCol="0"/>
          <a:lstStyle/>
          <a:p>
            <a:endParaRPr/>
          </a:p>
        </p:txBody>
      </p:sp>
      <p:sp>
        <p:nvSpPr>
          <p:cNvPr id="77" name="object 44"/>
          <p:cNvSpPr/>
          <p:nvPr/>
        </p:nvSpPr>
        <p:spPr>
          <a:xfrm>
            <a:off x="5410354" y="7948955"/>
            <a:ext cx="3141116" cy="484505"/>
          </a:xfrm>
          <a:custGeom>
            <a:avLst/>
            <a:gdLst/>
            <a:ahLst/>
            <a:cxnLst/>
            <a:rect l="l" t="t" r="r" b="b"/>
            <a:pathLst>
              <a:path w="3187065" h="484504">
                <a:moveTo>
                  <a:pt x="3186480" y="484022"/>
                </a:moveTo>
                <a:lnTo>
                  <a:pt x="0" y="484022"/>
                </a:lnTo>
                <a:lnTo>
                  <a:pt x="0" y="0"/>
                </a:lnTo>
                <a:lnTo>
                  <a:pt x="3186480" y="0"/>
                </a:lnTo>
                <a:lnTo>
                  <a:pt x="3186480" y="484022"/>
                </a:lnTo>
                <a:close/>
              </a:path>
            </a:pathLst>
          </a:custGeom>
          <a:ln w="46748">
            <a:solidFill>
              <a:srgbClr val="8ED1E9"/>
            </a:solidFill>
          </a:ln>
        </p:spPr>
        <p:txBody>
          <a:bodyPr wrap="square" lIns="0" tIns="0" rIns="0" bIns="0" rtlCol="0"/>
          <a:lstStyle/>
          <a:p>
            <a:endParaRPr/>
          </a:p>
        </p:txBody>
      </p:sp>
      <p:sp>
        <p:nvSpPr>
          <p:cNvPr id="78" name="object 45"/>
          <p:cNvSpPr/>
          <p:nvPr/>
        </p:nvSpPr>
        <p:spPr>
          <a:xfrm>
            <a:off x="6951460" y="7984070"/>
            <a:ext cx="736600" cy="469900"/>
          </a:xfrm>
          <a:custGeom>
            <a:avLst/>
            <a:gdLst/>
            <a:ahLst/>
            <a:cxnLst/>
            <a:rect l="l" t="t" r="r" b="b"/>
            <a:pathLst>
              <a:path w="736600" h="469900">
                <a:moveTo>
                  <a:pt x="736600" y="469900"/>
                </a:moveTo>
                <a:lnTo>
                  <a:pt x="0" y="469900"/>
                </a:lnTo>
                <a:lnTo>
                  <a:pt x="0" y="0"/>
                </a:lnTo>
                <a:lnTo>
                  <a:pt x="736600" y="0"/>
                </a:lnTo>
                <a:lnTo>
                  <a:pt x="736600" y="469900"/>
                </a:lnTo>
                <a:close/>
              </a:path>
            </a:pathLst>
          </a:custGeom>
          <a:solidFill>
            <a:srgbClr val="DCF8FF"/>
          </a:solidFill>
        </p:spPr>
        <p:txBody>
          <a:bodyPr wrap="square" lIns="0" tIns="0" rIns="0" bIns="0" rtlCol="0"/>
          <a:lstStyle/>
          <a:p>
            <a:endParaRPr/>
          </a:p>
        </p:txBody>
      </p:sp>
      <p:sp>
        <p:nvSpPr>
          <p:cNvPr id="79" name="object 46"/>
          <p:cNvSpPr/>
          <p:nvPr/>
        </p:nvSpPr>
        <p:spPr>
          <a:xfrm>
            <a:off x="5408651" y="7453521"/>
            <a:ext cx="3142501" cy="507365"/>
          </a:xfrm>
          <a:custGeom>
            <a:avLst/>
            <a:gdLst/>
            <a:ahLst/>
            <a:cxnLst/>
            <a:rect l="l" t="t" r="r" b="b"/>
            <a:pathLst>
              <a:path w="3190240" h="507365">
                <a:moveTo>
                  <a:pt x="3454" y="0"/>
                </a:moveTo>
                <a:lnTo>
                  <a:pt x="0" y="484009"/>
                </a:lnTo>
                <a:lnTo>
                  <a:pt x="3186404" y="506831"/>
                </a:lnTo>
                <a:lnTo>
                  <a:pt x="3189859" y="22847"/>
                </a:lnTo>
                <a:lnTo>
                  <a:pt x="3454" y="0"/>
                </a:lnTo>
                <a:close/>
              </a:path>
            </a:pathLst>
          </a:custGeom>
          <a:solidFill>
            <a:srgbClr val="FFFFFF"/>
          </a:solidFill>
        </p:spPr>
        <p:txBody>
          <a:bodyPr wrap="square" lIns="0" tIns="0" rIns="0" bIns="0" rtlCol="0"/>
          <a:lstStyle/>
          <a:p>
            <a:endParaRPr/>
          </a:p>
        </p:txBody>
      </p:sp>
      <p:sp>
        <p:nvSpPr>
          <p:cNvPr id="80" name="object 47"/>
          <p:cNvSpPr/>
          <p:nvPr/>
        </p:nvSpPr>
        <p:spPr>
          <a:xfrm>
            <a:off x="5408651" y="7453521"/>
            <a:ext cx="3130603" cy="507365"/>
          </a:xfrm>
          <a:custGeom>
            <a:avLst/>
            <a:gdLst/>
            <a:ahLst/>
            <a:cxnLst/>
            <a:rect l="l" t="t" r="r" b="b"/>
            <a:pathLst>
              <a:path w="3190240" h="507365">
                <a:moveTo>
                  <a:pt x="3186404" y="506831"/>
                </a:moveTo>
                <a:lnTo>
                  <a:pt x="0" y="484009"/>
                </a:lnTo>
                <a:lnTo>
                  <a:pt x="3454" y="0"/>
                </a:lnTo>
                <a:lnTo>
                  <a:pt x="3189859" y="22847"/>
                </a:lnTo>
                <a:lnTo>
                  <a:pt x="3186404" y="506831"/>
                </a:lnTo>
                <a:close/>
              </a:path>
            </a:pathLst>
          </a:custGeom>
          <a:ln w="46748">
            <a:solidFill>
              <a:srgbClr val="8ED1E9"/>
            </a:solidFill>
          </a:ln>
        </p:spPr>
        <p:txBody>
          <a:bodyPr wrap="square" lIns="0" tIns="0" rIns="0" bIns="0" rtlCol="0"/>
          <a:lstStyle/>
          <a:p>
            <a:endParaRPr/>
          </a:p>
        </p:txBody>
      </p:sp>
      <p:sp>
        <p:nvSpPr>
          <p:cNvPr id="81" name="object 48"/>
          <p:cNvSpPr/>
          <p:nvPr/>
        </p:nvSpPr>
        <p:spPr>
          <a:xfrm>
            <a:off x="5410518" y="7472489"/>
            <a:ext cx="965200" cy="452755"/>
          </a:xfrm>
          <a:custGeom>
            <a:avLst/>
            <a:gdLst/>
            <a:ahLst/>
            <a:cxnLst/>
            <a:rect l="l" t="t" r="r" b="b"/>
            <a:pathLst>
              <a:path w="965200" h="452754">
                <a:moveTo>
                  <a:pt x="0" y="452310"/>
                </a:moveTo>
                <a:lnTo>
                  <a:pt x="965200" y="452310"/>
                </a:lnTo>
                <a:lnTo>
                  <a:pt x="965200" y="0"/>
                </a:lnTo>
                <a:lnTo>
                  <a:pt x="0" y="0"/>
                </a:lnTo>
                <a:lnTo>
                  <a:pt x="0" y="452310"/>
                </a:lnTo>
                <a:close/>
              </a:path>
            </a:pathLst>
          </a:custGeom>
          <a:solidFill>
            <a:srgbClr val="FFFF9F"/>
          </a:solidFill>
        </p:spPr>
        <p:txBody>
          <a:bodyPr wrap="square" lIns="0" tIns="0" rIns="0" bIns="0" rtlCol="0"/>
          <a:lstStyle/>
          <a:p>
            <a:endParaRPr/>
          </a:p>
        </p:txBody>
      </p:sp>
      <p:sp>
        <p:nvSpPr>
          <p:cNvPr id="82" name="object 49"/>
          <p:cNvSpPr/>
          <p:nvPr/>
        </p:nvSpPr>
        <p:spPr>
          <a:xfrm>
            <a:off x="5423218" y="7950212"/>
            <a:ext cx="969644" cy="469900"/>
          </a:xfrm>
          <a:custGeom>
            <a:avLst/>
            <a:gdLst/>
            <a:ahLst/>
            <a:cxnLst/>
            <a:rect l="l" t="t" r="r" b="b"/>
            <a:pathLst>
              <a:path w="969645" h="469900">
                <a:moveTo>
                  <a:pt x="969441" y="469899"/>
                </a:moveTo>
                <a:lnTo>
                  <a:pt x="0" y="469899"/>
                </a:lnTo>
                <a:lnTo>
                  <a:pt x="0" y="0"/>
                </a:lnTo>
                <a:lnTo>
                  <a:pt x="969441" y="0"/>
                </a:lnTo>
                <a:lnTo>
                  <a:pt x="969441" y="469899"/>
                </a:lnTo>
                <a:close/>
              </a:path>
            </a:pathLst>
          </a:custGeom>
          <a:solidFill>
            <a:srgbClr val="FFFF9F"/>
          </a:solidFill>
        </p:spPr>
        <p:txBody>
          <a:bodyPr wrap="square" lIns="0" tIns="0" rIns="0" bIns="0" rtlCol="0"/>
          <a:lstStyle/>
          <a:p>
            <a:endParaRPr/>
          </a:p>
        </p:txBody>
      </p:sp>
      <p:sp>
        <p:nvSpPr>
          <p:cNvPr id="83" name="object 50"/>
          <p:cNvSpPr/>
          <p:nvPr/>
        </p:nvSpPr>
        <p:spPr>
          <a:xfrm>
            <a:off x="6940195" y="6996023"/>
            <a:ext cx="1611275" cy="476884"/>
          </a:xfrm>
          <a:custGeom>
            <a:avLst/>
            <a:gdLst/>
            <a:ahLst/>
            <a:cxnLst/>
            <a:rect l="l" t="t" r="r" b="b"/>
            <a:pathLst>
              <a:path w="1656715" h="476884">
                <a:moveTo>
                  <a:pt x="0" y="476465"/>
                </a:moveTo>
                <a:lnTo>
                  <a:pt x="1656638" y="476465"/>
                </a:lnTo>
                <a:lnTo>
                  <a:pt x="1656638" y="0"/>
                </a:lnTo>
                <a:lnTo>
                  <a:pt x="0" y="0"/>
                </a:lnTo>
                <a:lnTo>
                  <a:pt x="0" y="476465"/>
                </a:lnTo>
                <a:close/>
              </a:path>
            </a:pathLst>
          </a:custGeom>
          <a:solidFill>
            <a:srgbClr val="FFFFFF"/>
          </a:solidFill>
        </p:spPr>
        <p:txBody>
          <a:bodyPr wrap="square" lIns="0" tIns="0" rIns="0" bIns="0" rtlCol="0"/>
          <a:lstStyle/>
          <a:p>
            <a:endParaRPr/>
          </a:p>
        </p:txBody>
      </p:sp>
      <p:sp>
        <p:nvSpPr>
          <p:cNvPr id="84" name="object 51"/>
          <p:cNvSpPr/>
          <p:nvPr/>
        </p:nvSpPr>
        <p:spPr>
          <a:xfrm>
            <a:off x="5410353" y="6996023"/>
            <a:ext cx="996950" cy="476884"/>
          </a:xfrm>
          <a:custGeom>
            <a:avLst/>
            <a:gdLst/>
            <a:ahLst/>
            <a:cxnLst/>
            <a:rect l="l" t="t" r="r" b="b"/>
            <a:pathLst>
              <a:path w="996950" h="476884">
                <a:moveTo>
                  <a:pt x="0" y="476465"/>
                </a:moveTo>
                <a:lnTo>
                  <a:pt x="996467" y="476465"/>
                </a:lnTo>
                <a:lnTo>
                  <a:pt x="996467" y="0"/>
                </a:lnTo>
                <a:lnTo>
                  <a:pt x="0" y="0"/>
                </a:lnTo>
                <a:lnTo>
                  <a:pt x="0" y="476465"/>
                </a:lnTo>
                <a:close/>
              </a:path>
            </a:pathLst>
          </a:custGeom>
          <a:solidFill>
            <a:srgbClr val="FFFFFF"/>
          </a:solidFill>
        </p:spPr>
        <p:txBody>
          <a:bodyPr wrap="square" lIns="0" tIns="0" rIns="0" bIns="0" rtlCol="0"/>
          <a:lstStyle/>
          <a:p>
            <a:endParaRPr/>
          </a:p>
        </p:txBody>
      </p:sp>
      <p:sp>
        <p:nvSpPr>
          <p:cNvPr id="85" name="object 52"/>
          <p:cNvSpPr/>
          <p:nvPr/>
        </p:nvSpPr>
        <p:spPr>
          <a:xfrm>
            <a:off x="5410354" y="6988479"/>
            <a:ext cx="3145547" cy="484505"/>
          </a:xfrm>
          <a:custGeom>
            <a:avLst/>
            <a:gdLst/>
            <a:ahLst/>
            <a:cxnLst/>
            <a:rect l="l" t="t" r="r" b="b"/>
            <a:pathLst>
              <a:path w="3187065" h="484504">
                <a:moveTo>
                  <a:pt x="3186480" y="484009"/>
                </a:moveTo>
                <a:lnTo>
                  <a:pt x="0" y="484009"/>
                </a:lnTo>
                <a:lnTo>
                  <a:pt x="0" y="0"/>
                </a:lnTo>
                <a:lnTo>
                  <a:pt x="3186480" y="0"/>
                </a:lnTo>
                <a:lnTo>
                  <a:pt x="3186480" y="484009"/>
                </a:lnTo>
                <a:close/>
              </a:path>
            </a:pathLst>
          </a:custGeom>
          <a:ln w="46748">
            <a:solidFill>
              <a:srgbClr val="8ED1E9"/>
            </a:solidFill>
          </a:ln>
        </p:spPr>
        <p:txBody>
          <a:bodyPr wrap="square" lIns="0" tIns="0" rIns="0" bIns="0" rtlCol="0"/>
          <a:lstStyle/>
          <a:p>
            <a:endParaRPr/>
          </a:p>
        </p:txBody>
      </p:sp>
      <p:sp>
        <p:nvSpPr>
          <p:cNvPr id="86" name="object 53"/>
          <p:cNvSpPr/>
          <p:nvPr/>
        </p:nvSpPr>
        <p:spPr>
          <a:xfrm>
            <a:off x="6951460" y="7014629"/>
            <a:ext cx="850900" cy="461645"/>
          </a:xfrm>
          <a:custGeom>
            <a:avLst/>
            <a:gdLst/>
            <a:ahLst/>
            <a:cxnLst/>
            <a:rect l="l" t="t" r="r" b="b"/>
            <a:pathLst>
              <a:path w="850900" h="461645">
                <a:moveTo>
                  <a:pt x="0" y="461441"/>
                </a:moveTo>
                <a:lnTo>
                  <a:pt x="850900" y="461441"/>
                </a:lnTo>
                <a:lnTo>
                  <a:pt x="850900" y="0"/>
                </a:lnTo>
                <a:lnTo>
                  <a:pt x="0" y="0"/>
                </a:lnTo>
                <a:lnTo>
                  <a:pt x="0" y="461441"/>
                </a:lnTo>
                <a:close/>
              </a:path>
            </a:pathLst>
          </a:custGeom>
          <a:solidFill>
            <a:srgbClr val="DCF8FF"/>
          </a:solidFill>
        </p:spPr>
        <p:txBody>
          <a:bodyPr wrap="square" lIns="0" tIns="0" rIns="0" bIns="0" rtlCol="0"/>
          <a:lstStyle/>
          <a:p>
            <a:endParaRPr/>
          </a:p>
        </p:txBody>
      </p:sp>
      <p:sp>
        <p:nvSpPr>
          <p:cNvPr id="87" name="object 54"/>
          <p:cNvSpPr/>
          <p:nvPr/>
        </p:nvSpPr>
        <p:spPr>
          <a:xfrm>
            <a:off x="6940195" y="6512014"/>
            <a:ext cx="1615706" cy="484505"/>
          </a:xfrm>
          <a:custGeom>
            <a:avLst/>
            <a:gdLst/>
            <a:ahLst/>
            <a:cxnLst/>
            <a:rect l="l" t="t" r="r" b="b"/>
            <a:pathLst>
              <a:path w="1656715" h="484504">
                <a:moveTo>
                  <a:pt x="0" y="484009"/>
                </a:moveTo>
                <a:lnTo>
                  <a:pt x="1656638" y="484009"/>
                </a:lnTo>
                <a:lnTo>
                  <a:pt x="1656638" y="0"/>
                </a:lnTo>
                <a:lnTo>
                  <a:pt x="0" y="0"/>
                </a:lnTo>
                <a:lnTo>
                  <a:pt x="0" y="484009"/>
                </a:lnTo>
                <a:close/>
              </a:path>
            </a:pathLst>
          </a:custGeom>
          <a:solidFill>
            <a:srgbClr val="FFFFFF"/>
          </a:solidFill>
        </p:spPr>
        <p:txBody>
          <a:bodyPr wrap="square" lIns="0" tIns="0" rIns="0" bIns="0" rtlCol="0"/>
          <a:lstStyle/>
          <a:p>
            <a:endParaRPr/>
          </a:p>
        </p:txBody>
      </p:sp>
      <p:sp>
        <p:nvSpPr>
          <p:cNvPr id="88" name="object 55"/>
          <p:cNvSpPr/>
          <p:nvPr/>
        </p:nvSpPr>
        <p:spPr>
          <a:xfrm>
            <a:off x="5410353" y="6512014"/>
            <a:ext cx="996950" cy="484505"/>
          </a:xfrm>
          <a:custGeom>
            <a:avLst/>
            <a:gdLst/>
            <a:ahLst/>
            <a:cxnLst/>
            <a:rect l="l" t="t" r="r" b="b"/>
            <a:pathLst>
              <a:path w="996950" h="484504">
                <a:moveTo>
                  <a:pt x="0" y="484009"/>
                </a:moveTo>
                <a:lnTo>
                  <a:pt x="996467" y="484009"/>
                </a:lnTo>
                <a:lnTo>
                  <a:pt x="996467" y="0"/>
                </a:lnTo>
                <a:lnTo>
                  <a:pt x="0" y="0"/>
                </a:lnTo>
                <a:lnTo>
                  <a:pt x="0" y="484009"/>
                </a:lnTo>
                <a:close/>
              </a:path>
            </a:pathLst>
          </a:custGeom>
          <a:solidFill>
            <a:srgbClr val="FFFFFF"/>
          </a:solidFill>
        </p:spPr>
        <p:txBody>
          <a:bodyPr wrap="square" lIns="0" tIns="0" rIns="0" bIns="0" rtlCol="0"/>
          <a:lstStyle/>
          <a:p>
            <a:endParaRPr/>
          </a:p>
        </p:txBody>
      </p:sp>
      <p:sp>
        <p:nvSpPr>
          <p:cNvPr id="89" name="object 56"/>
          <p:cNvSpPr/>
          <p:nvPr/>
        </p:nvSpPr>
        <p:spPr>
          <a:xfrm>
            <a:off x="5410354" y="6512014"/>
            <a:ext cx="3132848" cy="484505"/>
          </a:xfrm>
          <a:custGeom>
            <a:avLst/>
            <a:gdLst/>
            <a:ahLst/>
            <a:cxnLst/>
            <a:rect l="l" t="t" r="r" b="b"/>
            <a:pathLst>
              <a:path w="3187065" h="484504">
                <a:moveTo>
                  <a:pt x="3186480" y="484009"/>
                </a:moveTo>
                <a:lnTo>
                  <a:pt x="0" y="484009"/>
                </a:lnTo>
                <a:lnTo>
                  <a:pt x="0" y="0"/>
                </a:lnTo>
                <a:lnTo>
                  <a:pt x="3186480" y="0"/>
                </a:lnTo>
                <a:lnTo>
                  <a:pt x="3186480" y="484009"/>
                </a:lnTo>
                <a:close/>
              </a:path>
            </a:pathLst>
          </a:custGeom>
          <a:ln w="46748">
            <a:solidFill>
              <a:srgbClr val="8ED1E9"/>
            </a:solidFill>
          </a:ln>
        </p:spPr>
        <p:txBody>
          <a:bodyPr wrap="square" lIns="0" tIns="0" rIns="0" bIns="0" rtlCol="0"/>
          <a:lstStyle/>
          <a:p>
            <a:endParaRPr/>
          </a:p>
        </p:txBody>
      </p:sp>
      <p:sp>
        <p:nvSpPr>
          <p:cNvPr id="90" name="object 57"/>
          <p:cNvSpPr/>
          <p:nvPr/>
        </p:nvSpPr>
        <p:spPr>
          <a:xfrm>
            <a:off x="6930301" y="7476070"/>
            <a:ext cx="1612900" cy="469900"/>
          </a:xfrm>
          <a:custGeom>
            <a:avLst/>
            <a:gdLst/>
            <a:ahLst/>
            <a:cxnLst/>
            <a:rect l="l" t="t" r="r" b="b"/>
            <a:pathLst>
              <a:path w="1612900" h="469900">
                <a:moveTo>
                  <a:pt x="1612900" y="469900"/>
                </a:moveTo>
                <a:lnTo>
                  <a:pt x="0" y="469900"/>
                </a:lnTo>
                <a:lnTo>
                  <a:pt x="0" y="0"/>
                </a:lnTo>
                <a:lnTo>
                  <a:pt x="1612900" y="0"/>
                </a:lnTo>
                <a:lnTo>
                  <a:pt x="1612900" y="469900"/>
                </a:lnTo>
                <a:close/>
              </a:path>
            </a:pathLst>
          </a:custGeom>
          <a:solidFill>
            <a:srgbClr val="FFFF9F"/>
          </a:solidFill>
        </p:spPr>
        <p:txBody>
          <a:bodyPr wrap="square" lIns="0" tIns="0" rIns="0" bIns="0" rtlCol="0"/>
          <a:lstStyle/>
          <a:p>
            <a:endParaRPr/>
          </a:p>
        </p:txBody>
      </p:sp>
      <p:sp>
        <p:nvSpPr>
          <p:cNvPr id="91" name="object 58"/>
          <p:cNvSpPr/>
          <p:nvPr/>
        </p:nvSpPr>
        <p:spPr>
          <a:xfrm>
            <a:off x="6285599" y="4584255"/>
            <a:ext cx="788670" cy="490855"/>
          </a:xfrm>
          <a:custGeom>
            <a:avLst/>
            <a:gdLst/>
            <a:ahLst/>
            <a:cxnLst/>
            <a:rect l="l" t="t" r="r" b="b"/>
            <a:pathLst>
              <a:path w="788670" h="490854">
                <a:moveTo>
                  <a:pt x="0" y="490829"/>
                </a:moveTo>
                <a:lnTo>
                  <a:pt x="788123" y="490829"/>
                </a:lnTo>
                <a:lnTo>
                  <a:pt x="788123" y="0"/>
                </a:lnTo>
                <a:lnTo>
                  <a:pt x="0" y="0"/>
                </a:lnTo>
                <a:lnTo>
                  <a:pt x="0" y="490829"/>
                </a:lnTo>
                <a:close/>
              </a:path>
            </a:pathLst>
          </a:custGeom>
          <a:solidFill>
            <a:srgbClr val="FFFFFF"/>
          </a:solidFill>
        </p:spPr>
        <p:txBody>
          <a:bodyPr wrap="square" lIns="0" tIns="0" rIns="0" bIns="0" rtlCol="0"/>
          <a:lstStyle/>
          <a:p>
            <a:endParaRPr/>
          </a:p>
        </p:txBody>
      </p:sp>
      <p:sp>
        <p:nvSpPr>
          <p:cNvPr id="92" name="object 59"/>
          <p:cNvSpPr/>
          <p:nvPr/>
        </p:nvSpPr>
        <p:spPr>
          <a:xfrm>
            <a:off x="6285599" y="4584255"/>
            <a:ext cx="788670" cy="670560"/>
          </a:xfrm>
          <a:custGeom>
            <a:avLst/>
            <a:gdLst/>
            <a:ahLst/>
            <a:cxnLst/>
            <a:rect l="l" t="t" r="r" b="b"/>
            <a:pathLst>
              <a:path w="788670" h="670560">
                <a:moveTo>
                  <a:pt x="788123" y="670013"/>
                </a:moveTo>
                <a:lnTo>
                  <a:pt x="0" y="670013"/>
                </a:lnTo>
                <a:lnTo>
                  <a:pt x="0" y="0"/>
                </a:lnTo>
                <a:lnTo>
                  <a:pt x="788123" y="0"/>
                </a:lnTo>
                <a:lnTo>
                  <a:pt x="788123" y="670013"/>
                </a:lnTo>
                <a:close/>
              </a:path>
            </a:pathLst>
          </a:custGeom>
          <a:ln w="51600">
            <a:solidFill>
              <a:srgbClr val="8ED1E9"/>
            </a:solidFill>
          </a:ln>
        </p:spPr>
        <p:txBody>
          <a:bodyPr wrap="square" lIns="0" tIns="0" rIns="0" bIns="0" rtlCol="0"/>
          <a:lstStyle/>
          <a:p>
            <a:endParaRPr/>
          </a:p>
        </p:txBody>
      </p:sp>
      <p:sp>
        <p:nvSpPr>
          <p:cNvPr id="93" name="object 60"/>
          <p:cNvSpPr/>
          <p:nvPr/>
        </p:nvSpPr>
        <p:spPr>
          <a:xfrm>
            <a:off x="6133706" y="4140174"/>
            <a:ext cx="1063625" cy="111125"/>
          </a:xfrm>
          <a:custGeom>
            <a:avLst/>
            <a:gdLst/>
            <a:ahLst/>
            <a:cxnLst/>
            <a:rect l="l" t="t" r="r" b="b"/>
            <a:pathLst>
              <a:path w="1063625" h="111125">
                <a:moveTo>
                  <a:pt x="1063472" y="111023"/>
                </a:moveTo>
                <a:lnTo>
                  <a:pt x="0" y="111023"/>
                </a:lnTo>
                <a:lnTo>
                  <a:pt x="0" y="0"/>
                </a:lnTo>
                <a:lnTo>
                  <a:pt x="1063472" y="0"/>
                </a:lnTo>
                <a:lnTo>
                  <a:pt x="1063472" y="111023"/>
                </a:lnTo>
                <a:close/>
              </a:path>
            </a:pathLst>
          </a:custGeom>
          <a:solidFill>
            <a:srgbClr val="FFFFFF"/>
          </a:solidFill>
        </p:spPr>
        <p:txBody>
          <a:bodyPr wrap="square" lIns="0" tIns="0" rIns="0" bIns="0" rtlCol="0"/>
          <a:lstStyle/>
          <a:p>
            <a:endParaRPr/>
          </a:p>
        </p:txBody>
      </p:sp>
      <p:sp>
        <p:nvSpPr>
          <p:cNvPr id="94" name="object 61"/>
          <p:cNvSpPr/>
          <p:nvPr/>
        </p:nvSpPr>
        <p:spPr>
          <a:xfrm>
            <a:off x="6133706" y="4140174"/>
            <a:ext cx="1063625" cy="111125"/>
          </a:xfrm>
          <a:custGeom>
            <a:avLst/>
            <a:gdLst/>
            <a:ahLst/>
            <a:cxnLst/>
            <a:rect l="l" t="t" r="r" b="b"/>
            <a:pathLst>
              <a:path w="1063625" h="111125">
                <a:moveTo>
                  <a:pt x="1063472" y="111023"/>
                </a:moveTo>
                <a:lnTo>
                  <a:pt x="0" y="111023"/>
                </a:lnTo>
                <a:lnTo>
                  <a:pt x="0" y="0"/>
                </a:lnTo>
                <a:lnTo>
                  <a:pt x="1063472" y="0"/>
                </a:lnTo>
                <a:lnTo>
                  <a:pt x="1063472" y="111023"/>
                </a:lnTo>
                <a:close/>
              </a:path>
            </a:pathLst>
          </a:custGeom>
          <a:ln w="58077">
            <a:solidFill>
              <a:srgbClr val="8ED1E9"/>
            </a:solidFill>
          </a:ln>
        </p:spPr>
        <p:txBody>
          <a:bodyPr wrap="square" lIns="0" tIns="0" rIns="0" bIns="0" rtlCol="0"/>
          <a:lstStyle/>
          <a:p>
            <a:endParaRPr/>
          </a:p>
        </p:txBody>
      </p:sp>
      <p:sp>
        <p:nvSpPr>
          <p:cNvPr id="95" name="object 62"/>
          <p:cNvSpPr/>
          <p:nvPr/>
        </p:nvSpPr>
        <p:spPr>
          <a:xfrm>
            <a:off x="6133692" y="4249243"/>
            <a:ext cx="1073150" cy="607695"/>
          </a:xfrm>
          <a:custGeom>
            <a:avLst/>
            <a:gdLst/>
            <a:ahLst/>
            <a:cxnLst/>
            <a:rect l="l" t="t" r="r" b="b"/>
            <a:pathLst>
              <a:path w="1073150" h="607695">
                <a:moveTo>
                  <a:pt x="1072972" y="0"/>
                </a:moveTo>
                <a:lnTo>
                  <a:pt x="0" y="0"/>
                </a:lnTo>
                <a:lnTo>
                  <a:pt x="142430" y="444080"/>
                </a:lnTo>
                <a:lnTo>
                  <a:pt x="142430" y="607695"/>
                </a:lnTo>
                <a:lnTo>
                  <a:pt x="930541" y="607695"/>
                </a:lnTo>
                <a:lnTo>
                  <a:pt x="930541" y="350596"/>
                </a:lnTo>
                <a:lnTo>
                  <a:pt x="1072972" y="0"/>
                </a:lnTo>
                <a:close/>
              </a:path>
            </a:pathLst>
          </a:custGeom>
          <a:solidFill>
            <a:srgbClr val="FFFFFF"/>
          </a:solidFill>
        </p:spPr>
        <p:txBody>
          <a:bodyPr wrap="square" lIns="0" tIns="0" rIns="0" bIns="0" rtlCol="0"/>
          <a:lstStyle/>
          <a:p>
            <a:endParaRPr/>
          </a:p>
        </p:txBody>
      </p:sp>
      <p:sp>
        <p:nvSpPr>
          <p:cNvPr id="96" name="object 63"/>
          <p:cNvSpPr/>
          <p:nvPr/>
        </p:nvSpPr>
        <p:spPr>
          <a:xfrm>
            <a:off x="6133692" y="4249243"/>
            <a:ext cx="1073150" cy="607695"/>
          </a:xfrm>
          <a:custGeom>
            <a:avLst/>
            <a:gdLst/>
            <a:ahLst/>
            <a:cxnLst/>
            <a:rect l="l" t="t" r="r" b="b"/>
            <a:pathLst>
              <a:path w="1073150" h="607695">
                <a:moveTo>
                  <a:pt x="930541" y="607695"/>
                </a:moveTo>
                <a:lnTo>
                  <a:pt x="142430" y="607695"/>
                </a:lnTo>
                <a:lnTo>
                  <a:pt x="142430" y="444080"/>
                </a:lnTo>
                <a:lnTo>
                  <a:pt x="0" y="0"/>
                </a:lnTo>
                <a:lnTo>
                  <a:pt x="1072972" y="0"/>
                </a:lnTo>
                <a:lnTo>
                  <a:pt x="930541" y="350596"/>
                </a:lnTo>
                <a:lnTo>
                  <a:pt x="930541" y="607695"/>
                </a:lnTo>
                <a:close/>
              </a:path>
            </a:pathLst>
          </a:custGeom>
          <a:ln w="51600">
            <a:solidFill>
              <a:srgbClr val="8ED1E9"/>
            </a:solidFill>
          </a:ln>
        </p:spPr>
        <p:txBody>
          <a:bodyPr wrap="square" lIns="0" tIns="0" rIns="0" bIns="0" rtlCol="0"/>
          <a:lstStyle/>
          <a:p>
            <a:endParaRPr/>
          </a:p>
        </p:txBody>
      </p:sp>
      <p:sp>
        <p:nvSpPr>
          <p:cNvPr id="97" name="object 64"/>
          <p:cNvSpPr/>
          <p:nvPr/>
        </p:nvSpPr>
        <p:spPr>
          <a:xfrm>
            <a:off x="6940195" y="5559107"/>
            <a:ext cx="1610652" cy="476884"/>
          </a:xfrm>
          <a:custGeom>
            <a:avLst/>
            <a:gdLst/>
            <a:ahLst/>
            <a:cxnLst/>
            <a:rect l="l" t="t" r="r" b="b"/>
            <a:pathLst>
              <a:path w="1656715" h="476885">
                <a:moveTo>
                  <a:pt x="0" y="476453"/>
                </a:moveTo>
                <a:lnTo>
                  <a:pt x="1656638" y="476453"/>
                </a:lnTo>
                <a:lnTo>
                  <a:pt x="1656638" y="0"/>
                </a:lnTo>
                <a:lnTo>
                  <a:pt x="0" y="0"/>
                </a:lnTo>
                <a:lnTo>
                  <a:pt x="0" y="476453"/>
                </a:lnTo>
                <a:close/>
              </a:path>
            </a:pathLst>
          </a:custGeom>
          <a:solidFill>
            <a:srgbClr val="FFFFFF"/>
          </a:solidFill>
        </p:spPr>
        <p:txBody>
          <a:bodyPr wrap="square" lIns="0" tIns="0" rIns="0" bIns="0" rtlCol="0"/>
          <a:lstStyle/>
          <a:p>
            <a:endParaRPr/>
          </a:p>
        </p:txBody>
      </p:sp>
      <p:sp>
        <p:nvSpPr>
          <p:cNvPr id="98" name="object 65"/>
          <p:cNvSpPr/>
          <p:nvPr/>
        </p:nvSpPr>
        <p:spPr>
          <a:xfrm>
            <a:off x="5410353" y="5559107"/>
            <a:ext cx="996950" cy="476884"/>
          </a:xfrm>
          <a:custGeom>
            <a:avLst/>
            <a:gdLst/>
            <a:ahLst/>
            <a:cxnLst/>
            <a:rect l="l" t="t" r="r" b="b"/>
            <a:pathLst>
              <a:path w="996950" h="476885">
                <a:moveTo>
                  <a:pt x="0" y="476453"/>
                </a:moveTo>
                <a:lnTo>
                  <a:pt x="996467" y="476453"/>
                </a:lnTo>
                <a:lnTo>
                  <a:pt x="996467" y="0"/>
                </a:lnTo>
                <a:lnTo>
                  <a:pt x="0" y="0"/>
                </a:lnTo>
                <a:lnTo>
                  <a:pt x="0" y="476453"/>
                </a:lnTo>
                <a:close/>
              </a:path>
            </a:pathLst>
          </a:custGeom>
          <a:solidFill>
            <a:srgbClr val="FFFFFF"/>
          </a:solidFill>
        </p:spPr>
        <p:txBody>
          <a:bodyPr wrap="square" lIns="0" tIns="0" rIns="0" bIns="0" rtlCol="0"/>
          <a:lstStyle/>
          <a:p>
            <a:endParaRPr/>
          </a:p>
        </p:txBody>
      </p:sp>
      <p:sp>
        <p:nvSpPr>
          <p:cNvPr id="99" name="object 66"/>
          <p:cNvSpPr/>
          <p:nvPr/>
        </p:nvSpPr>
        <p:spPr>
          <a:xfrm>
            <a:off x="5410354" y="5551551"/>
            <a:ext cx="3118268" cy="484505"/>
          </a:xfrm>
          <a:custGeom>
            <a:avLst/>
            <a:gdLst/>
            <a:ahLst/>
            <a:cxnLst/>
            <a:rect l="l" t="t" r="r" b="b"/>
            <a:pathLst>
              <a:path w="3187065" h="484504">
                <a:moveTo>
                  <a:pt x="3186480" y="484009"/>
                </a:moveTo>
                <a:lnTo>
                  <a:pt x="0" y="484009"/>
                </a:lnTo>
                <a:lnTo>
                  <a:pt x="0" y="0"/>
                </a:lnTo>
                <a:lnTo>
                  <a:pt x="3186480" y="0"/>
                </a:lnTo>
                <a:lnTo>
                  <a:pt x="3186480" y="484009"/>
                </a:lnTo>
                <a:close/>
              </a:path>
            </a:pathLst>
          </a:custGeom>
          <a:ln w="46748">
            <a:solidFill>
              <a:srgbClr val="8ED1E9"/>
            </a:solidFill>
          </a:ln>
        </p:spPr>
        <p:txBody>
          <a:bodyPr wrap="square" lIns="0" tIns="0" rIns="0" bIns="0" rtlCol="0"/>
          <a:lstStyle/>
          <a:p>
            <a:endParaRPr/>
          </a:p>
        </p:txBody>
      </p:sp>
      <p:sp>
        <p:nvSpPr>
          <p:cNvPr id="100" name="object 67"/>
          <p:cNvSpPr/>
          <p:nvPr/>
        </p:nvSpPr>
        <p:spPr>
          <a:xfrm>
            <a:off x="6940195" y="5075085"/>
            <a:ext cx="1615706" cy="484505"/>
          </a:xfrm>
          <a:custGeom>
            <a:avLst/>
            <a:gdLst/>
            <a:ahLst/>
            <a:cxnLst/>
            <a:rect l="l" t="t" r="r" b="b"/>
            <a:pathLst>
              <a:path w="1656715" h="484504">
                <a:moveTo>
                  <a:pt x="0" y="484022"/>
                </a:moveTo>
                <a:lnTo>
                  <a:pt x="1656638" y="484022"/>
                </a:lnTo>
                <a:lnTo>
                  <a:pt x="1656638" y="0"/>
                </a:lnTo>
                <a:lnTo>
                  <a:pt x="0" y="0"/>
                </a:lnTo>
                <a:lnTo>
                  <a:pt x="0" y="484022"/>
                </a:lnTo>
                <a:close/>
              </a:path>
            </a:pathLst>
          </a:custGeom>
          <a:solidFill>
            <a:srgbClr val="FFFFFF"/>
          </a:solidFill>
        </p:spPr>
        <p:txBody>
          <a:bodyPr wrap="square" lIns="0" tIns="0" rIns="0" bIns="0" rtlCol="0"/>
          <a:lstStyle/>
          <a:p>
            <a:endParaRPr/>
          </a:p>
        </p:txBody>
      </p:sp>
      <p:sp>
        <p:nvSpPr>
          <p:cNvPr id="101" name="object 68"/>
          <p:cNvSpPr/>
          <p:nvPr/>
        </p:nvSpPr>
        <p:spPr>
          <a:xfrm>
            <a:off x="5410353" y="5075085"/>
            <a:ext cx="996950" cy="484505"/>
          </a:xfrm>
          <a:custGeom>
            <a:avLst/>
            <a:gdLst/>
            <a:ahLst/>
            <a:cxnLst/>
            <a:rect l="l" t="t" r="r" b="b"/>
            <a:pathLst>
              <a:path w="996950" h="484504">
                <a:moveTo>
                  <a:pt x="0" y="484022"/>
                </a:moveTo>
                <a:lnTo>
                  <a:pt x="996467" y="484022"/>
                </a:lnTo>
                <a:lnTo>
                  <a:pt x="996467" y="0"/>
                </a:lnTo>
                <a:lnTo>
                  <a:pt x="0" y="0"/>
                </a:lnTo>
                <a:lnTo>
                  <a:pt x="0" y="484022"/>
                </a:lnTo>
                <a:close/>
              </a:path>
            </a:pathLst>
          </a:custGeom>
          <a:solidFill>
            <a:srgbClr val="FFFFFF"/>
          </a:solidFill>
        </p:spPr>
        <p:txBody>
          <a:bodyPr wrap="square" lIns="0" tIns="0" rIns="0" bIns="0" rtlCol="0"/>
          <a:lstStyle/>
          <a:p>
            <a:endParaRPr/>
          </a:p>
        </p:txBody>
      </p:sp>
      <p:sp>
        <p:nvSpPr>
          <p:cNvPr id="102" name="object 69"/>
          <p:cNvSpPr/>
          <p:nvPr/>
        </p:nvSpPr>
        <p:spPr>
          <a:xfrm>
            <a:off x="5410354" y="5075085"/>
            <a:ext cx="3141116" cy="484505"/>
          </a:xfrm>
          <a:custGeom>
            <a:avLst/>
            <a:gdLst/>
            <a:ahLst/>
            <a:cxnLst/>
            <a:rect l="l" t="t" r="r" b="b"/>
            <a:pathLst>
              <a:path w="3187065" h="484504">
                <a:moveTo>
                  <a:pt x="3186480" y="484022"/>
                </a:moveTo>
                <a:lnTo>
                  <a:pt x="0" y="484022"/>
                </a:lnTo>
                <a:lnTo>
                  <a:pt x="0" y="0"/>
                </a:lnTo>
                <a:lnTo>
                  <a:pt x="3186480" y="0"/>
                </a:lnTo>
                <a:lnTo>
                  <a:pt x="3186480" y="484022"/>
                </a:lnTo>
                <a:close/>
              </a:path>
            </a:pathLst>
          </a:custGeom>
          <a:ln w="46748">
            <a:solidFill>
              <a:srgbClr val="8ED1E9"/>
            </a:solidFill>
          </a:ln>
        </p:spPr>
        <p:txBody>
          <a:bodyPr wrap="square" lIns="0" tIns="0" rIns="0" bIns="0" rtlCol="0"/>
          <a:lstStyle/>
          <a:p>
            <a:endParaRPr/>
          </a:p>
        </p:txBody>
      </p:sp>
      <p:sp>
        <p:nvSpPr>
          <p:cNvPr id="103" name="object 70"/>
          <p:cNvSpPr/>
          <p:nvPr/>
        </p:nvSpPr>
        <p:spPr>
          <a:xfrm>
            <a:off x="5402060" y="5084229"/>
            <a:ext cx="990600" cy="469900"/>
          </a:xfrm>
          <a:custGeom>
            <a:avLst/>
            <a:gdLst/>
            <a:ahLst/>
            <a:cxnLst/>
            <a:rect l="l" t="t" r="r" b="b"/>
            <a:pathLst>
              <a:path w="990600" h="469900">
                <a:moveTo>
                  <a:pt x="990600" y="469900"/>
                </a:moveTo>
                <a:lnTo>
                  <a:pt x="0" y="469900"/>
                </a:lnTo>
                <a:lnTo>
                  <a:pt x="0" y="0"/>
                </a:lnTo>
                <a:lnTo>
                  <a:pt x="990600" y="0"/>
                </a:lnTo>
                <a:lnTo>
                  <a:pt x="990600" y="469900"/>
                </a:lnTo>
                <a:close/>
              </a:path>
            </a:pathLst>
          </a:custGeom>
          <a:solidFill>
            <a:srgbClr val="ADDD89"/>
          </a:solidFill>
        </p:spPr>
        <p:txBody>
          <a:bodyPr wrap="square" lIns="0" tIns="0" rIns="0" bIns="0" rtlCol="0"/>
          <a:lstStyle/>
          <a:p>
            <a:endParaRPr/>
          </a:p>
        </p:txBody>
      </p:sp>
      <p:sp>
        <p:nvSpPr>
          <p:cNvPr id="104" name="object 71"/>
          <p:cNvSpPr/>
          <p:nvPr/>
        </p:nvSpPr>
        <p:spPr>
          <a:xfrm>
            <a:off x="6951460" y="6523570"/>
            <a:ext cx="1270000" cy="448945"/>
          </a:xfrm>
          <a:custGeom>
            <a:avLst/>
            <a:gdLst/>
            <a:ahLst/>
            <a:cxnLst/>
            <a:rect l="l" t="t" r="r" b="b"/>
            <a:pathLst>
              <a:path w="1270000" h="448945">
                <a:moveTo>
                  <a:pt x="0" y="448729"/>
                </a:moveTo>
                <a:lnTo>
                  <a:pt x="1270000" y="448729"/>
                </a:lnTo>
                <a:lnTo>
                  <a:pt x="1270000" y="0"/>
                </a:lnTo>
                <a:lnTo>
                  <a:pt x="0" y="0"/>
                </a:lnTo>
                <a:lnTo>
                  <a:pt x="0" y="448729"/>
                </a:lnTo>
                <a:close/>
              </a:path>
            </a:pathLst>
          </a:custGeom>
          <a:solidFill>
            <a:srgbClr val="DCF8FF"/>
          </a:solidFill>
        </p:spPr>
        <p:txBody>
          <a:bodyPr wrap="square" lIns="0" tIns="0" rIns="0" bIns="0" rtlCol="0"/>
          <a:lstStyle/>
          <a:p>
            <a:endParaRPr/>
          </a:p>
        </p:txBody>
      </p:sp>
      <p:sp>
        <p:nvSpPr>
          <p:cNvPr id="105" name="object 72"/>
          <p:cNvSpPr/>
          <p:nvPr/>
        </p:nvSpPr>
        <p:spPr>
          <a:xfrm>
            <a:off x="6940195" y="6053670"/>
            <a:ext cx="1611630" cy="469900"/>
          </a:xfrm>
          <a:custGeom>
            <a:avLst/>
            <a:gdLst/>
            <a:ahLst/>
            <a:cxnLst/>
            <a:rect l="l" t="t" r="r" b="b"/>
            <a:pathLst>
              <a:path w="1611629" h="469900">
                <a:moveTo>
                  <a:pt x="0" y="469900"/>
                </a:moveTo>
                <a:lnTo>
                  <a:pt x="1611464" y="469900"/>
                </a:lnTo>
                <a:lnTo>
                  <a:pt x="1611464" y="0"/>
                </a:lnTo>
                <a:lnTo>
                  <a:pt x="0" y="0"/>
                </a:lnTo>
                <a:lnTo>
                  <a:pt x="0" y="469900"/>
                </a:lnTo>
                <a:close/>
              </a:path>
            </a:pathLst>
          </a:custGeom>
          <a:solidFill>
            <a:srgbClr val="ADDD89"/>
          </a:solidFill>
        </p:spPr>
        <p:txBody>
          <a:bodyPr wrap="square" lIns="0" tIns="0" rIns="0" bIns="0" rtlCol="0"/>
          <a:lstStyle/>
          <a:p>
            <a:endParaRPr/>
          </a:p>
        </p:txBody>
      </p:sp>
      <p:sp>
        <p:nvSpPr>
          <p:cNvPr id="106" name="object 73"/>
          <p:cNvSpPr/>
          <p:nvPr/>
        </p:nvSpPr>
        <p:spPr>
          <a:xfrm>
            <a:off x="5418989" y="6053670"/>
            <a:ext cx="988060" cy="469900"/>
          </a:xfrm>
          <a:custGeom>
            <a:avLst/>
            <a:gdLst/>
            <a:ahLst/>
            <a:cxnLst/>
            <a:rect l="l" t="t" r="r" b="b"/>
            <a:pathLst>
              <a:path w="988060" h="469900">
                <a:moveTo>
                  <a:pt x="0" y="469900"/>
                </a:moveTo>
                <a:lnTo>
                  <a:pt x="987831" y="469900"/>
                </a:lnTo>
                <a:lnTo>
                  <a:pt x="987831" y="0"/>
                </a:lnTo>
                <a:lnTo>
                  <a:pt x="0" y="0"/>
                </a:lnTo>
                <a:lnTo>
                  <a:pt x="0" y="469900"/>
                </a:lnTo>
                <a:close/>
              </a:path>
            </a:pathLst>
          </a:custGeom>
          <a:solidFill>
            <a:srgbClr val="ADDD89"/>
          </a:solidFill>
        </p:spPr>
        <p:txBody>
          <a:bodyPr wrap="square" lIns="0" tIns="0" rIns="0" bIns="0" rtlCol="0"/>
          <a:lstStyle/>
          <a:p>
            <a:endParaRPr/>
          </a:p>
        </p:txBody>
      </p:sp>
      <p:sp>
        <p:nvSpPr>
          <p:cNvPr id="107" name="object 74"/>
          <p:cNvSpPr txBox="1"/>
          <p:nvPr/>
        </p:nvSpPr>
        <p:spPr>
          <a:xfrm>
            <a:off x="4988534" y="5201931"/>
            <a:ext cx="248285" cy="3109184"/>
          </a:xfrm>
          <a:prstGeom prst="rect">
            <a:avLst/>
          </a:prstGeom>
        </p:spPr>
        <p:txBody>
          <a:bodyPr vert="horz" wrap="square" lIns="0" tIns="15875" rIns="0" bIns="0" rtlCol="0">
            <a:spAutoFit/>
          </a:bodyPr>
          <a:lstStyle/>
          <a:p>
            <a:pPr algn="ctr">
              <a:lnSpc>
                <a:spcPct val="100000"/>
              </a:lnSpc>
              <a:spcBef>
                <a:spcPts val="125"/>
              </a:spcBef>
            </a:pPr>
            <a:r>
              <a:rPr sz="1800" b="1" spc="-40" dirty="0">
                <a:solidFill>
                  <a:schemeClr val="bg1"/>
                </a:solidFill>
                <a:latin typeface="Apex New PS Bold Italic Proport" pitchFamily="50" charset="0"/>
                <a:cs typeface="Calibri"/>
              </a:rPr>
              <a:t>10</a:t>
            </a:r>
            <a:endParaRPr sz="1800" dirty="0">
              <a:solidFill>
                <a:schemeClr val="bg1"/>
              </a:solidFill>
              <a:latin typeface="Apex New PS Bold Italic Proport" pitchFamily="50" charset="0"/>
              <a:cs typeface="Calibri"/>
            </a:endParaRPr>
          </a:p>
          <a:p>
            <a:pPr marL="79375" algn="ctr">
              <a:lnSpc>
                <a:spcPct val="100000"/>
              </a:lnSpc>
              <a:spcBef>
                <a:spcPts val="1510"/>
              </a:spcBef>
            </a:pPr>
            <a:r>
              <a:rPr sz="1800" b="1" spc="204" dirty="0">
                <a:solidFill>
                  <a:schemeClr val="bg1"/>
                </a:solidFill>
                <a:latin typeface="Apex New PS Bold Italic Proport" pitchFamily="50" charset="0"/>
                <a:cs typeface="Calibri"/>
              </a:rPr>
              <a:t>9</a:t>
            </a:r>
            <a:endParaRPr sz="1800" dirty="0">
              <a:solidFill>
                <a:schemeClr val="bg1"/>
              </a:solidFill>
              <a:latin typeface="Apex New PS Bold Italic Proport" pitchFamily="50" charset="0"/>
              <a:cs typeface="Calibri"/>
            </a:endParaRPr>
          </a:p>
          <a:p>
            <a:pPr marL="83185" algn="ctr">
              <a:lnSpc>
                <a:spcPct val="100000"/>
              </a:lnSpc>
              <a:spcBef>
                <a:spcPts val="1515"/>
              </a:spcBef>
            </a:pPr>
            <a:r>
              <a:rPr sz="1800" b="1" spc="175" dirty="0">
                <a:solidFill>
                  <a:schemeClr val="bg1"/>
                </a:solidFill>
                <a:latin typeface="Apex New PS Bold Italic Proport" pitchFamily="50" charset="0"/>
                <a:cs typeface="Calibri"/>
              </a:rPr>
              <a:t>8</a:t>
            </a:r>
            <a:endParaRPr sz="1800" dirty="0">
              <a:solidFill>
                <a:schemeClr val="bg1"/>
              </a:solidFill>
              <a:latin typeface="Apex New PS Bold Italic Proport" pitchFamily="50" charset="0"/>
              <a:cs typeface="Calibri"/>
            </a:endParaRPr>
          </a:p>
          <a:p>
            <a:pPr marL="103505" algn="ctr">
              <a:lnSpc>
                <a:spcPct val="100000"/>
              </a:lnSpc>
              <a:spcBef>
                <a:spcPts val="1515"/>
              </a:spcBef>
            </a:pPr>
            <a:r>
              <a:rPr sz="1800" b="1" spc="10" dirty="0">
                <a:solidFill>
                  <a:schemeClr val="bg1"/>
                </a:solidFill>
                <a:latin typeface="Apex New PS Bold Italic Proport" pitchFamily="50" charset="0"/>
                <a:cs typeface="Calibri"/>
              </a:rPr>
              <a:t>7</a:t>
            </a:r>
            <a:endParaRPr sz="1800" dirty="0">
              <a:solidFill>
                <a:schemeClr val="bg1"/>
              </a:solidFill>
              <a:latin typeface="Apex New PS Bold Italic Proport" pitchFamily="50" charset="0"/>
              <a:cs typeface="Calibri"/>
            </a:endParaRPr>
          </a:p>
          <a:p>
            <a:pPr marL="79375" algn="ctr">
              <a:lnSpc>
                <a:spcPct val="100000"/>
              </a:lnSpc>
              <a:spcBef>
                <a:spcPts val="1510"/>
              </a:spcBef>
            </a:pPr>
            <a:r>
              <a:rPr sz="1800" b="1" spc="204" dirty="0">
                <a:solidFill>
                  <a:schemeClr val="bg1"/>
                </a:solidFill>
                <a:latin typeface="Apex New PS Bold Italic Proport" pitchFamily="50" charset="0"/>
                <a:cs typeface="Calibri"/>
              </a:rPr>
              <a:t>6</a:t>
            </a:r>
            <a:endParaRPr sz="1800" dirty="0">
              <a:solidFill>
                <a:schemeClr val="bg1"/>
              </a:solidFill>
              <a:latin typeface="Apex New PS Bold Italic Proport" pitchFamily="50" charset="0"/>
              <a:cs typeface="Calibri"/>
            </a:endParaRPr>
          </a:p>
          <a:p>
            <a:pPr marL="83185" algn="ctr">
              <a:lnSpc>
                <a:spcPct val="100000"/>
              </a:lnSpc>
              <a:spcBef>
                <a:spcPts val="1515"/>
              </a:spcBef>
            </a:pPr>
            <a:r>
              <a:rPr sz="1800" b="1" spc="175" dirty="0">
                <a:solidFill>
                  <a:schemeClr val="bg1"/>
                </a:solidFill>
                <a:latin typeface="Apex New PS Bold Italic Proport" pitchFamily="50" charset="0"/>
                <a:cs typeface="Calibri"/>
              </a:rPr>
              <a:t>5</a:t>
            </a:r>
            <a:endParaRPr lang="es-ES" sz="1800" b="1" spc="175" dirty="0">
              <a:solidFill>
                <a:schemeClr val="bg1"/>
              </a:solidFill>
              <a:latin typeface="Apex New PS Bold Italic Proport" pitchFamily="50" charset="0"/>
              <a:cs typeface="Calibri"/>
            </a:endParaRPr>
          </a:p>
          <a:p>
            <a:pPr marL="83185" algn="ctr">
              <a:lnSpc>
                <a:spcPct val="100000"/>
              </a:lnSpc>
              <a:spcBef>
                <a:spcPts val="1515"/>
              </a:spcBef>
            </a:pPr>
            <a:r>
              <a:rPr lang="es-ES" sz="1800" b="1" spc="175" dirty="0">
                <a:solidFill>
                  <a:schemeClr val="bg1"/>
                </a:solidFill>
                <a:latin typeface="Apex New PS Bold Italic Proport" pitchFamily="50" charset="0"/>
                <a:cs typeface="Calibri"/>
              </a:rPr>
              <a:t>4</a:t>
            </a:r>
            <a:endParaRPr sz="1800" dirty="0">
              <a:solidFill>
                <a:schemeClr val="bg1"/>
              </a:solidFill>
              <a:latin typeface="Apex New PS Bold Italic Proport" pitchFamily="50" charset="0"/>
              <a:cs typeface="Calibri"/>
            </a:endParaRPr>
          </a:p>
        </p:txBody>
      </p:sp>
      <p:sp>
        <p:nvSpPr>
          <p:cNvPr id="109" name="object 76"/>
          <p:cNvSpPr txBox="1"/>
          <p:nvPr/>
        </p:nvSpPr>
        <p:spPr>
          <a:xfrm>
            <a:off x="10360231" y="6290011"/>
            <a:ext cx="1260098" cy="259686"/>
          </a:xfrm>
          <a:prstGeom prst="rect">
            <a:avLst/>
          </a:prstGeom>
        </p:spPr>
        <p:txBody>
          <a:bodyPr vert="horz" wrap="square" lIns="0" tIns="13335" rIns="0" bIns="0" rtlCol="0">
            <a:spAutoFit/>
          </a:bodyPr>
          <a:lstStyle/>
          <a:p>
            <a:pPr marL="12700">
              <a:lnSpc>
                <a:spcPct val="100000"/>
              </a:lnSpc>
              <a:spcBef>
                <a:spcPts val="105"/>
              </a:spcBef>
            </a:pPr>
            <a:r>
              <a:rPr sz="1600" b="1" spc="-135" dirty="0">
                <a:solidFill>
                  <a:schemeClr val="bg1"/>
                </a:solidFill>
                <a:latin typeface="Apex New PS Bold Proportional" pitchFamily="50" charset="0"/>
                <a:ea typeface="Apex New Medium" panose="02010600040501010103" charset="0"/>
                <a:cs typeface="Calibri"/>
              </a:rPr>
              <a:t>1</a:t>
            </a:r>
            <a:r>
              <a:rPr lang="es-ES" sz="1600" b="1" spc="-135" dirty="0">
                <a:solidFill>
                  <a:schemeClr val="bg1"/>
                </a:solidFill>
                <a:latin typeface="Apex New PS Bold Proportional" pitchFamily="50" charset="0"/>
                <a:ea typeface="Apex New Medium" panose="02010600040501010103" charset="0"/>
                <a:cs typeface="Calibri"/>
              </a:rPr>
              <a:t> </a:t>
            </a:r>
            <a:r>
              <a:rPr sz="1600" b="1" spc="-135" dirty="0">
                <a:solidFill>
                  <a:schemeClr val="bg1"/>
                </a:solidFill>
                <a:latin typeface="Apex New PS Bold Proportional" pitchFamily="50" charset="0"/>
                <a:ea typeface="Apex New Medium" panose="02010600040501010103" charset="0"/>
                <a:cs typeface="Calibri"/>
              </a:rPr>
              <a:t>º</a:t>
            </a:r>
            <a:r>
              <a:rPr lang="es-ES" sz="1600" b="1" spc="-135" dirty="0">
                <a:solidFill>
                  <a:schemeClr val="bg1"/>
                </a:solidFill>
                <a:latin typeface="Apex New PS Bold Proportional" pitchFamily="50" charset="0"/>
                <a:ea typeface="Apex New Medium" panose="02010600040501010103" charset="0"/>
                <a:cs typeface="Calibri"/>
              </a:rPr>
              <a:t> </a:t>
            </a:r>
            <a:r>
              <a:rPr sz="1600" b="1" spc="-100" dirty="0">
                <a:solidFill>
                  <a:schemeClr val="bg1"/>
                </a:solidFill>
                <a:latin typeface="Apex New PS Bold Proportional" pitchFamily="50" charset="0"/>
                <a:ea typeface="Apex New Medium" panose="02010600040501010103" charset="0"/>
                <a:cs typeface="Calibri"/>
              </a:rPr>
              <a:t> </a:t>
            </a:r>
            <a:r>
              <a:rPr sz="1600" b="1" spc="75" dirty="0">
                <a:solidFill>
                  <a:schemeClr val="bg1"/>
                </a:solidFill>
                <a:latin typeface="Apex New PS Bold Proportional" pitchFamily="50" charset="0"/>
                <a:ea typeface="Apex New Medium" panose="02010600040501010103" charset="0"/>
                <a:cs typeface="Calibri"/>
              </a:rPr>
              <a:t>ETAPA</a:t>
            </a:r>
            <a:endParaRPr sz="1600" dirty="0">
              <a:solidFill>
                <a:schemeClr val="bg1"/>
              </a:solidFill>
              <a:latin typeface="Apex New PS Bold Proportional" pitchFamily="50" charset="0"/>
              <a:ea typeface="Apex New Medium" panose="02010600040501010103" charset="0"/>
              <a:cs typeface="Calibri"/>
            </a:endParaRPr>
          </a:p>
        </p:txBody>
      </p:sp>
      <p:sp>
        <p:nvSpPr>
          <p:cNvPr id="110" name="object 77"/>
          <p:cNvSpPr txBox="1"/>
          <p:nvPr/>
        </p:nvSpPr>
        <p:spPr>
          <a:xfrm>
            <a:off x="10310985" y="6800846"/>
            <a:ext cx="1335127" cy="259686"/>
          </a:xfrm>
          <a:prstGeom prst="rect">
            <a:avLst/>
          </a:prstGeom>
        </p:spPr>
        <p:txBody>
          <a:bodyPr vert="horz" wrap="square" lIns="0" tIns="13335" rIns="0" bIns="0" rtlCol="0">
            <a:spAutoFit/>
          </a:bodyPr>
          <a:lstStyle/>
          <a:p>
            <a:pPr marL="12700">
              <a:lnSpc>
                <a:spcPct val="100000"/>
              </a:lnSpc>
              <a:spcBef>
                <a:spcPts val="105"/>
              </a:spcBef>
            </a:pPr>
            <a:r>
              <a:rPr sz="1600" b="1" spc="55" dirty="0">
                <a:solidFill>
                  <a:schemeClr val="bg1"/>
                </a:solidFill>
                <a:latin typeface="Apex New PS Bold Proportional" pitchFamily="50" charset="0"/>
                <a:ea typeface="Apex New Medium" panose="02010600040501010103" charset="0"/>
                <a:cs typeface="Calibri"/>
              </a:rPr>
              <a:t>2º</a:t>
            </a:r>
            <a:r>
              <a:rPr lang="es-ES" sz="1600" b="1" spc="55" dirty="0">
                <a:solidFill>
                  <a:schemeClr val="bg1"/>
                </a:solidFill>
                <a:latin typeface="Apex New PS Bold Proportional" pitchFamily="50" charset="0"/>
                <a:ea typeface="Apex New Medium" panose="02010600040501010103" charset="0"/>
                <a:cs typeface="Calibri"/>
              </a:rPr>
              <a:t> </a:t>
            </a:r>
            <a:r>
              <a:rPr sz="1600" b="1" spc="-100" dirty="0">
                <a:solidFill>
                  <a:schemeClr val="bg1"/>
                </a:solidFill>
                <a:latin typeface="Apex New PS Bold Proportional" pitchFamily="50" charset="0"/>
                <a:ea typeface="Apex New Medium" panose="02010600040501010103" charset="0"/>
                <a:cs typeface="Calibri"/>
              </a:rPr>
              <a:t> </a:t>
            </a:r>
            <a:r>
              <a:rPr sz="1600" b="1" spc="75" dirty="0">
                <a:solidFill>
                  <a:schemeClr val="bg1"/>
                </a:solidFill>
                <a:latin typeface="Apex New PS Bold Proportional" pitchFamily="50" charset="0"/>
                <a:ea typeface="Apex New Medium" panose="02010600040501010103" charset="0"/>
                <a:cs typeface="Calibri"/>
              </a:rPr>
              <a:t>ETAPA</a:t>
            </a:r>
            <a:endParaRPr sz="1600" dirty="0">
              <a:solidFill>
                <a:schemeClr val="bg1"/>
              </a:solidFill>
              <a:latin typeface="Apex New PS Bold Proportional" pitchFamily="50" charset="0"/>
              <a:ea typeface="Apex New Medium" panose="02010600040501010103" charset="0"/>
              <a:cs typeface="Calibri"/>
            </a:endParaRPr>
          </a:p>
        </p:txBody>
      </p:sp>
      <p:sp>
        <p:nvSpPr>
          <p:cNvPr id="111" name="object 78"/>
          <p:cNvSpPr txBox="1"/>
          <p:nvPr/>
        </p:nvSpPr>
        <p:spPr>
          <a:xfrm>
            <a:off x="10310985" y="7311682"/>
            <a:ext cx="1335127" cy="259686"/>
          </a:xfrm>
          <a:prstGeom prst="rect">
            <a:avLst/>
          </a:prstGeom>
        </p:spPr>
        <p:txBody>
          <a:bodyPr vert="horz" wrap="square" lIns="0" tIns="13335" rIns="0" bIns="0" rtlCol="0">
            <a:spAutoFit/>
          </a:bodyPr>
          <a:lstStyle/>
          <a:p>
            <a:pPr marL="12700">
              <a:lnSpc>
                <a:spcPct val="100000"/>
              </a:lnSpc>
              <a:spcBef>
                <a:spcPts val="105"/>
              </a:spcBef>
            </a:pPr>
            <a:r>
              <a:rPr sz="1600" b="1" spc="55" dirty="0">
                <a:solidFill>
                  <a:schemeClr val="bg1"/>
                </a:solidFill>
                <a:latin typeface="Apex New PS Bold Proportional" pitchFamily="50" charset="0"/>
                <a:ea typeface="Apex New Medium" panose="02010600040501010103" charset="0"/>
                <a:cs typeface="Calibri"/>
              </a:rPr>
              <a:t>3º</a:t>
            </a:r>
            <a:r>
              <a:rPr lang="es-ES" sz="1600" b="1" spc="55" dirty="0">
                <a:solidFill>
                  <a:schemeClr val="bg1"/>
                </a:solidFill>
                <a:latin typeface="Apex New PS Bold Proportional" pitchFamily="50" charset="0"/>
                <a:ea typeface="Apex New Medium" panose="02010600040501010103" charset="0"/>
                <a:cs typeface="Calibri"/>
              </a:rPr>
              <a:t> </a:t>
            </a:r>
            <a:r>
              <a:rPr sz="1600" b="1" spc="-100" dirty="0">
                <a:solidFill>
                  <a:schemeClr val="bg1"/>
                </a:solidFill>
                <a:latin typeface="Apex New PS Bold Proportional" pitchFamily="50" charset="0"/>
                <a:ea typeface="Apex New Medium" panose="02010600040501010103" charset="0"/>
                <a:cs typeface="Calibri"/>
              </a:rPr>
              <a:t> </a:t>
            </a:r>
            <a:r>
              <a:rPr sz="1600" b="1" spc="75" dirty="0">
                <a:solidFill>
                  <a:schemeClr val="bg1"/>
                </a:solidFill>
                <a:latin typeface="Apex New PS Bold Proportional" pitchFamily="50" charset="0"/>
                <a:ea typeface="Apex New Medium" panose="02010600040501010103" charset="0"/>
                <a:cs typeface="Calibri"/>
              </a:rPr>
              <a:t>ETAPA</a:t>
            </a:r>
            <a:endParaRPr sz="1600" dirty="0">
              <a:solidFill>
                <a:schemeClr val="bg1"/>
              </a:solidFill>
              <a:latin typeface="Apex New PS Bold Proportional" pitchFamily="50" charset="0"/>
              <a:ea typeface="Apex New Medium" panose="02010600040501010103" charset="0"/>
              <a:cs typeface="Calibri"/>
            </a:endParaRPr>
          </a:p>
        </p:txBody>
      </p:sp>
      <p:sp>
        <p:nvSpPr>
          <p:cNvPr id="112" name="object 79"/>
          <p:cNvSpPr/>
          <p:nvPr/>
        </p:nvSpPr>
        <p:spPr>
          <a:xfrm>
            <a:off x="9552559" y="6234264"/>
            <a:ext cx="697230" cy="400050"/>
          </a:xfrm>
          <a:custGeom>
            <a:avLst/>
            <a:gdLst/>
            <a:ahLst/>
            <a:cxnLst/>
            <a:rect l="l" t="t" r="r" b="b"/>
            <a:pathLst>
              <a:path w="697229" h="400050">
                <a:moveTo>
                  <a:pt x="696836" y="400037"/>
                </a:moveTo>
                <a:lnTo>
                  <a:pt x="0" y="400037"/>
                </a:lnTo>
                <a:lnTo>
                  <a:pt x="0" y="0"/>
                </a:lnTo>
                <a:lnTo>
                  <a:pt x="696836" y="0"/>
                </a:lnTo>
                <a:lnTo>
                  <a:pt x="696836" y="400037"/>
                </a:lnTo>
                <a:close/>
              </a:path>
            </a:pathLst>
          </a:custGeom>
          <a:solidFill>
            <a:srgbClr val="FFFF9F"/>
          </a:solidFill>
        </p:spPr>
        <p:txBody>
          <a:bodyPr wrap="square" lIns="0" tIns="0" rIns="0" bIns="0" rtlCol="0"/>
          <a:lstStyle/>
          <a:p>
            <a:endParaRPr/>
          </a:p>
        </p:txBody>
      </p:sp>
      <p:sp>
        <p:nvSpPr>
          <p:cNvPr id="113" name="object 80"/>
          <p:cNvSpPr/>
          <p:nvPr/>
        </p:nvSpPr>
        <p:spPr>
          <a:xfrm>
            <a:off x="9565463" y="6750456"/>
            <a:ext cx="697230" cy="400050"/>
          </a:xfrm>
          <a:custGeom>
            <a:avLst/>
            <a:gdLst/>
            <a:ahLst/>
            <a:cxnLst/>
            <a:rect l="l" t="t" r="r" b="b"/>
            <a:pathLst>
              <a:path w="697229" h="400050">
                <a:moveTo>
                  <a:pt x="696849" y="400050"/>
                </a:moveTo>
                <a:lnTo>
                  <a:pt x="0" y="400050"/>
                </a:lnTo>
                <a:lnTo>
                  <a:pt x="0" y="0"/>
                </a:lnTo>
                <a:lnTo>
                  <a:pt x="696849" y="0"/>
                </a:lnTo>
                <a:lnTo>
                  <a:pt x="696849" y="400050"/>
                </a:lnTo>
                <a:close/>
              </a:path>
            </a:pathLst>
          </a:custGeom>
          <a:solidFill>
            <a:srgbClr val="DCF8FF"/>
          </a:solidFill>
        </p:spPr>
        <p:txBody>
          <a:bodyPr wrap="square" lIns="0" tIns="0" rIns="0" bIns="0" rtlCol="0"/>
          <a:lstStyle/>
          <a:p>
            <a:endParaRPr/>
          </a:p>
        </p:txBody>
      </p:sp>
      <p:sp>
        <p:nvSpPr>
          <p:cNvPr id="114" name="object 81"/>
          <p:cNvSpPr/>
          <p:nvPr/>
        </p:nvSpPr>
        <p:spPr>
          <a:xfrm>
            <a:off x="9539656" y="7292441"/>
            <a:ext cx="697230" cy="400050"/>
          </a:xfrm>
          <a:custGeom>
            <a:avLst/>
            <a:gdLst/>
            <a:ahLst/>
            <a:cxnLst/>
            <a:rect l="l" t="t" r="r" b="b"/>
            <a:pathLst>
              <a:path w="697229" h="400050">
                <a:moveTo>
                  <a:pt x="696836" y="400049"/>
                </a:moveTo>
                <a:lnTo>
                  <a:pt x="0" y="400049"/>
                </a:lnTo>
                <a:lnTo>
                  <a:pt x="0" y="0"/>
                </a:lnTo>
                <a:lnTo>
                  <a:pt x="696836" y="0"/>
                </a:lnTo>
                <a:lnTo>
                  <a:pt x="696836" y="400049"/>
                </a:lnTo>
                <a:close/>
              </a:path>
            </a:pathLst>
          </a:custGeom>
          <a:solidFill>
            <a:srgbClr val="ADDD89"/>
          </a:solidFill>
        </p:spPr>
        <p:txBody>
          <a:bodyPr wrap="square" lIns="0" tIns="0" rIns="0" bIns="0" rtlCol="0"/>
          <a:lstStyle/>
          <a:p>
            <a:endParaRPr/>
          </a:p>
        </p:txBody>
      </p:sp>
      <p:sp>
        <p:nvSpPr>
          <p:cNvPr id="115" name="object 82"/>
          <p:cNvSpPr txBox="1"/>
          <p:nvPr/>
        </p:nvSpPr>
        <p:spPr>
          <a:xfrm>
            <a:off x="5507597" y="5225822"/>
            <a:ext cx="899201" cy="182742"/>
          </a:xfrm>
          <a:prstGeom prst="rect">
            <a:avLst/>
          </a:prstGeom>
        </p:spPr>
        <p:txBody>
          <a:bodyPr vert="horz" wrap="square" lIns="0" tIns="13335" rIns="0" bIns="0" rtlCol="0">
            <a:spAutoFit/>
          </a:bodyPr>
          <a:lstStyle/>
          <a:p>
            <a:pPr marL="12700">
              <a:lnSpc>
                <a:spcPct val="100000"/>
              </a:lnSpc>
              <a:spcBef>
                <a:spcPts val="105"/>
              </a:spcBef>
            </a:pPr>
            <a:r>
              <a:rPr sz="1100" b="1" spc="30" dirty="0">
                <a:solidFill>
                  <a:srgbClr val="1F487C"/>
                </a:solidFill>
                <a:latin typeface="Apex New Medium" panose="02010600040501010103" charset="0"/>
                <a:ea typeface="Apex New Medium" panose="02010600040501010103" charset="0"/>
                <a:cs typeface="Calibri"/>
              </a:rPr>
              <a:t>SEGURIDAD</a:t>
            </a:r>
            <a:endParaRPr sz="1100" dirty="0">
              <a:latin typeface="Apex New Medium" panose="02010600040501010103" charset="0"/>
              <a:ea typeface="Apex New Medium" panose="02010600040501010103" charset="0"/>
              <a:cs typeface="Calibri"/>
            </a:endParaRPr>
          </a:p>
        </p:txBody>
      </p:sp>
      <p:sp>
        <p:nvSpPr>
          <p:cNvPr id="116" name="object 83"/>
          <p:cNvSpPr txBox="1"/>
          <p:nvPr/>
        </p:nvSpPr>
        <p:spPr>
          <a:xfrm>
            <a:off x="5570315" y="6191952"/>
            <a:ext cx="836999" cy="173766"/>
          </a:xfrm>
          <a:prstGeom prst="rect">
            <a:avLst/>
          </a:prstGeom>
        </p:spPr>
        <p:txBody>
          <a:bodyPr vert="horz" wrap="square" lIns="0" tIns="12065" rIns="0" bIns="0" rtlCol="0">
            <a:spAutoFit/>
          </a:bodyPr>
          <a:lstStyle/>
          <a:p>
            <a:pPr marL="12700">
              <a:lnSpc>
                <a:spcPct val="100000"/>
              </a:lnSpc>
              <a:spcBef>
                <a:spcPts val="95"/>
              </a:spcBef>
            </a:pPr>
            <a:r>
              <a:rPr sz="1050" b="1" spc="65" dirty="0">
                <a:solidFill>
                  <a:srgbClr val="1F487C"/>
                </a:solidFill>
                <a:latin typeface="Apex New Medium" panose="02010600040501010103" charset="0"/>
                <a:ea typeface="Apex New Medium" panose="02010600040501010103" charset="0"/>
                <a:cs typeface="Calibri"/>
              </a:rPr>
              <a:t>LOGÍSTICA</a:t>
            </a:r>
            <a:endParaRPr sz="1050" dirty="0">
              <a:latin typeface="Apex New Medium" panose="02010600040501010103" charset="0"/>
              <a:ea typeface="Apex New Medium" panose="02010600040501010103" charset="0"/>
              <a:cs typeface="Calibri"/>
            </a:endParaRPr>
          </a:p>
        </p:txBody>
      </p:sp>
      <p:sp>
        <p:nvSpPr>
          <p:cNvPr id="117" name="object 84"/>
          <p:cNvSpPr txBox="1"/>
          <p:nvPr/>
        </p:nvSpPr>
        <p:spPr>
          <a:xfrm>
            <a:off x="7137184" y="6122614"/>
            <a:ext cx="1141095" cy="319959"/>
          </a:xfrm>
          <a:prstGeom prst="rect">
            <a:avLst/>
          </a:prstGeom>
        </p:spPr>
        <p:txBody>
          <a:bodyPr vert="horz" wrap="square" lIns="0" tIns="12065" rIns="0" bIns="0" rtlCol="0">
            <a:spAutoFit/>
          </a:bodyPr>
          <a:lstStyle/>
          <a:p>
            <a:pPr marR="20320" algn="ctr">
              <a:lnSpc>
                <a:spcPts val="1175"/>
              </a:lnSpc>
              <a:spcBef>
                <a:spcPts val="95"/>
              </a:spcBef>
            </a:pPr>
            <a:r>
              <a:rPr sz="1050" b="1" spc="55" dirty="0">
                <a:solidFill>
                  <a:srgbClr val="1F487C"/>
                </a:solidFill>
                <a:latin typeface="Apex New Medium" panose="02010600040501010103" charset="0"/>
                <a:ea typeface="Apex New Medium" panose="02010600040501010103" charset="0"/>
                <a:cs typeface="Calibri"/>
              </a:rPr>
              <a:t>FACTURACIÓN</a:t>
            </a:r>
            <a:r>
              <a:rPr lang="es-ES" sz="1050" dirty="0">
                <a:latin typeface="Apex New Medium" panose="02010600040501010103" charset="0"/>
                <a:ea typeface="Apex New Medium" panose="02010600040501010103" charset="0"/>
                <a:cs typeface="Calibri"/>
              </a:rPr>
              <a:t> </a:t>
            </a:r>
            <a:r>
              <a:rPr sz="1050" b="1" spc="175" dirty="0">
                <a:solidFill>
                  <a:srgbClr val="1F487C"/>
                </a:solidFill>
                <a:latin typeface="Apex New Medium" panose="02010600040501010103" charset="0"/>
                <a:ea typeface="Apex New Medium" panose="02010600040501010103" charset="0"/>
                <a:cs typeface="Calibri"/>
              </a:rPr>
              <a:t>Y</a:t>
            </a:r>
            <a:r>
              <a:rPr sz="1050" b="1" spc="-85" dirty="0">
                <a:solidFill>
                  <a:srgbClr val="1F487C"/>
                </a:solidFill>
                <a:latin typeface="Apex New Medium" panose="02010600040501010103" charset="0"/>
                <a:ea typeface="Apex New Medium" panose="02010600040501010103" charset="0"/>
                <a:cs typeface="Calibri"/>
              </a:rPr>
              <a:t> </a:t>
            </a:r>
            <a:r>
              <a:rPr sz="1050" b="1" spc="55" dirty="0">
                <a:solidFill>
                  <a:srgbClr val="1F487C"/>
                </a:solidFill>
                <a:latin typeface="Apex New Medium" panose="02010600040501010103" charset="0"/>
                <a:ea typeface="Apex New Medium" panose="02010600040501010103" charset="0"/>
                <a:cs typeface="Calibri"/>
              </a:rPr>
              <a:t>PLANEAMIENTO</a:t>
            </a:r>
            <a:endParaRPr sz="1050" dirty="0">
              <a:latin typeface="Apex New Medium" panose="02010600040501010103" charset="0"/>
              <a:ea typeface="Apex New Medium" panose="02010600040501010103" charset="0"/>
              <a:cs typeface="Calibri"/>
            </a:endParaRPr>
          </a:p>
        </p:txBody>
      </p:sp>
      <p:sp>
        <p:nvSpPr>
          <p:cNvPr id="118" name="object 85"/>
          <p:cNvSpPr txBox="1"/>
          <p:nvPr/>
        </p:nvSpPr>
        <p:spPr>
          <a:xfrm>
            <a:off x="7037133" y="6644520"/>
            <a:ext cx="1225777" cy="234038"/>
          </a:xfrm>
          <a:prstGeom prst="rect">
            <a:avLst/>
          </a:prstGeom>
        </p:spPr>
        <p:txBody>
          <a:bodyPr vert="horz" wrap="square" lIns="0" tIns="28575" rIns="0" bIns="0" rtlCol="0">
            <a:spAutoFit/>
          </a:bodyPr>
          <a:lstStyle/>
          <a:p>
            <a:pPr marL="12700" marR="5080">
              <a:lnSpc>
                <a:spcPts val="810"/>
              </a:lnSpc>
              <a:spcBef>
                <a:spcPts val="225"/>
              </a:spcBef>
            </a:pPr>
            <a:r>
              <a:rPr sz="800" b="1" spc="65" dirty="0">
                <a:solidFill>
                  <a:srgbClr val="1F487C"/>
                </a:solidFill>
                <a:latin typeface="Apex New Medium" panose="02010600040501010103" charset="0"/>
                <a:ea typeface="Apex New Medium" panose="02010600040501010103" charset="0"/>
                <a:cs typeface="Calibri"/>
              </a:rPr>
              <a:t>LEGAL,</a:t>
            </a:r>
            <a:r>
              <a:rPr sz="800" b="1" spc="-114" dirty="0">
                <a:solidFill>
                  <a:srgbClr val="1F487C"/>
                </a:solidFill>
                <a:latin typeface="Apex New Medium" panose="02010600040501010103" charset="0"/>
                <a:ea typeface="Apex New Medium" panose="02010600040501010103" charset="0"/>
                <a:cs typeface="Calibri"/>
              </a:rPr>
              <a:t> </a:t>
            </a:r>
            <a:r>
              <a:rPr sz="800" b="1" spc="30" dirty="0">
                <a:solidFill>
                  <a:srgbClr val="1F487C"/>
                </a:solidFill>
                <a:latin typeface="Apex New Medium" panose="02010600040501010103" charset="0"/>
                <a:ea typeface="Apex New Medium" panose="02010600040501010103" charset="0"/>
                <a:cs typeface="Calibri"/>
              </a:rPr>
              <a:t>IMAGEN, </a:t>
            </a:r>
            <a:r>
              <a:rPr sz="800" b="1" spc="65" dirty="0">
                <a:solidFill>
                  <a:srgbClr val="1F487C"/>
                </a:solidFill>
                <a:latin typeface="Apex New Medium" panose="02010600040501010103" charset="0"/>
                <a:ea typeface="Apex New Medium" panose="02010600040501010103" charset="0"/>
                <a:cs typeface="Calibri"/>
              </a:rPr>
              <a:t>SERV.  PARA</a:t>
            </a:r>
            <a:r>
              <a:rPr sz="800" b="1" spc="-20" dirty="0">
                <a:solidFill>
                  <a:srgbClr val="1F487C"/>
                </a:solidFill>
                <a:latin typeface="Apex New Medium" panose="02010600040501010103" charset="0"/>
                <a:ea typeface="Apex New Medium" panose="02010600040501010103" charset="0"/>
                <a:cs typeface="Calibri"/>
              </a:rPr>
              <a:t> </a:t>
            </a:r>
            <a:r>
              <a:rPr sz="800" b="1" spc="50" dirty="0">
                <a:solidFill>
                  <a:srgbClr val="1F487C"/>
                </a:solidFill>
                <a:latin typeface="Apex New Medium" panose="02010600040501010103" charset="0"/>
                <a:ea typeface="Apex New Medium" panose="02010600040501010103" charset="0"/>
                <a:cs typeface="Calibri"/>
              </a:rPr>
              <a:t>AVIACIÓN</a:t>
            </a:r>
            <a:endParaRPr sz="800" dirty="0">
              <a:latin typeface="Apex New Medium" panose="02010600040501010103" charset="0"/>
              <a:ea typeface="Apex New Medium" panose="02010600040501010103" charset="0"/>
              <a:cs typeface="Calibri"/>
            </a:endParaRPr>
          </a:p>
        </p:txBody>
      </p:sp>
      <p:sp>
        <p:nvSpPr>
          <p:cNvPr id="119" name="object 86"/>
          <p:cNvSpPr txBox="1"/>
          <p:nvPr/>
        </p:nvSpPr>
        <p:spPr>
          <a:xfrm>
            <a:off x="7186719" y="7139448"/>
            <a:ext cx="603820" cy="173766"/>
          </a:xfrm>
          <a:prstGeom prst="rect">
            <a:avLst/>
          </a:prstGeom>
        </p:spPr>
        <p:txBody>
          <a:bodyPr vert="horz" wrap="square" lIns="0" tIns="12065" rIns="0" bIns="0" rtlCol="0">
            <a:spAutoFit/>
          </a:bodyPr>
          <a:lstStyle/>
          <a:p>
            <a:pPr marL="12700">
              <a:lnSpc>
                <a:spcPct val="100000"/>
              </a:lnSpc>
              <a:spcBef>
                <a:spcPts val="95"/>
              </a:spcBef>
            </a:pPr>
            <a:r>
              <a:rPr sz="1050" b="1" spc="80" dirty="0">
                <a:solidFill>
                  <a:srgbClr val="1F487C"/>
                </a:solidFill>
                <a:latin typeface="Apex New Medium" panose="02010600040501010103" charset="0"/>
                <a:ea typeface="Apex New Medium" panose="02010600040501010103" charset="0"/>
                <a:cs typeface="Calibri"/>
              </a:rPr>
              <a:t>QHES</a:t>
            </a:r>
            <a:endParaRPr sz="1050" dirty="0">
              <a:latin typeface="Apex New Medium" panose="02010600040501010103" charset="0"/>
              <a:ea typeface="Apex New Medium" panose="02010600040501010103" charset="0"/>
              <a:cs typeface="Calibri"/>
            </a:endParaRPr>
          </a:p>
        </p:txBody>
      </p:sp>
      <p:sp>
        <p:nvSpPr>
          <p:cNvPr id="120" name="object 87"/>
          <p:cNvSpPr txBox="1"/>
          <p:nvPr/>
        </p:nvSpPr>
        <p:spPr>
          <a:xfrm>
            <a:off x="5744363" y="7621327"/>
            <a:ext cx="287655" cy="173766"/>
          </a:xfrm>
          <a:prstGeom prst="rect">
            <a:avLst/>
          </a:prstGeom>
        </p:spPr>
        <p:txBody>
          <a:bodyPr vert="horz" wrap="square" lIns="0" tIns="12065" rIns="0" bIns="0" rtlCol="0">
            <a:spAutoFit/>
          </a:bodyPr>
          <a:lstStyle/>
          <a:p>
            <a:pPr marL="12700">
              <a:lnSpc>
                <a:spcPct val="100000"/>
              </a:lnSpc>
              <a:spcBef>
                <a:spcPts val="95"/>
              </a:spcBef>
            </a:pPr>
            <a:r>
              <a:rPr sz="1050" b="1" spc="60" dirty="0">
                <a:solidFill>
                  <a:srgbClr val="1F487C"/>
                </a:solidFill>
                <a:latin typeface="Apex New Medium" panose="02010600040501010103" charset="0"/>
                <a:ea typeface="Apex New Medium" panose="02010600040501010103" charset="0"/>
                <a:cs typeface="Calibri"/>
              </a:rPr>
              <a:t>ADP</a:t>
            </a:r>
            <a:endParaRPr sz="1050" dirty="0">
              <a:latin typeface="Apex New Medium" panose="02010600040501010103" charset="0"/>
              <a:ea typeface="Apex New Medium" panose="02010600040501010103" charset="0"/>
              <a:cs typeface="Calibri"/>
            </a:endParaRPr>
          </a:p>
        </p:txBody>
      </p:sp>
      <p:sp>
        <p:nvSpPr>
          <p:cNvPr id="121" name="object 88"/>
          <p:cNvSpPr txBox="1"/>
          <p:nvPr/>
        </p:nvSpPr>
        <p:spPr>
          <a:xfrm>
            <a:off x="7256004" y="8097042"/>
            <a:ext cx="141605" cy="173766"/>
          </a:xfrm>
          <a:prstGeom prst="rect">
            <a:avLst/>
          </a:prstGeom>
        </p:spPr>
        <p:txBody>
          <a:bodyPr vert="horz" wrap="square" lIns="0" tIns="12065" rIns="0" bIns="0" rtlCol="0">
            <a:spAutoFit/>
          </a:bodyPr>
          <a:lstStyle/>
          <a:p>
            <a:pPr marL="12700">
              <a:lnSpc>
                <a:spcPct val="100000"/>
              </a:lnSpc>
              <a:spcBef>
                <a:spcPts val="95"/>
              </a:spcBef>
            </a:pPr>
            <a:r>
              <a:rPr sz="1050" b="1" spc="50" dirty="0">
                <a:solidFill>
                  <a:srgbClr val="1F487C"/>
                </a:solidFill>
                <a:latin typeface="Apex New Medium" panose="02010600040501010103" charset="0"/>
                <a:ea typeface="Apex New Medium" panose="02010600040501010103" charset="0"/>
                <a:cs typeface="Calibri"/>
              </a:rPr>
              <a:t>IT</a:t>
            </a:r>
            <a:endParaRPr sz="1050" dirty="0">
              <a:latin typeface="Apex New Medium" panose="02010600040501010103" charset="0"/>
              <a:ea typeface="Apex New Medium" panose="02010600040501010103" charset="0"/>
              <a:cs typeface="Calibri"/>
            </a:endParaRPr>
          </a:p>
        </p:txBody>
      </p:sp>
      <p:sp>
        <p:nvSpPr>
          <p:cNvPr id="122" name="object 89"/>
          <p:cNvSpPr txBox="1"/>
          <p:nvPr/>
        </p:nvSpPr>
        <p:spPr>
          <a:xfrm>
            <a:off x="7547165" y="7610214"/>
            <a:ext cx="287655" cy="173766"/>
          </a:xfrm>
          <a:prstGeom prst="rect">
            <a:avLst/>
          </a:prstGeom>
        </p:spPr>
        <p:txBody>
          <a:bodyPr vert="horz" wrap="square" lIns="0" tIns="12065" rIns="0" bIns="0" rtlCol="0">
            <a:spAutoFit/>
          </a:bodyPr>
          <a:lstStyle/>
          <a:p>
            <a:pPr marL="12700">
              <a:lnSpc>
                <a:spcPct val="100000"/>
              </a:lnSpc>
              <a:spcBef>
                <a:spcPts val="95"/>
              </a:spcBef>
            </a:pPr>
            <a:r>
              <a:rPr sz="1050" b="1" spc="60" dirty="0">
                <a:solidFill>
                  <a:srgbClr val="1F487C"/>
                </a:solidFill>
                <a:latin typeface="Apex New Medium" panose="02010600040501010103" charset="0"/>
                <a:ea typeface="Apex New Medium" panose="02010600040501010103" charset="0"/>
                <a:cs typeface="Calibri"/>
              </a:rPr>
              <a:t>ADP</a:t>
            </a:r>
            <a:endParaRPr sz="1050" dirty="0">
              <a:latin typeface="Apex New Medium" panose="02010600040501010103" charset="0"/>
              <a:ea typeface="Apex New Medium" panose="02010600040501010103" charset="0"/>
              <a:cs typeface="Calibri"/>
            </a:endParaRPr>
          </a:p>
        </p:txBody>
      </p:sp>
      <p:sp>
        <p:nvSpPr>
          <p:cNvPr id="123" name="object 90"/>
          <p:cNvSpPr txBox="1"/>
          <p:nvPr/>
        </p:nvSpPr>
        <p:spPr>
          <a:xfrm>
            <a:off x="5466491" y="8051384"/>
            <a:ext cx="965259" cy="288541"/>
          </a:xfrm>
          <a:prstGeom prst="rect">
            <a:avLst/>
          </a:prstGeom>
        </p:spPr>
        <p:txBody>
          <a:bodyPr vert="horz" wrap="square" lIns="0" tIns="31750" rIns="0" bIns="0" rtlCol="0">
            <a:spAutoFit/>
          </a:bodyPr>
          <a:lstStyle/>
          <a:p>
            <a:pPr marL="12700" marR="5080" indent="239395">
              <a:lnSpc>
                <a:spcPts val="950"/>
              </a:lnSpc>
              <a:spcBef>
                <a:spcPts val="250"/>
              </a:spcBef>
            </a:pPr>
            <a:r>
              <a:rPr sz="900" b="1" spc="60" dirty="0">
                <a:solidFill>
                  <a:srgbClr val="1F487C"/>
                </a:solidFill>
                <a:latin typeface="Apex New Medium" panose="02010600040501010103" charset="0"/>
                <a:ea typeface="Apex New Medium" panose="02010600040501010103" charset="0"/>
                <a:cs typeface="Calibri"/>
              </a:rPr>
              <a:t>ADP </a:t>
            </a:r>
            <a:r>
              <a:rPr sz="900" b="1" spc="160" dirty="0">
                <a:solidFill>
                  <a:srgbClr val="1F487C"/>
                </a:solidFill>
                <a:latin typeface="Apex New Medium" panose="02010600040501010103" charset="0"/>
                <a:ea typeface="Apex New Medium" panose="02010600040501010103" charset="0"/>
                <a:cs typeface="Calibri"/>
              </a:rPr>
              <a:t>Y  </a:t>
            </a:r>
            <a:r>
              <a:rPr sz="900" b="1" spc="75" dirty="0">
                <a:solidFill>
                  <a:srgbClr val="1F487C"/>
                </a:solidFill>
                <a:latin typeface="Apex New Medium" panose="02010600040501010103" charset="0"/>
                <a:ea typeface="Apex New Medium" panose="02010600040501010103" charset="0"/>
                <a:cs typeface="Calibri"/>
              </a:rPr>
              <a:t>CONSULTORES</a:t>
            </a:r>
            <a:endParaRPr sz="900" dirty="0">
              <a:latin typeface="Apex New Medium" panose="02010600040501010103" charset="0"/>
              <a:ea typeface="Apex New Medium" panose="02010600040501010103" charset="0"/>
              <a:cs typeface="Calibri"/>
            </a:endParaRPr>
          </a:p>
        </p:txBody>
      </p:sp>
      <p:sp>
        <p:nvSpPr>
          <p:cNvPr id="124" name="object 91"/>
          <p:cNvSpPr/>
          <p:nvPr/>
        </p:nvSpPr>
        <p:spPr>
          <a:xfrm>
            <a:off x="5410518" y="6032500"/>
            <a:ext cx="3145383" cy="469900"/>
          </a:xfrm>
          <a:custGeom>
            <a:avLst/>
            <a:gdLst/>
            <a:ahLst/>
            <a:cxnLst/>
            <a:rect l="l" t="t" r="r" b="b"/>
            <a:pathLst>
              <a:path w="3200400" h="469900">
                <a:moveTo>
                  <a:pt x="3200400" y="469900"/>
                </a:moveTo>
                <a:lnTo>
                  <a:pt x="0" y="469900"/>
                </a:lnTo>
                <a:lnTo>
                  <a:pt x="0" y="0"/>
                </a:lnTo>
                <a:lnTo>
                  <a:pt x="3200400" y="0"/>
                </a:lnTo>
                <a:lnTo>
                  <a:pt x="3200400" y="469900"/>
                </a:lnTo>
                <a:close/>
              </a:path>
            </a:pathLst>
          </a:custGeom>
          <a:ln w="46748">
            <a:solidFill>
              <a:srgbClr val="8ED1E9"/>
            </a:solidFill>
          </a:ln>
        </p:spPr>
        <p:txBody>
          <a:bodyPr wrap="square" lIns="0" tIns="0" rIns="0" bIns="0" rtlCol="0"/>
          <a:lstStyle/>
          <a:p>
            <a:endParaRPr/>
          </a:p>
        </p:txBody>
      </p:sp>
      <p:sp>
        <p:nvSpPr>
          <p:cNvPr id="125" name="object 92"/>
          <p:cNvSpPr/>
          <p:nvPr/>
        </p:nvSpPr>
        <p:spPr>
          <a:xfrm>
            <a:off x="5408651" y="7948955"/>
            <a:ext cx="3142196" cy="484505"/>
          </a:xfrm>
          <a:custGeom>
            <a:avLst/>
            <a:gdLst/>
            <a:ahLst/>
            <a:cxnLst/>
            <a:rect l="l" t="t" r="r" b="b"/>
            <a:pathLst>
              <a:path w="3187065" h="484504">
                <a:moveTo>
                  <a:pt x="3186493" y="484022"/>
                </a:moveTo>
                <a:lnTo>
                  <a:pt x="0" y="484022"/>
                </a:lnTo>
                <a:lnTo>
                  <a:pt x="0" y="0"/>
                </a:lnTo>
                <a:lnTo>
                  <a:pt x="3186493" y="0"/>
                </a:lnTo>
                <a:lnTo>
                  <a:pt x="3186493" y="484022"/>
                </a:lnTo>
                <a:close/>
              </a:path>
            </a:pathLst>
          </a:custGeom>
          <a:ln w="46748">
            <a:solidFill>
              <a:srgbClr val="8ED1E9"/>
            </a:solidFill>
          </a:ln>
        </p:spPr>
        <p:txBody>
          <a:bodyPr wrap="square" lIns="0" tIns="0" rIns="0" bIns="0" rtlCol="0"/>
          <a:lstStyle/>
          <a:p>
            <a:endParaRPr/>
          </a:p>
        </p:txBody>
      </p:sp>
      <p:sp>
        <p:nvSpPr>
          <p:cNvPr id="126" name="object 93"/>
          <p:cNvSpPr/>
          <p:nvPr/>
        </p:nvSpPr>
        <p:spPr>
          <a:xfrm>
            <a:off x="5398618" y="7453521"/>
            <a:ext cx="3153702" cy="507365"/>
          </a:xfrm>
          <a:custGeom>
            <a:avLst/>
            <a:gdLst/>
            <a:ahLst/>
            <a:cxnLst/>
            <a:rect l="l" t="t" r="r" b="b"/>
            <a:pathLst>
              <a:path w="3190240" h="507365">
                <a:moveTo>
                  <a:pt x="3186404" y="506831"/>
                </a:moveTo>
                <a:lnTo>
                  <a:pt x="0" y="484009"/>
                </a:lnTo>
                <a:lnTo>
                  <a:pt x="3467" y="0"/>
                </a:lnTo>
                <a:lnTo>
                  <a:pt x="3189871" y="22847"/>
                </a:lnTo>
                <a:lnTo>
                  <a:pt x="3186404" y="506831"/>
                </a:lnTo>
                <a:close/>
              </a:path>
            </a:pathLst>
          </a:custGeom>
          <a:ln w="46748">
            <a:solidFill>
              <a:srgbClr val="8ED1E9"/>
            </a:solidFill>
          </a:ln>
        </p:spPr>
        <p:txBody>
          <a:bodyPr wrap="square" lIns="0" tIns="0" rIns="0" bIns="0" rtlCol="0"/>
          <a:lstStyle/>
          <a:p>
            <a:endParaRPr/>
          </a:p>
        </p:txBody>
      </p:sp>
      <p:sp>
        <p:nvSpPr>
          <p:cNvPr id="127" name="object 94"/>
          <p:cNvSpPr/>
          <p:nvPr/>
        </p:nvSpPr>
        <p:spPr>
          <a:xfrm>
            <a:off x="5410518" y="6988479"/>
            <a:ext cx="3140329" cy="484505"/>
          </a:xfrm>
          <a:custGeom>
            <a:avLst/>
            <a:gdLst/>
            <a:ahLst/>
            <a:cxnLst/>
            <a:rect l="l" t="t" r="r" b="b"/>
            <a:pathLst>
              <a:path w="3187065" h="484504">
                <a:moveTo>
                  <a:pt x="3186493" y="484009"/>
                </a:moveTo>
                <a:lnTo>
                  <a:pt x="0" y="484009"/>
                </a:lnTo>
                <a:lnTo>
                  <a:pt x="0" y="0"/>
                </a:lnTo>
                <a:lnTo>
                  <a:pt x="3186493" y="0"/>
                </a:lnTo>
                <a:lnTo>
                  <a:pt x="3186493" y="484009"/>
                </a:lnTo>
                <a:close/>
              </a:path>
            </a:pathLst>
          </a:custGeom>
          <a:ln w="46748">
            <a:solidFill>
              <a:srgbClr val="8ED1E9"/>
            </a:solidFill>
          </a:ln>
        </p:spPr>
        <p:txBody>
          <a:bodyPr wrap="square" lIns="0" tIns="0" rIns="0" bIns="0" rtlCol="0"/>
          <a:lstStyle/>
          <a:p>
            <a:endParaRPr/>
          </a:p>
        </p:txBody>
      </p:sp>
      <p:sp>
        <p:nvSpPr>
          <p:cNvPr id="128" name="object 95"/>
          <p:cNvSpPr/>
          <p:nvPr/>
        </p:nvSpPr>
        <p:spPr>
          <a:xfrm>
            <a:off x="5410518" y="6512014"/>
            <a:ext cx="3140329" cy="484505"/>
          </a:xfrm>
          <a:custGeom>
            <a:avLst/>
            <a:gdLst/>
            <a:ahLst/>
            <a:cxnLst/>
            <a:rect l="l" t="t" r="r" b="b"/>
            <a:pathLst>
              <a:path w="3187065" h="484504">
                <a:moveTo>
                  <a:pt x="3186493" y="484009"/>
                </a:moveTo>
                <a:lnTo>
                  <a:pt x="0" y="484009"/>
                </a:lnTo>
                <a:lnTo>
                  <a:pt x="0" y="0"/>
                </a:lnTo>
                <a:lnTo>
                  <a:pt x="3186493" y="0"/>
                </a:lnTo>
                <a:lnTo>
                  <a:pt x="3186493" y="484009"/>
                </a:lnTo>
                <a:close/>
              </a:path>
            </a:pathLst>
          </a:custGeom>
          <a:ln w="46748">
            <a:solidFill>
              <a:srgbClr val="8ED1E9"/>
            </a:solidFill>
          </a:ln>
        </p:spPr>
        <p:txBody>
          <a:bodyPr wrap="square" lIns="0" tIns="0" rIns="0" bIns="0" rtlCol="0"/>
          <a:lstStyle/>
          <a:p>
            <a:endParaRPr/>
          </a:p>
        </p:txBody>
      </p:sp>
      <p:sp>
        <p:nvSpPr>
          <p:cNvPr id="129" name="object 96"/>
          <p:cNvSpPr/>
          <p:nvPr/>
        </p:nvSpPr>
        <p:spPr>
          <a:xfrm>
            <a:off x="5423218" y="5551551"/>
            <a:ext cx="3127629" cy="484505"/>
          </a:xfrm>
          <a:custGeom>
            <a:avLst/>
            <a:gdLst/>
            <a:ahLst/>
            <a:cxnLst/>
            <a:rect l="l" t="t" r="r" b="b"/>
            <a:pathLst>
              <a:path w="3187065" h="484504">
                <a:moveTo>
                  <a:pt x="3186493" y="484009"/>
                </a:moveTo>
                <a:lnTo>
                  <a:pt x="0" y="484009"/>
                </a:lnTo>
                <a:lnTo>
                  <a:pt x="0" y="0"/>
                </a:lnTo>
                <a:lnTo>
                  <a:pt x="3186493" y="0"/>
                </a:lnTo>
                <a:lnTo>
                  <a:pt x="3186493" y="484009"/>
                </a:lnTo>
                <a:close/>
              </a:path>
            </a:pathLst>
          </a:custGeom>
          <a:ln w="46748">
            <a:solidFill>
              <a:srgbClr val="8ED1E9"/>
            </a:solidFill>
          </a:ln>
        </p:spPr>
        <p:txBody>
          <a:bodyPr wrap="square" lIns="0" tIns="0" rIns="0" bIns="0" rtlCol="0"/>
          <a:lstStyle/>
          <a:p>
            <a:endParaRPr/>
          </a:p>
        </p:txBody>
      </p:sp>
      <p:sp>
        <p:nvSpPr>
          <p:cNvPr id="130" name="object 97"/>
          <p:cNvSpPr/>
          <p:nvPr/>
        </p:nvSpPr>
        <p:spPr>
          <a:xfrm>
            <a:off x="5398618" y="5075085"/>
            <a:ext cx="3152229" cy="484505"/>
          </a:xfrm>
          <a:custGeom>
            <a:avLst/>
            <a:gdLst/>
            <a:ahLst/>
            <a:cxnLst/>
            <a:rect l="l" t="t" r="r" b="b"/>
            <a:pathLst>
              <a:path w="3187065" h="484504">
                <a:moveTo>
                  <a:pt x="3186493" y="484022"/>
                </a:moveTo>
                <a:lnTo>
                  <a:pt x="0" y="484022"/>
                </a:lnTo>
                <a:lnTo>
                  <a:pt x="0" y="0"/>
                </a:lnTo>
                <a:lnTo>
                  <a:pt x="3186493" y="0"/>
                </a:lnTo>
                <a:lnTo>
                  <a:pt x="3186493" y="484022"/>
                </a:lnTo>
                <a:close/>
              </a:path>
            </a:pathLst>
          </a:custGeom>
          <a:ln w="46748">
            <a:solidFill>
              <a:srgbClr val="8ED1E9"/>
            </a:solidFill>
          </a:ln>
        </p:spPr>
        <p:txBody>
          <a:bodyPr wrap="square" lIns="0" tIns="0" rIns="0" bIns="0" rtlCol="0"/>
          <a:lstStyle/>
          <a:p>
            <a:endParaRPr/>
          </a:p>
        </p:txBody>
      </p:sp>
      <p:sp>
        <p:nvSpPr>
          <p:cNvPr id="131" name="object 98"/>
          <p:cNvSpPr/>
          <p:nvPr/>
        </p:nvSpPr>
        <p:spPr>
          <a:xfrm>
            <a:off x="6406820" y="4986540"/>
            <a:ext cx="533400" cy="80645"/>
          </a:xfrm>
          <a:custGeom>
            <a:avLst/>
            <a:gdLst/>
            <a:ahLst/>
            <a:cxnLst/>
            <a:rect l="l" t="t" r="r" b="b"/>
            <a:pathLst>
              <a:path w="533400" h="80645">
                <a:moveTo>
                  <a:pt x="0" y="80354"/>
                </a:moveTo>
                <a:lnTo>
                  <a:pt x="533374" y="80354"/>
                </a:lnTo>
                <a:lnTo>
                  <a:pt x="533374" y="0"/>
                </a:lnTo>
                <a:lnTo>
                  <a:pt x="0" y="0"/>
                </a:lnTo>
                <a:lnTo>
                  <a:pt x="0" y="80354"/>
                </a:lnTo>
                <a:close/>
              </a:path>
            </a:pathLst>
          </a:custGeom>
          <a:solidFill>
            <a:srgbClr val="FFFFFF"/>
          </a:solidFill>
        </p:spPr>
        <p:txBody>
          <a:bodyPr wrap="square" lIns="0" tIns="0" rIns="0" bIns="0" rtlCol="0"/>
          <a:lstStyle/>
          <a:p>
            <a:endParaRPr/>
          </a:p>
        </p:txBody>
      </p:sp>
      <p:sp>
        <p:nvSpPr>
          <p:cNvPr id="132" name="object 99"/>
          <p:cNvSpPr/>
          <p:nvPr/>
        </p:nvSpPr>
        <p:spPr>
          <a:xfrm>
            <a:off x="6406820" y="5118494"/>
            <a:ext cx="533400" cy="75565"/>
          </a:xfrm>
          <a:custGeom>
            <a:avLst/>
            <a:gdLst/>
            <a:ahLst/>
            <a:cxnLst/>
            <a:rect l="l" t="t" r="r" b="b"/>
            <a:pathLst>
              <a:path w="533400" h="75564">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33" name="object 100"/>
          <p:cNvSpPr/>
          <p:nvPr/>
        </p:nvSpPr>
        <p:spPr>
          <a:xfrm>
            <a:off x="6406820" y="5245494"/>
            <a:ext cx="533400" cy="75565"/>
          </a:xfrm>
          <a:custGeom>
            <a:avLst/>
            <a:gdLst/>
            <a:ahLst/>
            <a:cxnLst/>
            <a:rect l="l" t="t" r="r" b="b"/>
            <a:pathLst>
              <a:path w="533400" h="75564">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34" name="object 101"/>
          <p:cNvSpPr/>
          <p:nvPr/>
        </p:nvSpPr>
        <p:spPr>
          <a:xfrm>
            <a:off x="6406820" y="5372494"/>
            <a:ext cx="533400" cy="75565"/>
          </a:xfrm>
          <a:custGeom>
            <a:avLst/>
            <a:gdLst/>
            <a:ahLst/>
            <a:cxnLst/>
            <a:rect l="l" t="t" r="r" b="b"/>
            <a:pathLst>
              <a:path w="533400" h="75564">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35" name="object 102"/>
          <p:cNvSpPr/>
          <p:nvPr/>
        </p:nvSpPr>
        <p:spPr>
          <a:xfrm>
            <a:off x="6406820" y="5499494"/>
            <a:ext cx="533400" cy="75565"/>
          </a:xfrm>
          <a:custGeom>
            <a:avLst/>
            <a:gdLst/>
            <a:ahLst/>
            <a:cxnLst/>
            <a:rect l="l" t="t" r="r" b="b"/>
            <a:pathLst>
              <a:path w="533400" h="75564">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36" name="object 103"/>
          <p:cNvSpPr/>
          <p:nvPr/>
        </p:nvSpPr>
        <p:spPr>
          <a:xfrm>
            <a:off x="6406820" y="5626494"/>
            <a:ext cx="533400" cy="75565"/>
          </a:xfrm>
          <a:custGeom>
            <a:avLst/>
            <a:gdLst/>
            <a:ahLst/>
            <a:cxnLst/>
            <a:rect l="l" t="t" r="r" b="b"/>
            <a:pathLst>
              <a:path w="533400" h="75564">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37" name="object 104"/>
          <p:cNvSpPr/>
          <p:nvPr/>
        </p:nvSpPr>
        <p:spPr>
          <a:xfrm>
            <a:off x="6406820" y="5753494"/>
            <a:ext cx="533400" cy="75565"/>
          </a:xfrm>
          <a:custGeom>
            <a:avLst/>
            <a:gdLst/>
            <a:ahLst/>
            <a:cxnLst/>
            <a:rect l="l" t="t" r="r" b="b"/>
            <a:pathLst>
              <a:path w="533400" h="75564">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38" name="object 105"/>
          <p:cNvSpPr/>
          <p:nvPr/>
        </p:nvSpPr>
        <p:spPr>
          <a:xfrm>
            <a:off x="6406820" y="5880494"/>
            <a:ext cx="533400" cy="75565"/>
          </a:xfrm>
          <a:custGeom>
            <a:avLst/>
            <a:gdLst/>
            <a:ahLst/>
            <a:cxnLst/>
            <a:rect l="l" t="t" r="r" b="b"/>
            <a:pathLst>
              <a:path w="533400" h="75564">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39" name="object 106"/>
          <p:cNvSpPr/>
          <p:nvPr/>
        </p:nvSpPr>
        <p:spPr>
          <a:xfrm>
            <a:off x="6406820" y="6007494"/>
            <a:ext cx="533400" cy="75565"/>
          </a:xfrm>
          <a:custGeom>
            <a:avLst/>
            <a:gdLst/>
            <a:ahLst/>
            <a:cxnLst/>
            <a:rect l="l" t="t" r="r" b="b"/>
            <a:pathLst>
              <a:path w="533400" h="75564">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40" name="object 107"/>
          <p:cNvSpPr/>
          <p:nvPr/>
        </p:nvSpPr>
        <p:spPr>
          <a:xfrm>
            <a:off x="6406820" y="6134494"/>
            <a:ext cx="533400" cy="75565"/>
          </a:xfrm>
          <a:custGeom>
            <a:avLst/>
            <a:gdLst/>
            <a:ahLst/>
            <a:cxnLst/>
            <a:rect l="l" t="t" r="r" b="b"/>
            <a:pathLst>
              <a:path w="533400" h="75564">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41" name="object 108"/>
          <p:cNvSpPr/>
          <p:nvPr/>
        </p:nvSpPr>
        <p:spPr>
          <a:xfrm>
            <a:off x="6406820" y="6261494"/>
            <a:ext cx="533400" cy="75565"/>
          </a:xfrm>
          <a:custGeom>
            <a:avLst/>
            <a:gdLst/>
            <a:ahLst/>
            <a:cxnLst/>
            <a:rect l="l" t="t" r="r" b="b"/>
            <a:pathLst>
              <a:path w="533400" h="75564">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42" name="object 109"/>
          <p:cNvSpPr/>
          <p:nvPr/>
        </p:nvSpPr>
        <p:spPr>
          <a:xfrm>
            <a:off x="6406820" y="6388494"/>
            <a:ext cx="533400" cy="75565"/>
          </a:xfrm>
          <a:custGeom>
            <a:avLst/>
            <a:gdLst/>
            <a:ahLst/>
            <a:cxnLst/>
            <a:rect l="l" t="t" r="r" b="b"/>
            <a:pathLst>
              <a:path w="533400" h="75564">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43" name="object 110"/>
          <p:cNvSpPr/>
          <p:nvPr/>
        </p:nvSpPr>
        <p:spPr>
          <a:xfrm>
            <a:off x="6406820" y="6515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44" name="object 111"/>
          <p:cNvSpPr/>
          <p:nvPr/>
        </p:nvSpPr>
        <p:spPr>
          <a:xfrm>
            <a:off x="6406820" y="6642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45" name="object 112"/>
          <p:cNvSpPr/>
          <p:nvPr/>
        </p:nvSpPr>
        <p:spPr>
          <a:xfrm>
            <a:off x="6406820" y="6769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46" name="object 113"/>
          <p:cNvSpPr/>
          <p:nvPr/>
        </p:nvSpPr>
        <p:spPr>
          <a:xfrm>
            <a:off x="6406820" y="6896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47" name="object 114"/>
          <p:cNvSpPr/>
          <p:nvPr/>
        </p:nvSpPr>
        <p:spPr>
          <a:xfrm>
            <a:off x="6406820" y="7023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48" name="object 115"/>
          <p:cNvSpPr/>
          <p:nvPr/>
        </p:nvSpPr>
        <p:spPr>
          <a:xfrm>
            <a:off x="6406820" y="7150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49" name="object 116"/>
          <p:cNvSpPr/>
          <p:nvPr/>
        </p:nvSpPr>
        <p:spPr>
          <a:xfrm>
            <a:off x="6406820" y="7277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50" name="object 117"/>
          <p:cNvSpPr/>
          <p:nvPr/>
        </p:nvSpPr>
        <p:spPr>
          <a:xfrm>
            <a:off x="6406820" y="7404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51" name="object 118"/>
          <p:cNvSpPr/>
          <p:nvPr/>
        </p:nvSpPr>
        <p:spPr>
          <a:xfrm>
            <a:off x="6406820" y="7531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52" name="object 119"/>
          <p:cNvSpPr/>
          <p:nvPr/>
        </p:nvSpPr>
        <p:spPr>
          <a:xfrm>
            <a:off x="6406820" y="7658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53" name="object 120"/>
          <p:cNvSpPr/>
          <p:nvPr/>
        </p:nvSpPr>
        <p:spPr>
          <a:xfrm>
            <a:off x="6406820" y="7785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54" name="object 121"/>
          <p:cNvSpPr/>
          <p:nvPr/>
        </p:nvSpPr>
        <p:spPr>
          <a:xfrm>
            <a:off x="6406820" y="7912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55" name="object 122"/>
          <p:cNvSpPr/>
          <p:nvPr/>
        </p:nvSpPr>
        <p:spPr>
          <a:xfrm>
            <a:off x="6406820" y="8039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56" name="object 123"/>
          <p:cNvSpPr/>
          <p:nvPr/>
        </p:nvSpPr>
        <p:spPr>
          <a:xfrm>
            <a:off x="6406820" y="8166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57" name="object 124"/>
          <p:cNvSpPr/>
          <p:nvPr/>
        </p:nvSpPr>
        <p:spPr>
          <a:xfrm>
            <a:off x="6406820" y="8293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58" name="object 125"/>
          <p:cNvSpPr/>
          <p:nvPr/>
        </p:nvSpPr>
        <p:spPr>
          <a:xfrm>
            <a:off x="6406820" y="8420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59" name="object 126"/>
          <p:cNvSpPr/>
          <p:nvPr/>
        </p:nvSpPr>
        <p:spPr>
          <a:xfrm>
            <a:off x="6406820" y="8547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60" name="object 127"/>
          <p:cNvSpPr/>
          <p:nvPr/>
        </p:nvSpPr>
        <p:spPr>
          <a:xfrm>
            <a:off x="6406820" y="8674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61" name="object 128"/>
          <p:cNvSpPr/>
          <p:nvPr/>
        </p:nvSpPr>
        <p:spPr>
          <a:xfrm>
            <a:off x="6406820" y="8801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62" name="object 129"/>
          <p:cNvSpPr/>
          <p:nvPr/>
        </p:nvSpPr>
        <p:spPr>
          <a:xfrm>
            <a:off x="6406820" y="8928495"/>
            <a:ext cx="533400" cy="75565"/>
          </a:xfrm>
          <a:custGeom>
            <a:avLst/>
            <a:gdLst/>
            <a:ahLst/>
            <a:cxnLst/>
            <a:rect l="l" t="t" r="r" b="b"/>
            <a:pathLst>
              <a:path w="533400" h="75565">
                <a:moveTo>
                  <a:pt x="0" y="75399"/>
                </a:moveTo>
                <a:lnTo>
                  <a:pt x="533374" y="75399"/>
                </a:lnTo>
                <a:lnTo>
                  <a:pt x="533374" y="0"/>
                </a:lnTo>
                <a:lnTo>
                  <a:pt x="0" y="0"/>
                </a:lnTo>
                <a:lnTo>
                  <a:pt x="0" y="75399"/>
                </a:lnTo>
                <a:close/>
              </a:path>
            </a:pathLst>
          </a:custGeom>
          <a:solidFill>
            <a:srgbClr val="FFFFFF"/>
          </a:solidFill>
        </p:spPr>
        <p:txBody>
          <a:bodyPr wrap="square" lIns="0" tIns="0" rIns="0" bIns="0" rtlCol="0"/>
          <a:lstStyle/>
          <a:p>
            <a:endParaRPr/>
          </a:p>
        </p:txBody>
      </p:sp>
      <p:sp>
        <p:nvSpPr>
          <p:cNvPr id="163" name="object 130"/>
          <p:cNvSpPr/>
          <p:nvPr/>
        </p:nvSpPr>
        <p:spPr>
          <a:xfrm>
            <a:off x="6406820" y="9055495"/>
            <a:ext cx="533400" cy="83820"/>
          </a:xfrm>
          <a:custGeom>
            <a:avLst/>
            <a:gdLst/>
            <a:ahLst/>
            <a:cxnLst/>
            <a:rect l="l" t="t" r="r" b="b"/>
            <a:pathLst>
              <a:path w="533400" h="83820">
                <a:moveTo>
                  <a:pt x="0" y="83729"/>
                </a:moveTo>
                <a:lnTo>
                  <a:pt x="533374" y="83729"/>
                </a:lnTo>
                <a:lnTo>
                  <a:pt x="533374" y="0"/>
                </a:lnTo>
                <a:lnTo>
                  <a:pt x="0" y="0"/>
                </a:lnTo>
                <a:lnTo>
                  <a:pt x="0" y="83729"/>
                </a:lnTo>
                <a:close/>
              </a:path>
            </a:pathLst>
          </a:custGeom>
          <a:solidFill>
            <a:srgbClr val="FFFFFF"/>
          </a:solidFill>
        </p:spPr>
        <p:txBody>
          <a:bodyPr wrap="square" lIns="0" tIns="0" rIns="0" bIns="0" rtlCol="0"/>
          <a:lstStyle/>
          <a:p>
            <a:endParaRPr/>
          </a:p>
        </p:txBody>
      </p:sp>
      <p:sp>
        <p:nvSpPr>
          <p:cNvPr id="164" name="object 131"/>
          <p:cNvSpPr/>
          <p:nvPr/>
        </p:nvSpPr>
        <p:spPr>
          <a:xfrm>
            <a:off x="6406820" y="4986540"/>
            <a:ext cx="533400" cy="4152900"/>
          </a:xfrm>
          <a:custGeom>
            <a:avLst/>
            <a:gdLst/>
            <a:ahLst/>
            <a:cxnLst/>
            <a:rect l="l" t="t" r="r" b="b"/>
            <a:pathLst>
              <a:path w="533400" h="4152900">
                <a:moveTo>
                  <a:pt x="533374" y="4152684"/>
                </a:moveTo>
                <a:lnTo>
                  <a:pt x="0" y="4152684"/>
                </a:lnTo>
                <a:lnTo>
                  <a:pt x="0" y="0"/>
                </a:lnTo>
                <a:lnTo>
                  <a:pt x="533374" y="0"/>
                </a:lnTo>
                <a:lnTo>
                  <a:pt x="533374" y="4152684"/>
                </a:lnTo>
                <a:close/>
              </a:path>
            </a:pathLst>
          </a:custGeom>
          <a:ln w="51600">
            <a:solidFill>
              <a:srgbClr val="8ED1E9"/>
            </a:solidFill>
          </a:ln>
        </p:spPr>
        <p:txBody>
          <a:bodyPr wrap="square" lIns="0" tIns="0" rIns="0" bIns="0" rtlCol="0"/>
          <a:lstStyle/>
          <a:p>
            <a:endParaRPr/>
          </a:p>
        </p:txBody>
      </p:sp>
      <p:sp>
        <p:nvSpPr>
          <p:cNvPr id="165" name="object 132"/>
          <p:cNvSpPr/>
          <p:nvPr/>
        </p:nvSpPr>
        <p:spPr>
          <a:xfrm>
            <a:off x="6406799" y="5066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66" name="object 133"/>
          <p:cNvSpPr/>
          <p:nvPr/>
        </p:nvSpPr>
        <p:spPr>
          <a:xfrm>
            <a:off x="6406799" y="5447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67" name="object 134"/>
          <p:cNvSpPr/>
          <p:nvPr/>
        </p:nvSpPr>
        <p:spPr>
          <a:xfrm>
            <a:off x="6406799" y="5701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68" name="object 135"/>
          <p:cNvSpPr/>
          <p:nvPr/>
        </p:nvSpPr>
        <p:spPr>
          <a:xfrm>
            <a:off x="6406799" y="5574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69" name="object 136"/>
          <p:cNvSpPr/>
          <p:nvPr/>
        </p:nvSpPr>
        <p:spPr>
          <a:xfrm>
            <a:off x="6406799" y="5193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70" name="object 137"/>
          <p:cNvSpPr/>
          <p:nvPr/>
        </p:nvSpPr>
        <p:spPr>
          <a:xfrm>
            <a:off x="6406799" y="5320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71" name="object 138"/>
          <p:cNvSpPr/>
          <p:nvPr/>
        </p:nvSpPr>
        <p:spPr>
          <a:xfrm>
            <a:off x="6406799" y="5828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72" name="object 139"/>
          <p:cNvSpPr/>
          <p:nvPr/>
        </p:nvSpPr>
        <p:spPr>
          <a:xfrm>
            <a:off x="6406799" y="6209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73" name="object 140"/>
          <p:cNvSpPr/>
          <p:nvPr/>
        </p:nvSpPr>
        <p:spPr>
          <a:xfrm>
            <a:off x="6406799" y="6463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74" name="object 141"/>
          <p:cNvSpPr/>
          <p:nvPr/>
        </p:nvSpPr>
        <p:spPr>
          <a:xfrm>
            <a:off x="6406799" y="6336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75" name="object 142"/>
          <p:cNvSpPr/>
          <p:nvPr/>
        </p:nvSpPr>
        <p:spPr>
          <a:xfrm>
            <a:off x="6406799" y="5955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76" name="object 143"/>
          <p:cNvSpPr/>
          <p:nvPr/>
        </p:nvSpPr>
        <p:spPr>
          <a:xfrm>
            <a:off x="6406799" y="6082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77" name="object 144"/>
          <p:cNvSpPr/>
          <p:nvPr/>
        </p:nvSpPr>
        <p:spPr>
          <a:xfrm>
            <a:off x="6406799" y="6590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78" name="object 145"/>
          <p:cNvSpPr/>
          <p:nvPr/>
        </p:nvSpPr>
        <p:spPr>
          <a:xfrm>
            <a:off x="6406799" y="6971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79" name="object 146"/>
          <p:cNvSpPr/>
          <p:nvPr/>
        </p:nvSpPr>
        <p:spPr>
          <a:xfrm>
            <a:off x="6406799" y="7225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80" name="object 147"/>
          <p:cNvSpPr/>
          <p:nvPr/>
        </p:nvSpPr>
        <p:spPr>
          <a:xfrm>
            <a:off x="6406799" y="7098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81" name="object 148"/>
          <p:cNvSpPr/>
          <p:nvPr/>
        </p:nvSpPr>
        <p:spPr>
          <a:xfrm>
            <a:off x="6406799" y="6717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82" name="object 149"/>
          <p:cNvSpPr/>
          <p:nvPr/>
        </p:nvSpPr>
        <p:spPr>
          <a:xfrm>
            <a:off x="6406799" y="6844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83" name="object 150"/>
          <p:cNvSpPr/>
          <p:nvPr/>
        </p:nvSpPr>
        <p:spPr>
          <a:xfrm>
            <a:off x="6406799" y="7352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84" name="object 151"/>
          <p:cNvSpPr/>
          <p:nvPr/>
        </p:nvSpPr>
        <p:spPr>
          <a:xfrm>
            <a:off x="6406799" y="7733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85" name="object 152"/>
          <p:cNvSpPr/>
          <p:nvPr/>
        </p:nvSpPr>
        <p:spPr>
          <a:xfrm>
            <a:off x="6406799" y="7987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86" name="object 153"/>
          <p:cNvSpPr/>
          <p:nvPr/>
        </p:nvSpPr>
        <p:spPr>
          <a:xfrm>
            <a:off x="6406799" y="7860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87" name="object 154"/>
          <p:cNvSpPr/>
          <p:nvPr/>
        </p:nvSpPr>
        <p:spPr>
          <a:xfrm>
            <a:off x="6406799" y="7479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88" name="object 155"/>
          <p:cNvSpPr/>
          <p:nvPr/>
        </p:nvSpPr>
        <p:spPr>
          <a:xfrm>
            <a:off x="6406799" y="7606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89" name="object 156"/>
          <p:cNvSpPr/>
          <p:nvPr/>
        </p:nvSpPr>
        <p:spPr>
          <a:xfrm>
            <a:off x="6406799" y="8114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90" name="object 157"/>
          <p:cNvSpPr/>
          <p:nvPr/>
        </p:nvSpPr>
        <p:spPr>
          <a:xfrm>
            <a:off x="6406799" y="8495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91" name="object 158"/>
          <p:cNvSpPr/>
          <p:nvPr/>
        </p:nvSpPr>
        <p:spPr>
          <a:xfrm>
            <a:off x="6406799" y="8749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92" name="object 159"/>
          <p:cNvSpPr/>
          <p:nvPr/>
        </p:nvSpPr>
        <p:spPr>
          <a:xfrm>
            <a:off x="6406799" y="8622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93" name="object 160"/>
          <p:cNvSpPr/>
          <p:nvPr/>
        </p:nvSpPr>
        <p:spPr>
          <a:xfrm>
            <a:off x="6406799" y="8241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94" name="object 161"/>
          <p:cNvSpPr/>
          <p:nvPr/>
        </p:nvSpPr>
        <p:spPr>
          <a:xfrm>
            <a:off x="6406799" y="8368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95" name="object 162"/>
          <p:cNvSpPr/>
          <p:nvPr/>
        </p:nvSpPr>
        <p:spPr>
          <a:xfrm>
            <a:off x="6406799" y="9003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96" name="object 163"/>
          <p:cNvSpPr/>
          <p:nvPr/>
        </p:nvSpPr>
        <p:spPr>
          <a:xfrm>
            <a:off x="6406799" y="8876894"/>
            <a:ext cx="533400" cy="52069"/>
          </a:xfrm>
          <a:custGeom>
            <a:avLst/>
            <a:gdLst/>
            <a:ahLst/>
            <a:cxnLst/>
            <a:rect l="l" t="t" r="r" b="b"/>
            <a:pathLst>
              <a:path w="533400" h="52070">
                <a:moveTo>
                  <a:pt x="0" y="51600"/>
                </a:moveTo>
                <a:lnTo>
                  <a:pt x="533400" y="51600"/>
                </a:lnTo>
                <a:lnTo>
                  <a:pt x="533400" y="0"/>
                </a:lnTo>
                <a:lnTo>
                  <a:pt x="0" y="0"/>
                </a:lnTo>
                <a:lnTo>
                  <a:pt x="0" y="51600"/>
                </a:lnTo>
                <a:close/>
              </a:path>
            </a:pathLst>
          </a:custGeom>
          <a:solidFill>
            <a:srgbClr val="8ED1E9"/>
          </a:solidFill>
        </p:spPr>
        <p:txBody>
          <a:bodyPr wrap="square" lIns="0" tIns="0" rIns="0" bIns="0" rtlCol="0"/>
          <a:lstStyle/>
          <a:p>
            <a:endParaRPr/>
          </a:p>
        </p:txBody>
      </p:sp>
      <p:sp>
        <p:nvSpPr>
          <p:cNvPr id="198" name="object 165"/>
          <p:cNvSpPr txBox="1"/>
          <p:nvPr/>
        </p:nvSpPr>
        <p:spPr>
          <a:xfrm>
            <a:off x="825690" y="4170105"/>
            <a:ext cx="3656448" cy="4052391"/>
          </a:xfrm>
          <a:prstGeom prst="rect">
            <a:avLst/>
          </a:prstGeom>
        </p:spPr>
        <p:txBody>
          <a:bodyPr vert="horz" wrap="square" lIns="0" tIns="12700" rIns="0" bIns="0" rtlCol="0">
            <a:spAutoFit/>
          </a:bodyPr>
          <a:lstStyle/>
          <a:p>
            <a:pPr marL="12700">
              <a:lnSpc>
                <a:spcPts val="1889"/>
              </a:lnSpc>
              <a:spcBef>
                <a:spcPts val="1165"/>
              </a:spcBef>
            </a:pPr>
            <a:endParaRPr sz="2800" dirty="0">
              <a:latin typeface="Apex New Heavy Italic" panose="02010600040501010103" charset="0"/>
              <a:ea typeface="Apex New Heavy Italic" panose="02010600040501010103" charset="0"/>
              <a:cs typeface="Calibri"/>
            </a:endParaRPr>
          </a:p>
          <a:p>
            <a:pPr marL="12700" algn="ctr">
              <a:lnSpc>
                <a:spcPts val="1530"/>
              </a:lnSpc>
            </a:pPr>
            <a:r>
              <a:rPr sz="1600" spc="25" dirty="0" err="1" smtClean="0">
                <a:solidFill>
                  <a:schemeClr val="tx1">
                    <a:lumMod val="65000"/>
                    <a:lumOff val="35000"/>
                  </a:schemeClr>
                </a:solidFill>
                <a:latin typeface="Apex New Medium" panose="02010600040501010103" charset="0"/>
                <a:ea typeface="Apex New Medium" panose="02010600040501010103" charset="0"/>
                <a:cs typeface="Calibri"/>
              </a:rPr>
              <a:t>Remodela</a:t>
            </a:r>
            <a:r>
              <a:rPr lang="es-PE" sz="1600" spc="25" dirty="0" err="1" smtClean="0">
                <a:solidFill>
                  <a:schemeClr val="tx1">
                    <a:lumMod val="65000"/>
                    <a:lumOff val="35000"/>
                  </a:schemeClr>
                </a:solidFill>
                <a:latin typeface="Apex New Medium" panose="02010600040501010103" charset="0"/>
                <a:ea typeface="Apex New Medium" panose="02010600040501010103" charset="0"/>
                <a:cs typeface="Calibri"/>
              </a:rPr>
              <a:t>ción</a:t>
            </a:r>
            <a:r>
              <a:rPr sz="1600" spc="25" dirty="0" smtClean="0">
                <a:solidFill>
                  <a:schemeClr val="tx1">
                    <a:lumMod val="65000"/>
                    <a:lumOff val="35000"/>
                  </a:schemeClr>
                </a:solidFill>
                <a:latin typeface="Apex New Medium" panose="02010600040501010103" charset="0"/>
                <a:ea typeface="Apex New Medium" panose="02010600040501010103" charset="0"/>
                <a:cs typeface="Calibri"/>
              </a:rPr>
              <a:t> </a:t>
            </a:r>
            <a:r>
              <a:rPr sz="1600" spc="35" dirty="0">
                <a:solidFill>
                  <a:schemeClr val="tx1">
                    <a:lumMod val="65000"/>
                    <a:lumOff val="35000"/>
                  </a:schemeClr>
                </a:solidFill>
                <a:latin typeface="Apex New Medium" panose="02010600040501010103" charset="0"/>
                <a:ea typeface="Apex New Medium" panose="02010600040501010103" charset="0"/>
                <a:cs typeface="Calibri"/>
              </a:rPr>
              <a:t>oficinas</a:t>
            </a:r>
            <a:r>
              <a:rPr sz="1600" spc="-215" dirty="0">
                <a:solidFill>
                  <a:schemeClr val="tx1">
                    <a:lumMod val="65000"/>
                    <a:lumOff val="35000"/>
                  </a:schemeClr>
                </a:solidFill>
                <a:latin typeface="Apex New Medium" panose="02010600040501010103" charset="0"/>
                <a:ea typeface="Apex New Medium" panose="02010600040501010103" charset="0"/>
                <a:cs typeface="Calibri"/>
              </a:rPr>
              <a:t> </a:t>
            </a:r>
            <a:r>
              <a:rPr sz="1600" spc="0" dirty="0">
                <a:solidFill>
                  <a:schemeClr val="tx1">
                    <a:lumMod val="65000"/>
                    <a:lumOff val="35000"/>
                  </a:schemeClr>
                </a:solidFill>
                <a:latin typeface="Apex New Medium" panose="02010600040501010103" charset="0"/>
                <a:ea typeface="Apex New Medium" panose="02010600040501010103" charset="0"/>
                <a:cs typeface="Calibri"/>
              </a:rPr>
              <a:t>en </a:t>
            </a:r>
            <a:r>
              <a:rPr sz="1600" spc="25" dirty="0">
                <a:solidFill>
                  <a:schemeClr val="tx1">
                    <a:lumMod val="65000"/>
                    <a:lumOff val="35000"/>
                  </a:schemeClr>
                </a:solidFill>
                <a:latin typeface="Apex New Medium" panose="02010600040501010103" charset="0"/>
                <a:ea typeface="Apex New Medium" panose="02010600040501010103" charset="0"/>
                <a:cs typeface="Calibri"/>
              </a:rPr>
              <a:t>Torre </a:t>
            </a:r>
            <a:r>
              <a:rPr sz="1600" spc="15" dirty="0">
                <a:solidFill>
                  <a:schemeClr val="tx1">
                    <a:lumMod val="65000"/>
                    <a:lumOff val="35000"/>
                  </a:schemeClr>
                </a:solidFill>
                <a:latin typeface="Apex New Medium" panose="02010600040501010103" charset="0"/>
                <a:ea typeface="Apex New Medium" panose="02010600040501010103" charset="0"/>
                <a:cs typeface="Calibri"/>
              </a:rPr>
              <a:t>Central.</a:t>
            </a:r>
            <a:endParaRPr lang="es-ES" sz="1600" spc="15" dirty="0">
              <a:solidFill>
                <a:schemeClr val="tx1">
                  <a:lumMod val="65000"/>
                  <a:lumOff val="35000"/>
                </a:schemeClr>
              </a:solidFill>
              <a:latin typeface="Apex New Medium" panose="02010600040501010103" charset="0"/>
              <a:ea typeface="Apex New Medium" panose="02010600040501010103" charset="0"/>
              <a:cs typeface="Calibri"/>
            </a:endParaRPr>
          </a:p>
          <a:p>
            <a:pPr marL="12700" algn="ctr">
              <a:lnSpc>
                <a:spcPts val="1530"/>
              </a:lnSpc>
            </a:pPr>
            <a:endParaRPr lang="es-ES" sz="1600" spc="30" dirty="0">
              <a:solidFill>
                <a:schemeClr val="tx1">
                  <a:lumMod val="65000"/>
                  <a:lumOff val="35000"/>
                </a:schemeClr>
              </a:solidFill>
              <a:latin typeface="Apex New Medium" panose="02010600040501010103" charset="0"/>
              <a:ea typeface="Apex New Medium" panose="02010600040501010103" charset="0"/>
              <a:cs typeface="Calibri"/>
            </a:endParaRPr>
          </a:p>
          <a:p>
            <a:pPr marL="12700">
              <a:lnSpc>
                <a:spcPts val="1530"/>
              </a:lnSpc>
            </a:pPr>
            <a:endParaRPr lang="es-ES" sz="1600" spc="30" dirty="0">
              <a:solidFill>
                <a:srgbClr val="1F487C"/>
              </a:solidFill>
              <a:latin typeface="Apex New Medium" panose="02010600040501010103" charset="0"/>
              <a:ea typeface="Apex New Medium" panose="02010600040501010103" charset="0"/>
              <a:cs typeface="Calibri"/>
            </a:endParaRPr>
          </a:p>
          <a:p>
            <a:pPr marL="18415" marR="5080" algn="just">
              <a:lnSpc>
                <a:spcPct val="100000"/>
              </a:lnSpc>
              <a:spcBef>
                <a:spcPts val="100"/>
              </a:spcBef>
            </a:pPr>
            <a:r>
              <a:rPr lang="es-ES" sz="1600" b="1" spc="35" dirty="0">
                <a:solidFill>
                  <a:srgbClr val="1F487C"/>
                </a:solidFill>
                <a:latin typeface="Apex New PS Bold Proportional" pitchFamily="50" charset="0"/>
                <a:ea typeface="Apex New Medium" panose="02010600040501010103" charset="0"/>
                <a:cs typeface="Calibri"/>
              </a:rPr>
              <a:t>Piso </a:t>
            </a:r>
            <a:r>
              <a:rPr lang="es-ES" sz="1600" b="1" spc="135" dirty="0">
                <a:solidFill>
                  <a:srgbClr val="1F487C"/>
                </a:solidFill>
                <a:latin typeface="Apex New PS Bold Proportional" pitchFamily="50" charset="0"/>
                <a:ea typeface="Apex New Medium" panose="02010600040501010103" charset="0"/>
                <a:cs typeface="Calibri"/>
              </a:rPr>
              <a:t>0</a:t>
            </a:r>
            <a:r>
              <a:rPr lang="es-ES" sz="1600" b="1" spc="135" dirty="0">
                <a:solidFill>
                  <a:schemeClr val="tx2"/>
                </a:solidFill>
                <a:latin typeface="Apex New PS Bold Proportional" pitchFamily="50" charset="0"/>
                <a:ea typeface="Apex New Medium" panose="02010600040501010103" charset="0"/>
                <a:cs typeface="Calibri"/>
              </a:rPr>
              <a:t>4 </a:t>
            </a:r>
            <a:r>
              <a:rPr lang="es-ES" sz="1600" dirty="0">
                <a:solidFill>
                  <a:schemeClr val="tx2"/>
                </a:solidFill>
                <a:latin typeface="Apex New PS Bold Proportional" pitchFamily="50" charset="0"/>
                <a:ea typeface="Apex New Medium" panose="02010600040501010103" charset="0"/>
                <a:cs typeface="Calibri"/>
              </a:rPr>
              <a:t>–</a:t>
            </a:r>
            <a:r>
              <a:rPr lang="es-ES" sz="1600" dirty="0">
                <a:solidFill>
                  <a:schemeClr val="tx1">
                    <a:lumMod val="65000"/>
                    <a:lumOff val="35000"/>
                  </a:schemeClr>
                </a:solidFill>
                <a:latin typeface="Apex New PS Bold Proportional" pitchFamily="50" charset="0"/>
                <a:ea typeface="Apex New Medium" panose="02010600040501010103" charset="0"/>
                <a:cs typeface="Calibri"/>
              </a:rPr>
              <a:t> </a:t>
            </a:r>
            <a:r>
              <a:rPr lang="es-ES" sz="1600" spc="15" dirty="0">
                <a:solidFill>
                  <a:schemeClr val="tx1">
                    <a:lumMod val="65000"/>
                    <a:lumOff val="35000"/>
                  </a:schemeClr>
                </a:solidFill>
                <a:latin typeface="Apex New Medium" panose="02010600040501010103" charset="0"/>
                <a:ea typeface="Apex New Medium" panose="02010600040501010103" charset="0"/>
                <a:cs typeface="Calibri"/>
              </a:rPr>
              <a:t>Gerencia </a:t>
            </a:r>
            <a:r>
              <a:rPr lang="es-ES" sz="1600" spc="10" dirty="0">
                <a:solidFill>
                  <a:schemeClr val="tx1">
                    <a:lumMod val="65000"/>
                    <a:lumOff val="35000"/>
                  </a:schemeClr>
                </a:solidFill>
                <a:latin typeface="Apex New Medium" panose="02010600040501010103" charset="0"/>
                <a:ea typeface="Apex New Medium" panose="02010600040501010103" charset="0"/>
                <a:cs typeface="Calibri"/>
              </a:rPr>
              <a:t>de </a:t>
            </a:r>
            <a:r>
              <a:rPr lang="es-ES" sz="1600" spc="30" dirty="0">
                <a:solidFill>
                  <a:schemeClr val="tx1">
                    <a:lumMod val="65000"/>
                    <a:lumOff val="35000"/>
                  </a:schemeClr>
                </a:solidFill>
                <a:latin typeface="Apex New Medium" panose="02010600040501010103" charset="0"/>
                <a:ea typeface="Apex New Medium" panose="02010600040501010103" charset="0"/>
                <a:cs typeface="Calibri"/>
              </a:rPr>
              <a:t>Tecnologías </a:t>
            </a:r>
            <a:r>
              <a:rPr lang="es-ES" sz="1600" dirty="0">
                <a:solidFill>
                  <a:schemeClr val="tx1">
                    <a:lumMod val="65000"/>
                    <a:lumOff val="35000"/>
                  </a:schemeClr>
                </a:solidFill>
                <a:latin typeface="Apex New Medium" panose="02010600040501010103" charset="0"/>
                <a:ea typeface="Apex New Medium" panose="02010600040501010103" charset="0"/>
                <a:cs typeface="Calibri"/>
              </a:rPr>
              <a:t>en</a:t>
            </a:r>
            <a:r>
              <a:rPr lang="es-ES" sz="1600" spc="-155" dirty="0">
                <a:solidFill>
                  <a:schemeClr val="tx1">
                    <a:lumMod val="65000"/>
                    <a:lumOff val="35000"/>
                  </a:schemeClr>
                </a:solidFill>
                <a:latin typeface="Apex New Medium" panose="02010600040501010103" charset="0"/>
                <a:ea typeface="Apex New Medium" panose="02010600040501010103" charset="0"/>
                <a:cs typeface="Calibri"/>
              </a:rPr>
              <a:t> </a:t>
            </a:r>
            <a:r>
              <a:rPr lang="es-ES" sz="1600" spc="25" dirty="0">
                <a:solidFill>
                  <a:schemeClr val="tx1">
                    <a:lumMod val="65000"/>
                    <a:lumOff val="35000"/>
                  </a:schemeClr>
                </a:solidFill>
                <a:latin typeface="Apex New Medium" panose="02010600040501010103" charset="0"/>
                <a:ea typeface="Apex New Medium" panose="02010600040501010103" charset="0"/>
                <a:cs typeface="Calibri"/>
              </a:rPr>
              <a:t>la  </a:t>
            </a:r>
            <a:r>
              <a:rPr lang="es-ES" sz="1600" spc="15" dirty="0">
                <a:solidFill>
                  <a:schemeClr val="tx1">
                    <a:lumMod val="65000"/>
                    <a:lumOff val="35000"/>
                  </a:schemeClr>
                </a:solidFill>
                <a:latin typeface="Apex New Medium" panose="02010600040501010103" charset="0"/>
                <a:ea typeface="Apex New Medium" panose="02010600040501010103" charset="0"/>
                <a:cs typeface="Calibri"/>
              </a:rPr>
              <a:t>Información </a:t>
            </a:r>
            <a:r>
              <a:rPr lang="es-ES" sz="1600" dirty="0">
                <a:solidFill>
                  <a:schemeClr val="tx1">
                    <a:lumMod val="65000"/>
                    <a:lumOff val="35000"/>
                  </a:schemeClr>
                </a:solidFill>
                <a:latin typeface="Apex New Medium" panose="02010600040501010103" charset="0"/>
                <a:ea typeface="Apex New Medium" panose="02010600040501010103" charset="0"/>
                <a:cs typeface="Calibri"/>
              </a:rPr>
              <a:t>– </a:t>
            </a:r>
            <a:r>
              <a:rPr lang="es-ES" sz="1600" spc="25" dirty="0">
                <a:solidFill>
                  <a:schemeClr val="tx1">
                    <a:lumMod val="65000"/>
                    <a:lumOff val="35000"/>
                  </a:schemeClr>
                </a:solidFill>
                <a:latin typeface="Apex New Medium" panose="02010600040501010103" charset="0"/>
                <a:ea typeface="Apex New Medium" panose="02010600040501010103" charset="0"/>
                <a:cs typeface="Calibri"/>
              </a:rPr>
              <a:t>Equipo </a:t>
            </a:r>
            <a:r>
              <a:rPr lang="es-ES" sz="1600" spc="10" dirty="0">
                <a:solidFill>
                  <a:schemeClr val="tx1">
                    <a:lumMod val="65000"/>
                    <a:lumOff val="35000"/>
                  </a:schemeClr>
                </a:solidFill>
                <a:latin typeface="Apex New Medium" panose="02010600040501010103" charset="0"/>
                <a:ea typeface="Apex New Medium" panose="02010600040501010103" charset="0"/>
                <a:cs typeface="Calibri"/>
              </a:rPr>
              <a:t>de </a:t>
            </a:r>
            <a:r>
              <a:rPr lang="es-ES" sz="1600" spc="60" dirty="0">
                <a:solidFill>
                  <a:schemeClr val="tx1">
                    <a:lumMod val="65000"/>
                    <a:lumOff val="35000"/>
                  </a:schemeClr>
                </a:solidFill>
                <a:latin typeface="Apex New Medium" panose="02010600040501010103" charset="0"/>
                <a:ea typeface="Apex New Medium" panose="02010600040501010103" charset="0"/>
                <a:cs typeface="Calibri"/>
              </a:rPr>
              <a:t>ADP </a:t>
            </a:r>
            <a:r>
              <a:rPr lang="es-ES" sz="1600" spc="55" dirty="0">
                <a:solidFill>
                  <a:schemeClr val="tx1">
                    <a:lumMod val="65000"/>
                    <a:lumOff val="35000"/>
                  </a:schemeClr>
                </a:solidFill>
                <a:latin typeface="Apex New Medium" panose="02010600040501010103" charset="0"/>
                <a:ea typeface="Apex New Medium" panose="02010600040501010103" charset="0"/>
                <a:cs typeface="Calibri"/>
              </a:rPr>
              <a:t>y  </a:t>
            </a:r>
            <a:r>
              <a:rPr lang="es-ES" sz="1600" spc="30" dirty="0">
                <a:solidFill>
                  <a:schemeClr val="tx1">
                    <a:lumMod val="65000"/>
                    <a:lumOff val="35000"/>
                  </a:schemeClr>
                </a:solidFill>
                <a:latin typeface="Apex New Medium" panose="02010600040501010103" charset="0"/>
                <a:ea typeface="Apex New Medium" panose="02010600040501010103" charset="0"/>
                <a:cs typeface="Calibri"/>
              </a:rPr>
              <a:t>Consultores</a:t>
            </a:r>
            <a:endParaRPr lang="es-ES" sz="1600" dirty="0">
              <a:solidFill>
                <a:schemeClr val="tx1">
                  <a:lumMod val="65000"/>
                  <a:lumOff val="35000"/>
                </a:schemeClr>
              </a:solidFill>
              <a:latin typeface="Apex New Medium" panose="02010600040501010103" charset="0"/>
              <a:ea typeface="Apex New Medium" panose="02010600040501010103" charset="0"/>
              <a:cs typeface="Calibri"/>
            </a:endParaRPr>
          </a:p>
          <a:p>
            <a:pPr marL="18415">
              <a:lnSpc>
                <a:spcPct val="100000"/>
              </a:lnSpc>
              <a:spcBef>
                <a:spcPts val="770"/>
              </a:spcBef>
            </a:pPr>
            <a:r>
              <a:rPr lang="es-ES" sz="1600" b="1" spc="35" dirty="0">
                <a:solidFill>
                  <a:srgbClr val="1F487C"/>
                </a:solidFill>
                <a:latin typeface="Apex New PS Bold Proportional" pitchFamily="50" charset="0"/>
                <a:ea typeface="Apex New Medium" panose="02010600040501010103" charset="0"/>
                <a:cs typeface="Calibri"/>
              </a:rPr>
              <a:t>Piso</a:t>
            </a:r>
            <a:r>
              <a:rPr lang="es-ES" sz="1600" b="1" spc="-40" dirty="0">
                <a:solidFill>
                  <a:srgbClr val="1F487C"/>
                </a:solidFill>
                <a:latin typeface="Apex New PS Bold Proportional" pitchFamily="50" charset="0"/>
                <a:ea typeface="Apex New Medium" panose="02010600040501010103" charset="0"/>
                <a:cs typeface="Calibri"/>
              </a:rPr>
              <a:t> </a:t>
            </a:r>
            <a:r>
              <a:rPr lang="es-ES" sz="1600" b="1" spc="114" dirty="0">
                <a:solidFill>
                  <a:srgbClr val="1F487C"/>
                </a:solidFill>
                <a:latin typeface="Apex New PS Bold Proportional" pitchFamily="50" charset="0"/>
                <a:ea typeface="Apex New Medium" panose="02010600040501010103" charset="0"/>
                <a:cs typeface="Calibri"/>
              </a:rPr>
              <a:t>05</a:t>
            </a:r>
            <a:r>
              <a:rPr lang="es-ES" sz="1600" b="1" spc="-40" dirty="0">
                <a:solidFill>
                  <a:srgbClr val="1F487C"/>
                </a:solidFill>
                <a:latin typeface="Apex New PS Bold Proportional" pitchFamily="50" charset="0"/>
                <a:ea typeface="Apex New Medium" panose="02010600040501010103" charset="0"/>
                <a:cs typeface="Calibri"/>
              </a:rPr>
              <a:t> </a:t>
            </a:r>
            <a:r>
              <a:rPr lang="es-ES" sz="1600" dirty="0">
                <a:solidFill>
                  <a:srgbClr val="1F487C"/>
                </a:solidFill>
                <a:latin typeface="Apex New PS Bold Proportional" pitchFamily="50" charset="0"/>
                <a:ea typeface="Apex New Medium" panose="02010600040501010103" charset="0"/>
                <a:cs typeface="Calibri"/>
              </a:rPr>
              <a:t>–</a:t>
            </a:r>
            <a:r>
              <a:rPr lang="es-ES" sz="1600" spc="-40" dirty="0">
                <a:solidFill>
                  <a:schemeClr val="tx1">
                    <a:lumMod val="65000"/>
                    <a:lumOff val="35000"/>
                  </a:schemeClr>
                </a:solidFill>
                <a:latin typeface="Apex New PS Bold Proportional" pitchFamily="50" charset="0"/>
                <a:ea typeface="Apex New Medium" panose="02010600040501010103" charset="0"/>
                <a:cs typeface="Calibri"/>
              </a:rPr>
              <a:t> </a:t>
            </a:r>
            <a:r>
              <a:rPr lang="es-ES" sz="1600" spc="25" dirty="0">
                <a:solidFill>
                  <a:schemeClr val="tx1">
                    <a:lumMod val="65000"/>
                    <a:lumOff val="35000"/>
                  </a:schemeClr>
                </a:solidFill>
                <a:latin typeface="Apex New Medium" panose="02010600040501010103" charset="0"/>
                <a:ea typeface="Apex New Medium" panose="02010600040501010103" charset="0"/>
                <a:cs typeface="Calibri"/>
              </a:rPr>
              <a:t>Equipo</a:t>
            </a:r>
            <a:r>
              <a:rPr lang="es-ES" sz="1600" spc="-40" dirty="0">
                <a:solidFill>
                  <a:schemeClr val="tx1">
                    <a:lumMod val="65000"/>
                    <a:lumOff val="35000"/>
                  </a:schemeClr>
                </a:solidFill>
                <a:latin typeface="Apex New Medium" panose="02010600040501010103" charset="0"/>
                <a:ea typeface="Apex New Medium" panose="02010600040501010103" charset="0"/>
                <a:cs typeface="Calibri"/>
              </a:rPr>
              <a:t> </a:t>
            </a:r>
            <a:r>
              <a:rPr lang="es-ES" sz="1600" spc="10" dirty="0">
                <a:solidFill>
                  <a:schemeClr val="tx1">
                    <a:lumMod val="65000"/>
                    <a:lumOff val="35000"/>
                  </a:schemeClr>
                </a:solidFill>
                <a:latin typeface="Apex New Medium" panose="02010600040501010103" charset="0"/>
                <a:ea typeface="Apex New Medium" panose="02010600040501010103" charset="0"/>
                <a:cs typeface="Calibri"/>
              </a:rPr>
              <a:t>de</a:t>
            </a:r>
            <a:r>
              <a:rPr lang="es-ES" sz="1600" spc="-40" dirty="0">
                <a:solidFill>
                  <a:schemeClr val="tx1">
                    <a:lumMod val="65000"/>
                    <a:lumOff val="35000"/>
                  </a:schemeClr>
                </a:solidFill>
                <a:latin typeface="Apex New Medium" panose="02010600040501010103" charset="0"/>
                <a:ea typeface="Apex New Medium" panose="02010600040501010103" charset="0"/>
                <a:cs typeface="Calibri"/>
              </a:rPr>
              <a:t> </a:t>
            </a:r>
            <a:r>
              <a:rPr lang="es-ES" sz="1600" spc="60" dirty="0">
                <a:solidFill>
                  <a:schemeClr val="tx1">
                    <a:lumMod val="65000"/>
                    <a:lumOff val="35000"/>
                  </a:schemeClr>
                </a:solidFill>
                <a:latin typeface="Apex New Medium" panose="02010600040501010103" charset="0"/>
                <a:ea typeface="Apex New Medium" panose="02010600040501010103" charset="0"/>
                <a:cs typeface="Calibri"/>
              </a:rPr>
              <a:t>ADP</a:t>
            </a:r>
            <a:r>
              <a:rPr lang="es-ES" sz="1600" spc="-40" dirty="0">
                <a:solidFill>
                  <a:schemeClr val="tx1">
                    <a:lumMod val="65000"/>
                    <a:lumOff val="35000"/>
                  </a:schemeClr>
                </a:solidFill>
                <a:latin typeface="Apex New Medium" panose="02010600040501010103" charset="0"/>
                <a:ea typeface="Apex New Medium" panose="02010600040501010103" charset="0"/>
                <a:cs typeface="Calibri"/>
              </a:rPr>
              <a:t> </a:t>
            </a:r>
            <a:r>
              <a:rPr lang="es-ES" sz="1600" spc="55" dirty="0">
                <a:solidFill>
                  <a:schemeClr val="tx1">
                    <a:lumMod val="65000"/>
                    <a:lumOff val="35000"/>
                  </a:schemeClr>
                </a:solidFill>
                <a:latin typeface="Apex New Medium" panose="02010600040501010103" charset="0"/>
                <a:ea typeface="Apex New Medium" panose="02010600040501010103" charset="0"/>
                <a:cs typeface="Calibri"/>
              </a:rPr>
              <a:t>y</a:t>
            </a:r>
            <a:r>
              <a:rPr lang="es-ES" sz="1600" spc="-40" dirty="0">
                <a:solidFill>
                  <a:schemeClr val="tx1">
                    <a:lumMod val="65000"/>
                    <a:lumOff val="35000"/>
                  </a:schemeClr>
                </a:solidFill>
                <a:latin typeface="Apex New Medium" panose="02010600040501010103" charset="0"/>
                <a:ea typeface="Apex New Medium" panose="02010600040501010103" charset="0"/>
                <a:cs typeface="Calibri"/>
              </a:rPr>
              <a:t> </a:t>
            </a:r>
            <a:r>
              <a:rPr lang="es-ES" sz="1600" spc="30" dirty="0">
                <a:solidFill>
                  <a:schemeClr val="tx1">
                    <a:lumMod val="65000"/>
                    <a:lumOff val="35000"/>
                  </a:schemeClr>
                </a:solidFill>
                <a:latin typeface="Apex New Medium" panose="02010600040501010103" charset="0"/>
                <a:ea typeface="Apex New Medium" panose="02010600040501010103" charset="0"/>
                <a:cs typeface="Calibri"/>
              </a:rPr>
              <a:t>Consultores</a:t>
            </a:r>
            <a:endParaRPr lang="es-ES" sz="1600" dirty="0">
              <a:solidFill>
                <a:schemeClr val="tx1">
                  <a:lumMod val="65000"/>
                  <a:lumOff val="35000"/>
                </a:schemeClr>
              </a:solidFill>
              <a:latin typeface="Apex New Medium" panose="02010600040501010103" charset="0"/>
              <a:ea typeface="Apex New Medium" panose="02010600040501010103" charset="0"/>
              <a:cs typeface="Calibri"/>
            </a:endParaRPr>
          </a:p>
          <a:p>
            <a:pPr marL="18415">
              <a:lnSpc>
                <a:spcPct val="100000"/>
              </a:lnSpc>
              <a:spcBef>
                <a:spcPts val="1125"/>
              </a:spcBef>
            </a:pPr>
            <a:r>
              <a:rPr lang="es-ES" sz="1600" b="1" spc="35" dirty="0">
                <a:solidFill>
                  <a:srgbClr val="1F487C"/>
                </a:solidFill>
                <a:latin typeface="Apex New PS Bold Proportional" pitchFamily="50" charset="0"/>
                <a:ea typeface="Apex New Medium" panose="02010600040501010103" charset="0"/>
                <a:cs typeface="Calibri"/>
              </a:rPr>
              <a:t>Piso</a:t>
            </a:r>
            <a:r>
              <a:rPr lang="es-ES" sz="1600" b="1" spc="-40" dirty="0">
                <a:solidFill>
                  <a:srgbClr val="1F487C"/>
                </a:solidFill>
                <a:latin typeface="Apex New PS Bold Proportional" pitchFamily="50" charset="0"/>
                <a:ea typeface="Apex New Medium" panose="02010600040501010103" charset="0"/>
                <a:cs typeface="Calibri"/>
              </a:rPr>
              <a:t> </a:t>
            </a:r>
            <a:r>
              <a:rPr lang="es-ES" sz="1600" b="1" spc="125" dirty="0">
                <a:solidFill>
                  <a:srgbClr val="1F487C"/>
                </a:solidFill>
                <a:latin typeface="Apex New PS Bold Proportional" pitchFamily="50" charset="0"/>
                <a:ea typeface="Apex New Medium" panose="02010600040501010103" charset="0"/>
                <a:cs typeface="Calibri"/>
              </a:rPr>
              <a:t>06</a:t>
            </a:r>
            <a:r>
              <a:rPr lang="es-ES" sz="1600" b="1" spc="-40" dirty="0">
                <a:solidFill>
                  <a:srgbClr val="1F487C"/>
                </a:solidFill>
                <a:latin typeface="Apex New PS Bold Proportional" pitchFamily="50" charset="0"/>
                <a:ea typeface="Apex New Medium" panose="02010600040501010103" charset="0"/>
                <a:cs typeface="Calibri"/>
              </a:rPr>
              <a:t> </a:t>
            </a:r>
            <a:r>
              <a:rPr lang="es-ES" sz="1600" b="1" dirty="0">
                <a:solidFill>
                  <a:srgbClr val="1F487C"/>
                </a:solidFill>
                <a:latin typeface="Apex New PS Bold Proportional" pitchFamily="50" charset="0"/>
                <a:ea typeface="Apex New Medium" panose="02010600040501010103" charset="0"/>
                <a:cs typeface="Calibri"/>
              </a:rPr>
              <a:t>–</a:t>
            </a:r>
            <a:r>
              <a:rPr lang="es-ES" sz="1600" b="1" spc="-40" dirty="0">
                <a:solidFill>
                  <a:srgbClr val="1F487C"/>
                </a:solidFill>
                <a:latin typeface="Apex New Medium" panose="02010600040501010103" charset="0"/>
                <a:ea typeface="Apex New Medium" panose="02010600040501010103" charset="0"/>
                <a:cs typeface="Calibri"/>
              </a:rPr>
              <a:t> </a:t>
            </a:r>
            <a:r>
              <a:rPr lang="es-ES" sz="1600" spc="75" dirty="0">
                <a:solidFill>
                  <a:schemeClr val="tx1">
                    <a:lumMod val="65000"/>
                    <a:lumOff val="35000"/>
                  </a:schemeClr>
                </a:solidFill>
                <a:latin typeface="Apex New Medium" panose="02010600040501010103" charset="0"/>
                <a:ea typeface="Apex New Medium" panose="02010600040501010103" charset="0"/>
                <a:cs typeface="Calibri"/>
              </a:rPr>
              <a:t>QHES</a:t>
            </a:r>
            <a:r>
              <a:rPr lang="es-ES" sz="1600" spc="-40" dirty="0">
                <a:solidFill>
                  <a:schemeClr val="tx1">
                    <a:lumMod val="65000"/>
                    <a:lumOff val="35000"/>
                  </a:schemeClr>
                </a:solidFill>
                <a:latin typeface="Apex New Medium" panose="02010600040501010103" charset="0"/>
                <a:ea typeface="Apex New Medium" panose="02010600040501010103" charset="0"/>
                <a:cs typeface="Calibri"/>
              </a:rPr>
              <a:t> </a:t>
            </a:r>
            <a:r>
              <a:rPr lang="es-ES" sz="1600" spc="55" dirty="0">
                <a:solidFill>
                  <a:schemeClr val="tx1">
                    <a:lumMod val="65000"/>
                    <a:lumOff val="35000"/>
                  </a:schemeClr>
                </a:solidFill>
                <a:latin typeface="Apex New Medium" panose="02010600040501010103" charset="0"/>
                <a:ea typeface="Apex New Medium" panose="02010600040501010103" charset="0"/>
                <a:cs typeface="Calibri"/>
              </a:rPr>
              <a:t>y</a:t>
            </a:r>
            <a:r>
              <a:rPr lang="es-ES" sz="1600" spc="-40" dirty="0">
                <a:solidFill>
                  <a:schemeClr val="tx1">
                    <a:lumMod val="65000"/>
                    <a:lumOff val="35000"/>
                  </a:schemeClr>
                </a:solidFill>
                <a:latin typeface="Apex New Medium" panose="02010600040501010103" charset="0"/>
                <a:ea typeface="Apex New Medium" panose="02010600040501010103" charset="0"/>
                <a:cs typeface="Calibri"/>
              </a:rPr>
              <a:t> </a:t>
            </a:r>
            <a:r>
              <a:rPr lang="es-ES" sz="1600" spc="25" dirty="0">
                <a:solidFill>
                  <a:schemeClr val="tx1">
                    <a:lumMod val="65000"/>
                    <a:lumOff val="35000"/>
                  </a:schemeClr>
                </a:solidFill>
                <a:latin typeface="Apex New Medium" panose="02010600040501010103" charset="0"/>
                <a:ea typeface="Apex New Medium" panose="02010600040501010103" charset="0"/>
                <a:cs typeface="Calibri"/>
              </a:rPr>
              <a:t>Equipo</a:t>
            </a:r>
            <a:r>
              <a:rPr lang="es-ES" sz="1600" spc="-40" dirty="0">
                <a:solidFill>
                  <a:schemeClr val="tx1">
                    <a:lumMod val="65000"/>
                    <a:lumOff val="35000"/>
                  </a:schemeClr>
                </a:solidFill>
                <a:latin typeface="Apex New Medium" panose="02010600040501010103" charset="0"/>
                <a:ea typeface="Apex New Medium" panose="02010600040501010103" charset="0"/>
                <a:cs typeface="Calibri"/>
              </a:rPr>
              <a:t> </a:t>
            </a:r>
            <a:r>
              <a:rPr lang="es-ES" sz="1600" spc="60" dirty="0">
                <a:solidFill>
                  <a:schemeClr val="tx1">
                    <a:lumMod val="65000"/>
                    <a:lumOff val="35000"/>
                  </a:schemeClr>
                </a:solidFill>
                <a:latin typeface="Apex New Medium" panose="02010600040501010103" charset="0"/>
                <a:ea typeface="Apex New Medium" panose="02010600040501010103" charset="0"/>
                <a:cs typeface="Calibri"/>
              </a:rPr>
              <a:t>ADP</a:t>
            </a:r>
            <a:endParaRPr lang="es-ES" sz="1600" dirty="0">
              <a:solidFill>
                <a:schemeClr val="tx1">
                  <a:lumMod val="65000"/>
                  <a:lumOff val="35000"/>
                </a:schemeClr>
              </a:solidFill>
              <a:latin typeface="Apex New Medium" panose="02010600040501010103" charset="0"/>
              <a:ea typeface="Apex New Medium" panose="02010600040501010103" charset="0"/>
              <a:cs typeface="Calibri"/>
            </a:endParaRPr>
          </a:p>
          <a:p>
            <a:pPr marL="18415" marR="5715">
              <a:lnSpc>
                <a:spcPct val="100000"/>
              </a:lnSpc>
              <a:spcBef>
                <a:spcPts val="1185"/>
              </a:spcBef>
            </a:pPr>
            <a:r>
              <a:rPr lang="es-ES" sz="1600" b="1" spc="35" dirty="0">
                <a:solidFill>
                  <a:srgbClr val="1F487C"/>
                </a:solidFill>
                <a:latin typeface="Apex New PS Bold Proportional" pitchFamily="50" charset="0"/>
                <a:ea typeface="Apex New Medium" panose="02010600040501010103" charset="0"/>
                <a:cs typeface="Calibri"/>
              </a:rPr>
              <a:t>Piso </a:t>
            </a:r>
            <a:r>
              <a:rPr lang="es-ES" sz="1600" b="1" spc="55" dirty="0">
                <a:solidFill>
                  <a:srgbClr val="1F487C"/>
                </a:solidFill>
                <a:latin typeface="Apex New PS Bold Proportional" pitchFamily="50" charset="0"/>
                <a:ea typeface="Apex New Medium" panose="02010600040501010103" charset="0"/>
                <a:cs typeface="Calibri"/>
              </a:rPr>
              <a:t>07 </a:t>
            </a:r>
            <a:r>
              <a:rPr lang="es-ES" sz="1600" b="1" dirty="0">
                <a:solidFill>
                  <a:srgbClr val="1F487C"/>
                </a:solidFill>
                <a:latin typeface="Apex New PS Bold Proportional" pitchFamily="50" charset="0"/>
                <a:ea typeface="Apex New Medium" panose="02010600040501010103" charset="0"/>
                <a:cs typeface="Calibri"/>
              </a:rPr>
              <a:t>–</a:t>
            </a:r>
            <a:r>
              <a:rPr lang="es-ES" sz="1600" b="1" dirty="0">
                <a:solidFill>
                  <a:srgbClr val="1F487C"/>
                </a:solidFill>
                <a:latin typeface="Apex New Medium" panose="02010600040501010103" charset="0"/>
                <a:ea typeface="Apex New Medium" panose="02010600040501010103" charset="0"/>
                <a:cs typeface="Calibri"/>
              </a:rPr>
              <a:t> </a:t>
            </a:r>
            <a:r>
              <a:rPr lang="es-ES" sz="1600" spc="10" dirty="0">
                <a:solidFill>
                  <a:schemeClr val="tx1">
                    <a:lumMod val="65000"/>
                    <a:lumOff val="35000"/>
                  </a:schemeClr>
                </a:solidFill>
                <a:latin typeface="Apex New Medium" panose="02010600040501010103" charset="0"/>
                <a:ea typeface="Apex New Medium" panose="02010600040501010103" charset="0"/>
                <a:cs typeface="Calibri"/>
              </a:rPr>
              <a:t>Imagen </a:t>
            </a:r>
            <a:r>
              <a:rPr lang="es-ES" sz="1600" spc="55" dirty="0">
                <a:solidFill>
                  <a:schemeClr val="tx1">
                    <a:lumMod val="65000"/>
                    <a:lumOff val="35000"/>
                  </a:schemeClr>
                </a:solidFill>
                <a:latin typeface="Apex New Medium" panose="02010600040501010103" charset="0"/>
                <a:ea typeface="Apex New Medium" panose="02010600040501010103" charset="0"/>
                <a:cs typeface="Calibri"/>
              </a:rPr>
              <a:t>y </a:t>
            </a:r>
            <a:r>
              <a:rPr lang="es-ES" sz="1600" spc="50" dirty="0">
                <a:solidFill>
                  <a:schemeClr val="tx1">
                    <a:lumMod val="65000"/>
                    <a:lumOff val="35000"/>
                  </a:schemeClr>
                </a:solidFill>
                <a:latin typeface="Apex New Medium" panose="02010600040501010103" charset="0"/>
                <a:ea typeface="Apex New Medium" panose="02010600040501010103" charset="0"/>
                <a:cs typeface="Calibri"/>
              </a:rPr>
              <a:t>Servicios </a:t>
            </a:r>
            <a:r>
              <a:rPr lang="es-ES" sz="1600" spc="15" dirty="0">
                <a:solidFill>
                  <a:schemeClr val="tx1">
                    <a:lumMod val="65000"/>
                    <a:lumOff val="35000"/>
                  </a:schemeClr>
                </a:solidFill>
                <a:latin typeface="Apex New Medium" panose="02010600040501010103" charset="0"/>
                <a:ea typeface="Apex New Medium" panose="02010600040501010103" charset="0"/>
                <a:cs typeface="Calibri"/>
              </a:rPr>
              <a:t>para </a:t>
            </a:r>
            <a:r>
              <a:rPr lang="es-ES" sz="1600" spc="25" dirty="0">
                <a:solidFill>
                  <a:schemeClr val="tx1">
                    <a:lumMod val="65000"/>
                    <a:lumOff val="35000"/>
                  </a:schemeClr>
                </a:solidFill>
                <a:latin typeface="Apex New Medium" panose="02010600040501010103" charset="0"/>
                <a:ea typeface="Apex New Medium" panose="02010600040501010103" charset="0"/>
                <a:cs typeface="Calibri"/>
              </a:rPr>
              <a:t>la  Aviación</a:t>
            </a:r>
            <a:endParaRPr lang="es-ES" sz="1600" dirty="0">
              <a:solidFill>
                <a:schemeClr val="tx1">
                  <a:lumMod val="65000"/>
                  <a:lumOff val="35000"/>
                </a:schemeClr>
              </a:solidFill>
              <a:latin typeface="Apex New Medium" panose="02010600040501010103" charset="0"/>
              <a:ea typeface="Apex New Medium" panose="02010600040501010103" charset="0"/>
              <a:cs typeface="Calibri"/>
            </a:endParaRPr>
          </a:p>
          <a:p>
            <a:pPr marL="12700" marR="11430">
              <a:lnSpc>
                <a:spcPct val="100000"/>
              </a:lnSpc>
              <a:spcBef>
                <a:spcPts val="640"/>
              </a:spcBef>
            </a:pPr>
            <a:r>
              <a:rPr lang="es-ES" sz="1600" b="1" spc="35" dirty="0">
                <a:solidFill>
                  <a:srgbClr val="1F487C"/>
                </a:solidFill>
                <a:latin typeface="Apex New PS Bold Proportional" pitchFamily="50" charset="0"/>
                <a:ea typeface="Apex New Medium" panose="02010600040501010103" charset="0"/>
                <a:cs typeface="Calibri"/>
              </a:rPr>
              <a:t>Piso </a:t>
            </a:r>
            <a:r>
              <a:rPr lang="es-ES" sz="1600" b="1" spc="114" dirty="0">
                <a:solidFill>
                  <a:srgbClr val="1F487C"/>
                </a:solidFill>
                <a:latin typeface="Apex New PS Bold Proportional" pitchFamily="50" charset="0"/>
                <a:ea typeface="Apex New Medium" panose="02010600040501010103" charset="0"/>
                <a:cs typeface="Calibri"/>
              </a:rPr>
              <a:t>08 </a:t>
            </a:r>
            <a:r>
              <a:rPr lang="es-ES" sz="1600" b="1" dirty="0">
                <a:solidFill>
                  <a:srgbClr val="1F487C"/>
                </a:solidFill>
                <a:latin typeface="Apex New PS Bold Proportional" pitchFamily="50" charset="0"/>
                <a:ea typeface="Apex New Medium" panose="02010600040501010103" charset="0"/>
                <a:cs typeface="Calibri"/>
              </a:rPr>
              <a:t>–</a:t>
            </a:r>
            <a:r>
              <a:rPr lang="es-ES" sz="1600" b="1" dirty="0">
                <a:solidFill>
                  <a:srgbClr val="1F487C"/>
                </a:solidFill>
                <a:latin typeface="Apex New Medium" panose="02010600040501010103" charset="0"/>
                <a:ea typeface="Apex New Medium" panose="02010600040501010103" charset="0"/>
                <a:cs typeface="Calibri"/>
              </a:rPr>
              <a:t> </a:t>
            </a:r>
            <a:r>
              <a:rPr lang="es-ES" sz="1600" spc="15" dirty="0">
                <a:solidFill>
                  <a:schemeClr val="tx1">
                    <a:lumMod val="65000"/>
                    <a:lumOff val="35000"/>
                  </a:schemeClr>
                </a:solidFill>
                <a:latin typeface="Apex New Medium" panose="02010600040501010103" charset="0"/>
                <a:ea typeface="Apex New Medium" panose="02010600040501010103" charset="0"/>
                <a:cs typeface="Calibri"/>
              </a:rPr>
              <a:t>Facturación, Planeamiento  </a:t>
            </a:r>
            <a:r>
              <a:rPr lang="es-ES" sz="1600" spc="25" dirty="0">
                <a:solidFill>
                  <a:schemeClr val="tx1">
                    <a:lumMod val="65000"/>
                    <a:lumOff val="35000"/>
                  </a:schemeClr>
                </a:solidFill>
                <a:latin typeface="Apex New Medium" panose="02010600040501010103" charset="0"/>
                <a:ea typeface="Apex New Medium" panose="02010600040501010103" charset="0"/>
                <a:cs typeface="Calibri"/>
              </a:rPr>
              <a:t>Financiero </a:t>
            </a:r>
            <a:r>
              <a:rPr lang="es-ES" sz="1600" spc="55" dirty="0">
                <a:solidFill>
                  <a:schemeClr val="tx1">
                    <a:lumMod val="65000"/>
                    <a:lumOff val="35000"/>
                  </a:schemeClr>
                </a:solidFill>
                <a:latin typeface="Apex New Medium" panose="02010600040501010103" charset="0"/>
                <a:ea typeface="Apex New Medium" panose="02010600040501010103" charset="0"/>
                <a:cs typeface="Calibri"/>
              </a:rPr>
              <a:t>y</a:t>
            </a:r>
            <a:r>
              <a:rPr lang="es-ES" sz="1600" spc="-100" dirty="0">
                <a:solidFill>
                  <a:schemeClr val="tx1">
                    <a:lumMod val="65000"/>
                    <a:lumOff val="35000"/>
                  </a:schemeClr>
                </a:solidFill>
                <a:latin typeface="Apex New Medium" panose="02010600040501010103" charset="0"/>
                <a:ea typeface="Apex New Medium" panose="02010600040501010103" charset="0"/>
                <a:cs typeface="Calibri"/>
              </a:rPr>
              <a:t> </a:t>
            </a:r>
            <a:r>
              <a:rPr lang="es-ES" sz="1600" spc="50" dirty="0">
                <a:solidFill>
                  <a:schemeClr val="tx1">
                    <a:lumMod val="65000"/>
                    <a:lumOff val="35000"/>
                  </a:schemeClr>
                </a:solidFill>
                <a:latin typeface="Apex New Medium" panose="02010600040501010103" charset="0"/>
                <a:ea typeface="Apex New Medium" panose="02010600040501010103" charset="0"/>
                <a:cs typeface="Calibri"/>
              </a:rPr>
              <a:t>Logística.</a:t>
            </a:r>
          </a:p>
          <a:p>
            <a:pPr marL="12700" marR="11430">
              <a:spcBef>
                <a:spcPts val="640"/>
              </a:spcBef>
            </a:pPr>
            <a:r>
              <a:rPr lang="es-ES" sz="1600" b="1" spc="35" dirty="0">
                <a:solidFill>
                  <a:srgbClr val="1F487C"/>
                </a:solidFill>
                <a:latin typeface="Apex New PS Bold Proportional" pitchFamily="50" charset="0"/>
                <a:ea typeface="Apex New Medium" panose="02010600040501010103" charset="0"/>
                <a:cs typeface="Calibri"/>
              </a:rPr>
              <a:t>Piso</a:t>
            </a:r>
            <a:r>
              <a:rPr lang="es-ES" sz="1600" b="1" spc="-204" dirty="0">
                <a:solidFill>
                  <a:srgbClr val="1F487C"/>
                </a:solidFill>
                <a:latin typeface="Apex New PS Bold Proportional" pitchFamily="50" charset="0"/>
                <a:ea typeface="Apex New Medium" panose="02010600040501010103" charset="0"/>
                <a:cs typeface="Calibri"/>
              </a:rPr>
              <a:t> </a:t>
            </a:r>
            <a:r>
              <a:rPr lang="es-ES" sz="1600" b="1" spc="-40" dirty="0">
                <a:solidFill>
                  <a:srgbClr val="1F487C"/>
                </a:solidFill>
                <a:latin typeface="Apex New PS Bold Proportional" pitchFamily="50" charset="0"/>
                <a:ea typeface="Apex New Medium" panose="02010600040501010103" charset="0"/>
                <a:cs typeface="Calibri"/>
              </a:rPr>
              <a:t>10 </a:t>
            </a:r>
            <a:r>
              <a:rPr lang="es-ES" sz="1600" b="1" dirty="0">
                <a:solidFill>
                  <a:srgbClr val="1F487C"/>
                </a:solidFill>
                <a:latin typeface="Apex New PS Bold Proportional" pitchFamily="50" charset="0"/>
                <a:ea typeface="Apex New Medium" panose="02010600040501010103" charset="0"/>
                <a:cs typeface="Calibri"/>
              </a:rPr>
              <a:t>– </a:t>
            </a:r>
            <a:r>
              <a:rPr lang="es-ES" sz="1600" spc="15" dirty="0">
                <a:solidFill>
                  <a:schemeClr val="tx1">
                    <a:lumMod val="65000"/>
                    <a:lumOff val="35000"/>
                  </a:schemeClr>
                </a:solidFill>
                <a:latin typeface="Apex New Medium" panose="02010600040501010103" charset="0"/>
                <a:ea typeface="Apex New Medium" panose="02010600040501010103" charset="0"/>
                <a:cs typeface="Calibri"/>
              </a:rPr>
              <a:t>Gerencia </a:t>
            </a:r>
            <a:r>
              <a:rPr lang="es-ES" sz="1600" spc="10" dirty="0">
                <a:solidFill>
                  <a:schemeClr val="tx1">
                    <a:lumMod val="65000"/>
                    <a:lumOff val="35000"/>
                  </a:schemeClr>
                </a:solidFill>
                <a:latin typeface="Apex New Medium" panose="02010600040501010103" charset="0"/>
                <a:ea typeface="Apex New Medium" panose="02010600040501010103" charset="0"/>
                <a:cs typeface="Calibri"/>
              </a:rPr>
              <a:t>de </a:t>
            </a:r>
            <a:r>
              <a:rPr lang="es-ES" sz="1600" spc="35" dirty="0">
                <a:solidFill>
                  <a:schemeClr val="tx1">
                    <a:lumMod val="65000"/>
                    <a:lumOff val="35000"/>
                  </a:schemeClr>
                </a:solidFill>
                <a:latin typeface="Apex New Medium" panose="02010600040501010103" charset="0"/>
                <a:ea typeface="Apex New Medium" panose="02010600040501010103" charset="0"/>
                <a:cs typeface="Calibri"/>
              </a:rPr>
              <a:t>Seguridad</a:t>
            </a:r>
            <a:r>
              <a:rPr lang="es-ES" sz="1600" dirty="0">
                <a:solidFill>
                  <a:schemeClr val="tx1">
                    <a:lumMod val="65000"/>
                    <a:lumOff val="35000"/>
                  </a:schemeClr>
                </a:solidFill>
                <a:latin typeface="Apex New Medium" panose="02010600040501010103" charset="0"/>
                <a:ea typeface="Apex New Medium" panose="02010600040501010103" charset="0"/>
                <a:cs typeface="Calibri"/>
              </a:rPr>
              <a:t>.</a:t>
            </a:r>
          </a:p>
          <a:p>
            <a:pPr marL="12700">
              <a:lnSpc>
                <a:spcPts val="1530"/>
              </a:lnSpc>
            </a:pPr>
            <a:endParaRPr sz="1300" dirty="0">
              <a:latin typeface="Apex New Medium" panose="02010600040501010103" charset="0"/>
              <a:ea typeface="Apex New Medium" panose="02010600040501010103" charset="0"/>
              <a:cs typeface="Calibri"/>
            </a:endParaRPr>
          </a:p>
        </p:txBody>
      </p:sp>
      <p:sp>
        <p:nvSpPr>
          <p:cNvPr id="219"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221" name="Marcador de contenido 10">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222" name="Marcador de contenido 10">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223" name="Marcador de contenido 5" descr="casita.png">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224" name="Botón de acción: Personalizar 4">
            <a:hlinkClick r:id="rId6"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225" name="Botón de acción: Personalizar 16">
            <a:hlinkClick r:id="rId7"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226" name="Botón de acción: Personalizar 17">
            <a:hlinkClick r:id="rId8"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227" name="Botón de acción: Personalizar 18">
            <a:hlinkClick r:id="rId9"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228" name="Botón de acción: Personalizar 18">
            <a:hlinkClick r:id="rId9"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229" name="Botón de acción: Personalizar 18">
            <a:hlinkClick r:id="rId9"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199" name="CuadroTexto 10">
            <a:hlinkClick r:id="rId10"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200" name="CuadroTexto 10">
            <a:hlinkClick r:id="rId11"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latin typeface="ApexNew-Book"/>
                <a:cs typeface="ApexNew-Book"/>
              </a:rPr>
              <a:t>OPERACIONES</a:t>
            </a:r>
          </a:p>
        </p:txBody>
      </p:sp>
      <p:sp>
        <p:nvSpPr>
          <p:cNvPr id="202" name="CuadroTexto 9">
            <a:hlinkClick r:id="rId12"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solidFill>
                  <a:srgbClr val="FF0000"/>
                </a:solidFill>
                <a:latin typeface="ApexNew-Book"/>
                <a:cs typeface="ApexNew-Book"/>
              </a:rPr>
              <a:t>PRINCIPALES </a:t>
            </a:r>
            <a:endParaRPr lang="es-ES" sz="850" dirty="0">
              <a:solidFill>
                <a:srgbClr val="FF0000"/>
              </a:solidFill>
              <a:latin typeface="ApexNew-Book"/>
              <a:cs typeface="ApexNew-Book"/>
            </a:endParaRPr>
          </a:p>
          <a:p>
            <a:pPr algn="ctr"/>
            <a:r>
              <a:rPr lang="es-ES" sz="850" dirty="0" smtClean="0">
                <a:solidFill>
                  <a:srgbClr val="FF0000"/>
                </a:solidFill>
                <a:latin typeface="ApexNew-Book"/>
                <a:cs typeface="ApexNew-Book"/>
              </a:rPr>
              <a:t>PROYECTOS </a:t>
            </a:r>
            <a:r>
              <a:rPr lang="es-ES" sz="850" dirty="0">
                <a:solidFill>
                  <a:srgbClr val="FF0000"/>
                </a:solidFill>
                <a:latin typeface="ApexNew-Book"/>
                <a:cs typeface="ApexNew-Book"/>
              </a:rPr>
              <a:t>2017 </a:t>
            </a:r>
          </a:p>
        </p:txBody>
      </p:sp>
      <p:sp>
        <p:nvSpPr>
          <p:cNvPr id="203" name="CuadroTexto 10">
            <a:hlinkClick r:id="rId13"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204" name="CuadroTexto 9">
            <a:hlinkClick r:id="rId14"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205" name="CuadroTexto 9">
            <a:hlinkClick r:id="rId15"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206" name="CuadroTexto 9">
            <a:hlinkClick r:id="rId16" action="ppaction://hlinksldjump"/>
          </p:cNvPr>
          <p:cNvSpPr txBox="1"/>
          <p:nvPr/>
        </p:nvSpPr>
        <p:spPr>
          <a:xfrm>
            <a:off x="4197490" y="1521068"/>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spTree>
    <p:extLst>
      <p:ext uri="{BB962C8B-B14F-4D97-AF65-F5344CB8AC3E}">
        <p14:creationId xmlns:p14="http://schemas.microsoft.com/office/powerpoint/2010/main" val="3176500513"/>
      </p:ext>
    </p:extLst>
  </p:cSld>
  <p:clrMapOvr>
    <a:masterClrMapping/>
  </p:clrMapOvr>
  <p:transition spd="slow" advClick="0">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object 2"/>
          <p:cNvSpPr/>
          <p:nvPr/>
        </p:nvSpPr>
        <p:spPr>
          <a:xfrm>
            <a:off x="396" y="3493293"/>
            <a:ext cx="13002739" cy="5625303"/>
          </a:xfrm>
          <a:prstGeom prst="rect">
            <a:avLst/>
          </a:prstGeom>
          <a:blipFill>
            <a:blip r:embed="rId2" cstate="print"/>
            <a:stretch>
              <a:fillRect/>
            </a:stretch>
          </a:blipFill>
        </p:spPr>
        <p:txBody>
          <a:bodyPr wrap="square" lIns="0" tIns="0" rIns="0" bIns="0" rtlCol="0"/>
          <a:lstStyle/>
          <a:p>
            <a:endParaRPr/>
          </a:p>
        </p:txBody>
      </p:sp>
      <p:sp>
        <p:nvSpPr>
          <p:cNvPr id="16" name="CuadroTexto 15"/>
          <p:cNvSpPr txBox="1"/>
          <p:nvPr/>
        </p:nvSpPr>
        <p:spPr>
          <a:xfrm>
            <a:off x="5034657" y="1996428"/>
            <a:ext cx="7500450" cy="1323439"/>
          </a:xfrm>
          <a:prstGeom prst="rect">
            <a:avLst/>
          </a:prstGeom>
          <a:noFill/>
        </p:spPr>
        <p:txBody>
          <a:bodyPr wrap="none" rtlCol="0">
            <a:spAutoFit/>
          </a:bodyPr>
          <a:lstStyle/>
          <a:p>
            <a:pPr algn="r"/>
            <a:r>
              <a:rPr lang="es-ES" sz="4000" dirty="0" smtClean="0">
                <a:solidFill>
                  <a:schemeClr val="tx2"/>
                </a:solidFill>
                <a:latin typeface="ApexNew-HeavyItalic"/>
                <a:cs typeface="ApexNew-HeavyItalic"/>
              </a:rPr>
              <a:t>REUBICACIÓN </a:t>
            </a:r>
            <a:r>
              <a:rPr lang="es-ES" sz="4000" dirty="0">
                <a:solidFill>
                  <a:schemeClr val="tx2"/>
                </a:solidFill>
                <a:latin typeface="ApexNew-HeavyItalic"/>
                <a:cs typeface="ApexNew-HeavyItalic"/>
              </a:rPr>
              <a:t>DE SUB-ESTACIÓN</a:t>
            </a:r>
          </a:p>
          <a:p>
            <a:pPr algn="r"/>
            <a:r>
              <a:rPr lang="es-ES" sz="4000" dirty="0">
                <a:solidFill>
                  <a:schemeClr val="tx2"/>
                </a:solidFill>
                <a:latin typeface="ApexNew-HeavyItalic"/>
                <a:cs typeface="ApexNew-HeavyItalic"/>
              </a:rPr>
              <a:t>CENTRO DE CARGA</a:t>
            </a:r>
          </a:p>
        </p:txBody>
      </p:sp>
      <p:sp>
        <p:nvSpPr>
          <p:cNvPr id="21" name="object 5"/>
          <p:cNvSpPr txBox="1"/>
          <p:nvPr/>
        </p:nvSpPr>
        <p:spPr>
          <a:xfrm>
            <a:off x="5157297" y="4501114"/>
            <a:ext cx="2705100" cy="889000"/>
          </a:xfrm>
          <a:prstGeom prst="rect">
            <a:avLst/>
          </a:prstGeom>
        </p:spPr>
        <p:txBody>
          <a:bodyPr vert="horz" wrap="square" lIns="0" tIns="43180" rIns="0" bIns="0" rtlCol="0">
            <a:spAutoFit/>
          </a:bodyPr>
          <a:lstStyle/>
          <a:p>
            <a:pPr marL="12700" marR="5080" algn="ctr">
              <a:lnSpc>
                <a:spcPts val="2200"/>
              </a:lnSpc>
              <a:spcBef>
                <a:spcPts val="340"/>
              </a:spcBef>
            </a:pPr>
            <a:r>
              <a:rPr sz="2000" spc="-75" dirty="0">
                <a:solidFill>
                  <a:schemeClr val="tx1">
                    <a:lumMod val="65000"/>
                    <a:lumOff val="35000"/>
                  </a:schemeClr>
                </a:solidFill>
                <a:latin typeface="Apex New PS Medium Proportional" pitchFamily="50" charset="0"/>
                <a:cs typeface="Arial"/>
              </a:rPr>
              <a:t>Reubicación</a:t>
            </a:r>
            <a:r>
              <a:rPr sz="2000" spc="-265" dirty="0">
                <a:solidFill>
                  <a:schemeClr val="tx1">
                    <a:lumMod val="65000"/>
                    <a:lumOff val="35000"/>
                  </a:schemeClr>
                </a:solidFill>
                <a:latin typeface="Apex New PS Medium Proportional" pitchFamily="50" charset="0"/>
                <a:cs typeface="Arial"/>
              </a:rPr>
              <a:t> </a:t>
            </a:r>
            <a:r>
              <a:rPr sz="2000" spc="-15" dirty="0">
                <a:solidFill>
                  <a:schemeClr val="tx1">
                    <a:lumMod val="65000"/>
                    <a:lumOff val="35000"/>
                  </a:schemeClr>
                </a:solidFill>
                <a:latin typeface="Apex New PS Medium Proportional" pitchFamily="50" charset="0"/>
                <a:cs typeface="Arial"/>
              </a:rPr>
              <a:t>temporal</a:t>
            </a:r>
            <a:r>
              <a:rPr sz="2000" spc="-265" dirty="0">
                <a:solidFill>
                  <a:schemeClr val="tx1">
                    <a:lumMod val="65000"/>
                    <a:lumOff val="35000"/>
                  </a:schemeClr>
                </a:solidFill>
                <a:latin typeface="Apex New PS Medium Proportional" pitchFamily="50" charset="0"/>
                <a:cs typeface="Arial"/>
              </a:rPr>
              <a:t> </a:t>
            </a:r>
            <a:r>
              <a:rPr sz="2000" spc="-35" dirty="0">
                <a:solidFill>
                  <a:schemeClr val="tx1">
                    <a:lumMod val="65000"/>
                    <a:lumOff val="35000"/>
                  </a:schemeClr>
                </a:solidFill>
                <a:latin typeface="Apex New PS Medium Proportional" pitchFamily="50" charset="0"/>
                <a:cs typeface="Arial"/>
              </a:rPr>
              <a:t>del </a:t>
            </a:r>
            <a:r>
              <a:rPr sz="2000" spc="-25" dirty="0">
                <a:solidFill>
                  <a:schemeClr val="tx1">
                    <a:lumMod val="65000"/>
                    <a:lumOff val="35000"/>
                  </a:schemeClr>
                </a:solidFill>
                <a:latin typeface="Apex New PS Medium Proportional" pitchFamily="50" charset="0"/>
                <a:cs typeface="Arial"/>
              </a:rPr>
              <a:t> </a:t>
            </a:r>
            <a:r>
              <a:rPr sz="2000" spc="10" dirty="0">
                <a:solidFill>
                  <a:schemeClr val="tx1">
                    <a:lumMod val="65000"/>
                    <a:lumOff val="35000"/>
                  </a:schemeClr>
                </a:solidFill>
                <a:latin typeface="Apex New PS Medium Proportional" pitchFamily="50" charset="0"/>
                <a:cs typeface="Arial"/>
              </a:rPr>
              <a:t>taller</a:t>
            </a:r>
            <a:r>
              <a:rPr sz="2000" spc="-225" dirty="0">
                <a:solidFill>
                  <a:schemeClr val="tx1">
                    <a:lumMod val="65000"/>
                    <a:lumOff val="35000"/>
                  </a:schemeClr>
                </a:solidFill>
                <a:latin typeface="Apex New PS Medium Proportional" pitchFamily="50" charset="0"/>
                <a:cs typeface="Arial"/>
              </a:rPr>
              <a:t> </a:t>
            </a:r>
            <a:r>
              <a:rPr sz="2000" spc="-70" dirty="0">
                <a:solidFill>
                  <a:schemeClr val="tx1">
                    <a:lumMod val="65000"/>
                    <a:lumOff val="35000"/>
                  </a:schemeClr>
                </a:solidFill>
                <a:latin typeface="Apex New PS Medium Proportional" pitchFamily="50" charset="0"/>
                <a:cs typeface="Arial"/>
              </a:rPr>
              <a:t>de</a:t>
            </a:r>
            <a:r>
              <a:rPr sz="2000" spc="-225" dirty="0">
                <a:solidFill>
                  <a:schemeClr val="tx1">
                    <a:lumMod val="65000"/>
                    <a:lumOff val="35000"/>
                  </a:schemeClr>
                </a:solidFill>
                <a:latin typeface="Apex New PS Medium Proportional" pitchFamily="50" charset="0"/>
                <a:cs typeface="Arial"/>
              </a:rPr>
              <a:t> </a:t>
            </a:r>
            <a:r>
              <a:rPr sz="2000" spc="-60" dirty="0">
                <a:solidFill>
                  <a:schemeClr val="tx1">
                    <a:lumMod val="65000"/>
                    <a:lumOff val="35000"/>
                  </a:schemeClr>
                </a:solidFill>
                <a:latin typeface="Apex New PS Medium Proportional" pitchFamily="50" charset="0"/>
                <a:cs typeface="Arial"/>
              </a:rPr>
              <a:t>equipos</a:t>
            </a:r>
            <a:r>
              <a:rPr sz="2000" spc="-225" dirty="0">
                <a:solidFill>
                  <a:schemeClr val="tx1">
                    <a:lumMod val="65000"/>
                    <a:lumOff val="35000"/>
                  </a:schemeClr>
                </a:solidFill>
                <a:latin typeface="Apex New PS Medium Proportional" pitchFamily="50" charset="0"/>
                <a:cs typeface="Arial"/>
              </a:rPr>
              <a:t> </a:t>
            </a:r>
            <a:r>
              <a:rPr sz="2000" spc="-70" dirty="0">
                <a:solidFill>
                  <a:schemeClr val="tx1">
                    <a:lumMod val="65000"/>
                    <a:lumOff val="35000"/>
                  </a:schemeClr>
                </a:solidFill>
                <a:latin typeface="Apex New PS Medium Proportional" pitchFamily="50" charset="0"/>
                <a:cs typeface="Arial"/>
              </a:rPr>
              <a:t>de</a:t>
            </a:r>
            <a:r>
              <a:rPr sz="2000" spc="-225" dirty="0">
                <a:solidFill>
                  <a:schemeClr val="tx1">
                    <a:lumMod val="65000"/>
                    <a:lumOff val="35000"/>
                  </a:schemeClr>
                </a:solidFill>
                <a:latin typeface="Apex New PS Medium Proportional" pitchFamily="50" charset="0"/>
                <a:cs typeface="Arial"/>
              </a:rPr>
              <a:t> </a:t>
            </a:r>
            <a:r>
              <a:rPr sz="2000" spc="-50" dirty="0">
                <a:solidFill>
                  <a:schemeClr val="tx1">
                    <a:lumMod val="65000"/>
                    <a:lumOff val="35000"/>
                  </a:schemeClr>
                </a:solidFill>
                <a:latin typeface="Apex New PS Medium Proportional" pitchFamily="50" charset="0"/>
                <a:cs typeface="Arial"/>
              </a:rPr>
              <a:t>Frío  </a:t>
            </a:r>
            <a:r>
              <a:rPr sz="2000" spc="-75" dirty="0">
                <a:solidFill>
                  <a:schemeClr val="tx1">
                    <a:lumMod val="65000"/>
                    <a:lumOff val="35000"/>
                  </a:schemeClr>
                </a:solidFill>
                <a:latin typeface="Apex New PS Medium Proportional" pitchFamily="50" charset="0"/>
                <a:cs typeface="Arial"/>
              </a:rPr>
              <a:t>Aéreo.</a:t>
            </a:r>
            <a:endParaRPr sz="2000">
              <a:solidFill>
                <a:schemeClr val="tx1">
                  <a:lumMod val="65000"/>
                  <a:lumOff val="35000"/>
                </a:schemeClr>
              </a:solidFill>
              <a:latin typeface="Apex New PS Medium Proportional" pitchFamily="50" charset="0"/>
              <a:cs typeface="Arial"/>
            </a:endParaRPr>
          </a:p>
        </p:txBody>
      </p:sp>
      <p:sp>
        <p:nvSpPr>
          <p:cNvPr id="22" name="object 6"/>
          <p:cNvSpPr txBox="1"/>
          <p:nvPr/>
        </p:nvSpPr>
        <p:spPr>
          <a:xfrm>
            <a:off x="1382857" y="4628114"/>
            <a:ext cx="2642870" cy="609600"/>
          </a:xfrm>
          <a:prstGeom prst="rect">
            <a:avLst/>
          </a:prstGeom>
        </p:spPr>
        <p:txBody>
          <a:bodyPr vert="horz" wrap="square" lIns="0" tIns="43180" rIns="0" bIns="0" rtlCol="0">
            <a:spAutoFit/>
          </a:bodyPr>
          <a:lstStyle/>
          <a:p>
            <a:pPr marL="631825" marR="5080" indent="-619760">
              <a:lnSpc>
                <a:spcPts val="2200"/>
              </a:lnSpc>
              <a:spcBef>
                <a:spcPts val="340"/>
              </a:spcBef>
            </a:pPr>
            <a:r>
              <a:rPr sz="2000" spc="-55" dirty="0">
                <a:solidFill>
                  <a:schemeClr val="tx1">
                    <a:lumMod val="65000"/>
                    <a:lumOff val="35000"/>
                  </a:schemeClr>
                </a:solidFill>
                <a:latin typeface="Apex New PS Medium Proportional" pitchFamily="50" charset="0"/>
                <a:cs typeface="Arial"/>
              </a:rPr>
              <a:t>Construcción</a:t>
            </a:r>
            <a:r>
              <a:rPr sz="2000" spc="-229" dirty="0">
                <a:solidFill>
                  <a:schemeClr val="tx1">
                    <a:lumMod val="65000"/>
                    <a:lumOff val="35000"/>
                  </a:schemeClr>
                </a:solidFill>
                <a:latin typeface="Apex New PS Medium Proportional" pitchFamily="50" charset="0"/>
                <a:cs typeface="Arial"/>
              </a:rPr>
              <a:t> </a:t>
            </a:r>
            <a:r>
              <a:rPr sz="2000" spc="-70" dirty="0">
                <a:solidFill>
                  <a:schemeClr val="tx1">
                    <a:lumMod val="65000"/>
                    <a:lumOff val="35000"/>
                  </a:schemeClr>
                </a:solidFill>
                <a:latin typeface="Apex New PS Medium Proportional" pitchFamily="50" charset="0"/>
                <a:cs typeface="Arial"/>
              </a:rPr>
              <a:t>de</a:t>
            </a:r>
            <a:r>
              <a:rPr sz="2000" spc="-229" dirty="0">
                <a:solidFill>
                  <a:schemeClr val="tx1">
                    <a:lumMod val="65000"/>
                    <a:lumOff val="35000"/>
                  </a:schemeClr>
                </a:solidFill>
                <a:latin typeface="Apex New PS Medium Proportional" pitchFamily="50" charset="0"/>
                <a:cs typeface="Arial"/>
              </a:rPr>
              <a:t> </a:t>
            </a:r>
            <a:r>
              <a:rPr sz="2000" spc="-45" dirty="0">
                <a:solidFill>
                  <a:schemeClr val="tx1">
                    <a:lumMod val="65000"/>
                    <a:lumOff val="35000"/>
                  </a:schemeClr>
                </a:solidFill>
                <a:latin typeface="Apex New PS Medium Proportional" pitchFamily="50" charset="0"/>
                <a:cs typeface="Arial"/>
              </a:rPr>
              <a:t>la</a:t>
            </a:r>
            <a:r>
              <a:rPr sz="2000" spc="-229" dirty="0">
                <a:solidFill>
                  <a:schemeClr val="tx1">
                    <a:lumMod val="65000"/>
                    <a:lumOff val="35000"/>
                  </a:schemeClr>
                </a:solidFill>
                <a:latin typeface="Apex New PS Medium Proportional" pitchFamily="50" charset="0"/>
                <a:cs typeface="Arial"/>
              </a:rPr>
              <a:t> </a:t>
            </a:r>
            <a:r>
              <a:rPr sz="2000" spc="-100" dirty="0">
                <a:solidFill>
                  <a:schemeClr val="tx1">
                    <a:lumMod val="65000"/>
                    <a:lumOff val="35000"/>
                  </a:schemeClr>
                </a:solidFill>
                <a:latin typeface="Apex New PS Medium Proportional" pitchFamily="50" charset="0"/>
                <a:cs typeface="Arial"/>
              </a:rPr>
              <a:t>nueva  </a:t>
            </a:r>
            <a:r>
              <a:rPr sz="2000" spc="-80" dirty="0">
                <a:solidFill>
                  <a:schemeClr val="tx1">
                    <a:lumMod val="65000"/>
                    <a:lumOff val="35000"/>
                  </a:schemeClr>
                </a:solidFill>
                <a:latin typeface="Apex New PS Medium Proportional" pitchFamily="50" charset="0"/>
                <a:cs typeface="Arial"/>
              </a:rPr>
              <a:t>sub</a:t>
            </a:r>
            <a:r>
              <a:rPr sz="2000" spc="-229" dirty="0">
                <a:solidFill>
                  <a:schemeClr val="tx1">
                    <a:lumMod val="65000"/>
                    <a:lumOff val="35000"/>
                  </a:schemeClr>
                </a:solidFill>
                <a:latin typeface="Apex New PS Medium Proportional" pitchFamily="50" charset="0"/>
                <a:cs typeface="Arial"/>
              </a:rPr>
              <a:t> </a:t>
            </a:r>
            <a:r>
              <a:rPr sz="2000" spc="-55" dirty="0">
                <a:solidFill>
                  <a:schemeClr val="tx1">
                    <a:lumMod val="65000"/>
                    <a:lumOff val="35000"/>
                  </a:schemeClr>
                </a:solidFill>
                <a:latin typeface="Apex New PS Medium Proportional" pitchFamily="50" charset="0"/>
                <a:cs typeface="Arial"/>
              </a:rPr>
              <a:t>estación.</a:t>
            </a:r>
            <a:endParaRPr sz="2000" dirty="0">
              <a:solidFill>
                <a:schemeClr val="tx1">
                  <a:lumMod val="65000"/>
                  <a:lumOff val="35000"/>
                </a:schemeClr>
              </a:solidFill>
              <a:latin typeface="Apex New PS Medium Proportional" pitchFamily="50" charset="0"/>
              <a:cs typeface="Arial"/>
            </a:endParaRPr>
          </a:p>
        </p:txBody>
      </p:sp>
      <p:sp>
        <p:nvSpPr>
          <p:cNvPr id="23" name="object 7"/>
          <p:cNvSpPr txBox="1"/>
          <p:nvPr/>
        </p:nvSpPr>
        <p:spPr>
          <a:xfrm>
            <a:off x="9065341" y="4501114"/>
            <a:ext cx="2724150" cy="889000"/>
          </a:xfrm>
          <a:prstGeom prst="rect">
            <a:avLst/>
          </a:prstGeom>
        </p:spPr>
        <p:txBody>
          <a:bodyPr vert="horz" wrap="square" lIns="0" tIns="43180" rIns="0" bIns="0" rtlCol="0">
            <a:spAutoFit/>
          </a:bodyPr>
          <a:lstStyle/>
          <a:p>
            <a:pPr marL="12700" marR="5080" algn="ctr">
              <a:lnSpc>
                <a:spcPts val="2200"/>
              </a:lnSpc>
              <a:spcBef>
                <a:spcPts val="340"/>
              </a:spcBef>
            </a:pPr>
            <a:r>
              <a:rPr sz="2000" spc="-30" dirty="0">
                <a:solidFill>
                  <a:schemeClr val="tx1">
                    <a:lumMod val="65000"/>
                    <a:lumOff val="35000"/>
                  </a:schemeClr>
                </a:solidFill>
                <a:latin typeface="Apex New PS Medium Proportional" pitchFamily="50" charset="0"/>
                <a:cs typeface="Arial"/>
              </a:rPr>
              <a:t>Habilitación</a:t>
            </a:r>
            <a:r>
              <a:rPr sz="2000" spc="-229" dirty="0">
                <a:solidFill>
                  <a:schemeClr val="tx1">
                    <a:lumMod val="65000"/>
                    <a:lumOff val="35000"/>
                  </a:schemeClr>
                </a:solidFill>
                <a:latin typeface="Apex New PS Medium Proportional" pitchFamily="50" charset="0"/>
                <a:cs typeface="Arial"/>
              </a:rPr>
              <a:t> </a:t>
            </a:r>
            <a:r>
              <a:rPr sz="2000" spc="0" dirty="0">
                <a:solidFill>
                  <a:schemeClr val="tx1">
                    <a:lumMod val="65000"/>
                    <a:lumOff val="35000"/>
                  </a:schemeClr>
                </a:solidFill>
                <a:latin typeface="Apex New PS Medium Proportional" pitchFamily="50" charset="0"/>
                <a:cs typeface="Arial"/>
              </a:rPr>
              <a:t>definitiva</a:t>
            </a:r>
            <a:r>
              <a:rPr sz="2000" spc="-229" dirty="0">
                <a:solidFill>
                  <a:schemeClr val="tx1">
                    <a:lumMod val="65000"/>
                    <a:lumOff val="35000"/>
                  </a:schemeClr>
                </a:solidFill>
                <a:latin typeface="Apex New PS Medium Proportional" pitchFamily="50" charset="0"/>
                <a:cs typeface="Arial"/>
              </a:rPr>
              <a:t> </a:t>
            </a:r>
            <a:r>
              <a:rPr sz="2000" spc="-35" dirty="0">
                <a:solidFill>
                  <a:schemeClr val="tx1">
                    <a:lumMod val="65000"/>
                    <a:lumOff val="35000"/>
                  </a:schemeClr>
                </a:solidFill>
                <a:latin typeface="Apex New PS Medium Proportional" pitchFamily="50" charset="0"/>
                <a:cs typeface="Arial"/>
              </a:rPr>
              <a:t>del </a:t>
            </a:r>
            <a:r>
              <a:rPr sz="2000" spc="-25" dirty="0">
                <a:solidFill>
                  <a:schemeClr val="tx1">
                    <a:lumMod val="65000"/>
                    <a:lumOff val="35000"/>
                  </a:schemeClr>
                </a:solidFill>
                <a:latin typeface="Apex New PS Medium Proportional" pitchFamily="50" charset="0"/>
                <a:cs typeface="Arial"/>
              </a:rPr>
              <a:t> </a:t>
            </a:r>
            <a:r>
              <a:rPr sz="2000" spc="-85" dirty="0">
                <a:solidFill>
                  <a:schemeClr val="tx1">
                    <a:lumMod val="65000"/>
                    <a:lumOff val="35000"/>
                  </a:schemeClr>
                </a:solidFill>
                <a:latin typeface="Apex New PS Medium Proportional" pitchFamily="50" charset="0"/>
                <a:cs typeface="Arial"/>
              </a:rPr>
              <a:t>nuevo </a:t>
            </a:r>
            <a:r>
              <a:rPr sz="2000" spc="10" dirty="0">
                <a:solidFill>
                  <a:schemeClr val="tx1">
                    <a:lumMod val="65000"/>
                    <a:lumOff val="35000"/>
                  </a:schemeClr>
                </a:solidFill>
                <a:latin typeface="Apex New PS Medium Proportional" pitchFamily="50" charset="0"/>
                <a:cs typeface="Arial"/>
              </a:rPr>
              <a:t>taller </a:t>
            </a:r>
            <a:r>
              <a:rPr sz="2000" spc="-60" dirty="0">
                <a:solidFill>
                  <a:schemeClr val="tx1">
                    <a:lumMod val="65000"/>
                    <a:lumOff val="35000"/>
                  </a:schemeClr>
                </a:solidFill>
                <a:latin typeface="Apex New PS Medium Proportional" pitchFamily="50" charset="0"/>
                <a:cs typeface="Arial"/>
              </a:rPr>
              <a:t>para </a:t>
            </a:r>
            <a:r>
              <a:rPr sz="2000" spc="-50" dirty="0">
                <a:solidFill>
                  <a:schemeClr val="tx1">
                    <a:lumMod val="65000"/>
                    <a:lumOff val="35000"/>
                  </a:schemeClr>
                </a:solidFill>
                <a:latin typeface="Apex New PS Medium Proportional" pitchFamily="50" charset="0"/>
                <a:cs typeface="Arial"/>
              </a:rPr>
              <a:t>Frío  </a:t>
            </a:r>
            <a:r>
              <a:rPr sz="2000" spc="-55" dirty="0">
                <a:solidFill>
                  <a:schemeClr val="tx1">
                    <a:lumMod val="65000"/>
                    <a:lumOff val="35000"/>
                  </a:schemeClr>
                </a:solidFill>
                <a:latin typeface="Apex New PS Medium Proportional" pitchFamily="50" charset="0"/>
                <a:cs typeface="Arial"/>
              </a:rPr>
              <a:t>Aéreo</a:t>
            </a:r>
            <a:endParaRPr sz="2000">
              <a:solidFill>
                <a:schemeClr val="tx1">
                  <a:lumMod val="65000"/>
                  <a:lumOff val="35000"/>
                </a:schemeClr>
              </a:solidFill>
              <a:latin typeface="Apex New PS Medium Proportional" pitchFamily="50" charset="0"/>
              <a:cs typeface="Arial"/>
            </a:endParaRPr>
          </a:p>
        </p:txBody>
      </p:sp>
      <p:sp>
        <p:nvSpPr>
          <p:cNvPr id="24" name="object 8"/>
          <p:cNvSpPr/>
          <p:nvPr/>
        </p:nvSpPr>
        <p:spPr>
          <a:xfrm>
            <a:off x="1214742" y="5606529"/>
            <a:ext cx="29209" cy="14604"/>
          </a:xfrm>
          <a:custGeom>
            <a:avLst/>
            <a:gdLst/>
            <a:ahLst/>
            <a:cxnLst/>
            <a:rect l="l" t="t" r="r" b="b"/>
            <a:pathLst>
              <a:path w="29209" h="14604">
                <a:moveTo>
                  <a:pt x="0" y="14359"/>
                </a:moveTo>
                <a:lnTo>
                  <a:pt x="29153" y="0"/>
                </a:lnTo>
              </a:path>
            </a:pathLst>
          </a:custGeom>
          <a:ln w="38100">
            <a:solidFill>
              <a:srgbClr val="8ED1E9"/>
            </a:solidFill>
          </a:ln>
        </p:spPr>
        <p:txBody>
          <a:bodyPr wrap="square" lIns="0" tIns="0" rIns="0" bIns="0" rtlCol="0"/>
          <a:lstStyle/>
          <a:p>
            <a:endParaRPr/>
          </a:p>
        </p:txBody>
      </p:sp>
      <p:sp>
        <p:nvSpPr>
          <p:cNvPr id="26" name="object 9"/>
          <p:cNvSpPr/>
          <p:nvPr/>
        </p:nvSpPr>
        <p:spPr>
          <a:xfrm>
            <a:off x="1214742" y="5606529"/>
            <a:ext cx="363220" cy="179070"/>
          </a:xfrm>
          <a:custGeom>
            <a:avLst/>
            <a:gdLst/>
            <a:ahLst/>
            <a:cxnLst/>
            <a:rect l="l" t="t" r="r" b="b"/>
            <a:pathLst>
              <a:path w="363219" h="179070">
                <a:moveTo>
                  <a:pt x="0" y="178868"/>
                </a:moveTo>
                <a:lnTo>
                  <a:pt x="363151" y="0"/>
                </a:lnTo>
              </a:path>
            </a:pathLst>
          </a:custGeom>
          <a:ln w="38100">
            <a:solidFill>
              <a:srgbClr val="8ED1E9"/>
            </a:solidFill>
          </a:ln>
        </p:spPr>
        <p:txBody>
          <a:bodyPr wrap="square" lIns="0" tIns="0" rIns="0" bIns="0" rtlCol="0"/>
          <a:lstStyle/>
          <a:p>
            <a:endParaRPr/>
          </a:p>
        </p:txBody>
      </p:sp>
      <p:sp>
        <p:nvSpPr>
          <p:cNvPr id="27" name="object 10"/>
          <p:cNvSpPr/>
          <p:nvPr/>
        </p:nvSpPr>
        <p:spPr>
          <a:xfrm>
            <a:off x="1214742" y="5606529"/>
            <a:ext cx="697230" cy="343535"/>
          </a:xfrm>
          <a:custGeom>
            <a:avLst/>
            <a:gdLst/>
            <a:ahLst/>
            <a:cxnLst/>
            <a:rect l="l" t="t" r="r" b="b"/>
            <a:pathLst>
              <a:path w="697230" h="343535">
                <a:moveTo>
                  <a:pt x="0" y="343373"/>
                </a:moveTo>
                <a:lnTo>
                  <a:pt x="697143" y="0"/>
                </a:lnTo>
              </a:path>
            </a:pathLst>
          </a:custGeom>
          <a:ln w="38100">
            <a:solidFill>
              <a:srgbClr val="8ED1E9"/>
            </a:solidFill>
          </a:ln>
        </p:spPr>
        <p:txBody>
          <a:bodyPr wrap="square" lIns="0" tIns="0" rIns="0" bIns="0" rtlCol="0"/>
          <a:lstStyle/>
          <a:p>
            <a:endParaRPr/>
          </a:p>
        </p:txBody>
      </p:sp>
      <p:sp>
        <p:nvSpPr>
          <p:cNvPr id="28" name="object 11"/>
          <p:cNvSpPr/>
          <p:nvPr/>
        </p:nvSpPr>
        <p:spPr>
          <a:xfrm>
            <a:off x="1214742" y="5606529"/>
            <a:ext cx="1031240" cy="508000"/>
          </a:xfrm>
          <a:custGeom>
            <a:avLst/>
            <a:gdLst/>
            <a:ahLst/>
            <a:cxnLst/>
            <a:rect l="l" t="t" r="r" b="b"/>
            <a:pathLst>
              <a:path w="1031239" h="508000">
                <a:moveTo>
                  <a:pt x="0" y="507876"/>
                </a:moveTo>
                <a:lnTo>
                  <a:pt x="1031130" y="0"/>
                </a:lnTo>
              </a:path>
            </a:pathLst>
          </a:custGeom>
          <a:ln w="38100">
            <a:solidFill>
              <a:srgbClr val="8ED1E9"/>
            </a:solidFill>
          </a:ln>
        </p:spPr>
        <p:txBody>
          <a:bodyPr wrap="square" lIns="0" tIns="0" rIns="0" bIns="0" rtlCol="0"/>
          <a:lstStyle/>
          <a:p>
            <a:endParaRPr/>
          </a:p>
        </p:txBody>
      </p:sp>
      <p:sp>
        <p:nvSpPr>
          <p:cNvPr id="38" name="object 12"/>
          <p:cNvSpPr/>
          <p:nvPr/>
        </p:nvSpPr>
        <p:spPr>
          <a:xfrm>
            <a:off x="1214742" y="5606529"/>
            <a:ext cx="1365250" cy="672465"/>
          </a:xfrm>
          <a:custGeom>
            <a:avLst/>
            <a:gdLst/>
            <a:ahLst/>
            <a:cxnLst/>
            <a:rect l="l" t="t" r="r" b="b"/>
            <a:pathLst>
              <a:path w="1365250" h="672464">
                <a:moveTo>
                  <a:pt x="0" y="672385"/>
                </a:moveTo>
                <a:lnTo>
                  <a:pt x="1365128" y="0"/>
                </a:lnTo>
              </a:path>
            </a:pathLst>
          </a:custGeom>
          <a:ln w="38100">
            <a:solidFill>
              <a:srgbClr val="8ED1E9"/>
            </a:solidFill>
          </a:ln>
        </p:spPr>
        <p:txBody>
          <a:bodyPr wrap="square" lIns="0" tIns="0" rIns="0" bIns="0" rtlCol="0"/>
          <a:lstStyle/>
          <a:p>
            <a:endParaRPr/>
          </a:p>
        </p:txBody>
      </p:sp>
      <p:sp>
        <p:nvSpPr>
          <p:cNvPr id="39" name="object 13"/>
          <p:cNvSpPr/>
          <p:nvPr/>
        </p:nvSpPr>
        <p:spPr>
          <a:xfrm>
            <a:off x="1214742" y="5606529"/>
            <a:ext cx="1699260" cy="836930"/>
          </a:xfrm>
          <a:custGeom>
            <a:avLst/>
            <a:gdLst/>
            <a:ahLst/>
            <a:cxnLst/>
            <a:rect l="l" t="t" r="r" b="b"/>
            <a:pathLst>
              <a:path w="1699260" h="836929">
                <a:moveTo>
                  <a:pt x="0" y="836886"/>
                </a:moveTo>
                <a:lnTo>
                  <a:pt x="1699111" y="0"/>
                </a:lnTo>
              </a:path>
            </a:pathLst>
          </a:custGeom>
          <a:ln w="38100">
            <a:solidFill>
              <a:srgbClr val="8ED1E9"/>
            </a:solidFill>
          </a:ln>
        </p:spPr>
        <p:txBody>
          <a:bodyPr wrap="square" lIns="0" tIns="0" rIns="0" bIns="0" rtlCol="0"/>
          <a:lstStyle/>
          <a:p>
            <a:endParaRPr/>
          </a:p>
        </p:txBody>
      </p:sp>
      <p:sp>
        <p:nvSpPr>
          <p:cNvPr id="40" name="object 14"/>
          <p:cNvSpPr/>
          <p:nvPr/>
        </p:nvSpPr>
        <p:spPr>
          <a:xfrm>
            <a:off x="1214742" y="5606529"/>
            <a:ext cx="2033270" cy="1002030"/>
          </a:xfrm>
          <a:custGeom>
            <a:avLst/>
            <a:gdLst/>
            <a:ahLst/>
            <a:cxnLst/>
            <a:rect l="l" t="t" r="r" b="b"/>
            <a:pathLst>
              <a:path w="2033270" h="1002029">
                <a:moveTo>
                  <a:pt x="0" y="1001396"/>
                </a:moveTo>
                <a:lnTo>
                  <a:pt x="2033113" y="0"/>
                </a:lnTo>
              </a:path>
            </a:pathLst>
          </a:custGeom>
          <a:ln w="38100">
            <a:solidFill>
              <a:srgbClr val="8ED1E9"/>
            </a:solidFill>
          </a:ln>
        </p:spPr>
        <p:txBody>
          <a:bodyPr wrap="square" lIns="0" tIns="0" rIns="0" bIns="0" rtlCol="0"/>
          <a:lstStyle/>
          <a:p>
            <a:endParaRPr/>
          </a:p>
        </p:txBody>
      </p:sp>
      <p:sp>
        <p:nvSpPr>
          <p:cNvPr id="41" name="object 15"/>
          <p:cNvSpPr/>
          <p:nvPr/>
        </p:nvSpPr>
        <p:spPr>
          <a:xfrm>
            <a:off x="1214742" y="5606529"/>
            <a:ext cx="2367280" cy="1166495"/>
          </a:xfrm>
          <a:custGeom>
            <a:avLst/>
            <a:gdLst/>
            <a:ahLst/>
            <a:cxnLst/>
            <a:rect l="l" t="t" r="r" b="b"/>
            <a:pathLst>
              <a:path w="2367279" h="1166495">
                <a:moveTo>
                  <a:pt x="0" y="1165897"/>
                </a:moveTo>
                <a:lnTo>
                  <a:pt x="2367093" y="0"/>
                </a:lnTo>
              </a:path>
            </a:pathLst>
          </a:custGeom>
          <a:ln w="38099">
            <a:solidFill>
              <a:srgbClr val="8ED1E9"/>
            </a:solidFill>
          </a:ln>
        </p:spPr>
        <p:txBody>
          <a:bodyPr wrap="square" lIns="0" tIns="0" rIns="0" bIns="0" rtlCol="0"/>
          <a:lstStyle/>
          <a:p>
            <a:endParaRPr/>
          </a:p>
        </p:txBody>
      </p:sp>
      <p:sp>
        <p:nvSpPr>
          <p:cNvPr id="42" name="object 16"/>
          <p:cNvSpPr/>
          <p:nvPr/>
        </p:nvSpPr>
        <p:spPr>
          <a:xfrm>
            <a:off x="1214742" y="5606529"/>
            <a:ext cx="2701290" cy="1330960"/>
          </a:xfrm>
          <a:custGeom>
            <a:avLst/>
            <a:gdLst/>
            <a:ahLst/>
            <a:cxnLst/>
            <a:rect l="l" t="t" r="r" b="b"/>
            <a:pathLst>
              <a:path w="2701290" h="1330959">
                <a:moveTo>
                  <a:pt x="0" y="1330408"/>
                </a:moveTo>
                <a:lnTo>
                  <a:pt x="2701091" y="0"/>
                </a:lnTo>
              </a:path>
            </a:pathLst>
          </a:custGeom>
          <a:ln w="38100">
            <a:solidFill>
              <a:srgbClr val="8ED1E9"/>
            </a:solidFill>
          </a:ln>
        </p:spPr>
        <p:txBody>
          <a:bodyPr wrap="square" lIns="0" tIns="0" rIns="0" bIns="0" rtlCol="0"/>
          <a:lstStyle/>
          <a:p>
            <a:endParaRPr/>
          </a:p>
        </p:txBody>
      </p:sp>
      <p:sp>
        <p:nvSpPr>
          <p:cNvPr id="43" name="object 17"/>
          <p:cNvSpPr/>
          <p:nvPr/>
        </p:nvSpPr>
        <p:spPr>
          <a:xfrm>
            <a:off x="1214742" y="5606529"/>
            <a:ext cx="3035300" cy="1495425"/>
          </a:xfrm>
          <a:custGeom>
            <a:avLst/>
            <a:gdLst/>
            <a:ahLst/>
            <a:cxnLst/>
            <a:rect l="l" t="t" r="r" b="b"/>
            <a:pathLst>
              <a:path w="3035300" h="1495425">
                <a:moveTo>
                  <a:pt x="0" y="1494913"/>
                </a:moveTo>
                <a:lnTo>
                  <a:pt x="3035084" y="0"/>
                </a:lnTo>
              </a:path>
            </a:pathLst>
          </a:custGeom>
          <a:ln w="38100">
            <a:solidFill>
              <a:srgbClr val="8ED1E9"/>
            </a:solidFill>
          </a:ln>
        </p:spPr>
        <p:txBody>
          <a:bodyPr wrap="square" lIns="0" tIns="0" rIns="0" bIns="0" rtlCol="0"/>
          <a:lstStyle/>
          <a:p>
            <a:endParaRPr/>
          </a:p>
        </p:txBody>
      </p:sp>
      <p:sp>
        <p:nvSpPr>
          <p:cNvPr id="44" name="object 18"/>
          <p:cNvSpPr/>
          <p:nvPr/>
        </p:nvSpPr>
        <p:spPr>
          <a:xfrm>
            <a:off x="1214742" y="5606529"/>
            <a:ext cx="3369310" cy="1659889"/>
          </a:xfrm>
          <a:custGeom>
            <a:avLst/>
            <a:gdLst/>
            <a:ahLst/>
            <a:cxnLst/>
            <a:rect l="l" t="t" r="r" b="b"/>
            <a:pathLst>
              <a:path w="3369310" h="1659890">
                <a:moveTo>
                  <a:pt x="0" y="1659420"/>
                </a:moveTo>
                <a:lnTo>
                  <a:pt x="3369075" y="0"/>
                </a:lnTo>
              </a:path>
            </a:pathLst>
          </a:custGeom>
          <a:ln w="38100">
            <a:solidFill>
              <a:srgbClr val="8ED1E9"/>
            </a:solidFill>
          </a:ln>
        </p:spPr>
        <p:txBody>
          <a:bodyPr wrap="square" lIns="0" tIns="0" rIns="0" bIns="0" rtlCol="0"/>
          <a:lstStyle/>
          <a:p>
            <a:endParaRPr/>
          </a:p>
        </p:txBody>
      </p:sp>
      <p:sp>
        <p:nvSpPr>
          <p:cNvPr id="45" name="object 19"/>
          <p:cNvSpPr/>
          <p:nvPr/>
        </p:nvSpPr>
        <p:spPr>
          <a:xfrm>
            <a:off x="1214742" y="5606529"/>
            <a:ext cx="3703320" cy="1824355"/>
          </a:xfrm>
          <a:custGeom>
            <a:avLst/>
            <a:gdLst/>
            <a:ahLst/>
            <a:cxnLst/>
            <a:rect l="l" t="t" r="r" b="b"/>
            <a:pathLst>
              <a:path w="3703320" h="1824354">
                <a:moveTo>
                  <a:pt x="0" y="1823919"/>
                </a:moveTo>
                <a:lnTo>
                  <a:pt x="3703065" y="0"/>
                </a:lnTo>
              </a:path>
            </a:pathLst>
          </a:custGeom>
          <a:ln w="38100">
            <a:solidFill>
              <a:srgbClr val="8ED1E9"/>
            </a:solidFill>
          </a:ln>
        </p:spPr>
        <p:txBody>
          <a:bodyPr wrap="square" lIns="0" tIns="0" rIns="0" bIns="0" rtlCol="0"/>
          <a:lstStyle/>
          <a:p>
            <a:endParaRPr/>
          </a:p>
        </p:txBody>
      </p:sp>
      <p:sp>
        <p:nvSpPr>
          <p:cNvPr id="46" name="object 20"/>
          <p:cNvSpPr/>
          <p:nvPr/>
        </p:nvSpPr>
        <p:spPr>
          <a:xfrm>
            <a:off x="1214742" y="5606529"/>
            <a:ext cx="4037329" cy="1988820"/>
          </a:xfrm>
          <a:custGeom>
            <a:avLst/>
            <a:gdLst/>
            <a:ahLst/>
            <a:cxnLst/>
            <a:rect l="l" t="t" r="r" b="b"/>
            <a:pathLst>
              <a:path w="4037329" h="1988820">
                <a:moveTo>
                  <a:pt x="0" y="1988420"/>
                </a:moveTo>
                <a:lnTo>
                  <a:pt x="4037043" y="0"/>
                </a:lnTo>
              </a:path>
            </a:pathLst>
          </a:custGeom>
          <a:ln w="38100">
            <a:solidFill>
              <a:srgbClr val="8ED1E9"/>
            </a:solidFill>
          </a:ln>
        </p:spPr>
        <p:txBody>
          <a:bodyPr wrap="square" lIns="0" tIns="0" rIns="0" bIns="0" rtlCol="0"/>
          <a:lstStyle/>
          <a:p>
            <a:endParaRPr/>
          </a:p>
        </p:txBody>
      </p:sp>
      <p:sp>
        <p:nvSpPr>
          <p:cNvPr id="54" name="object 21"/>
          <p:cNvSpPr/>
          <p:nvPr/>
        </p:nvSpPr>
        <p:spPr>
          <a:xfrm>
            <a:off x="1214742" y="5606529"/>
            <a:ext cx="4371340" cy="2153285"/>
          </a:xfrm>
          <a:custGeom>
            <a:avLst/>
            <a:gdLst/>
            <a:ahLst/>
            <a:cxnLst/>
            <a:rect l="l" t="t" r="r" b="b"/>
            <a:pathLst>
              <a:path w="4371340" h="2153284">
                <a:moveTo>
                  <a:pt x="0" y="2152934"/>
                </a:moveTo>
                <a:lnTo>
                  <a:pt x="4371052" y="0"/>
                </a:lnTo>
              </a:path>
            </a:pathLst>
          </a:custGeom>
          <a:ln w="38099">
            <a:solidFill>
              <a:srgbClr val="8ED1E9"/>
            </a:solidFill>
          </a:ln>
        </p:spPr>
        <p:txBody>
          <a:bodyPr wrap="square" lIns="0" tIns="0" rIns="0" bIns="0" rtlCol="0"/>
          <a:lstStyle/>
          <a:p>
            <a:endParaRPr/>
          </a:p>
        </p:txBody>
      </p:sp>
      <p:sp>
        <p:nvSpPr>
          <p:cNvPr id="55" name="object 22"/>
          <p:cNvSpPr/>
          <p:nvPr/>
        </p:nvSpPr>
        <p:spPr>
          <a:xfrm>
            <a:off x="1214742" y="5606529"/>
            <a:ext cx="4705350" cy="2317750"/>
          </a:xfrm>
          <a:custGeom>
            <a:avLst/>
            <a:gdLst/>
            <a:ahLst/>
            <a:cxnLst/>
            <a:rect l="l" t="t" r="r" b="b"/>
            <a:pathLst>
              <a:path w="4705350" h="2317750">
                <a:moveTo>
                  <a:pt x="0" y="2317437"/>
                </a:moveTo>
                <a:lnTo>
                  <a:pt x="4705033" y="0"/>
                </a:lnTo>
              </a:path>
            </a:pathLst>
          </a:custGeom>
          <a:ln w="38100">
            <a:solidFill>
              <a:srgbClr val="8ED1E9"/>
            </a:solidFill>
          </a:ln>
        </p:spPr>
        <p:txBody>
          <a:bodyPr wrap="square" lIns="0" tIns="0" rIns="0" bIns="0" rtlCol="0"/>
          <a:lstStyle/>
          <a:p>
            <a:endParaRPr/>
          </a:p>
        </p:txBody>
      </p:sp>
      <p:sp>
        <p:nvSpPr>
          <p:cNvPr id="56" name="object 23"/>
          <p:cNvSpPr/>
          <p:nvPr/>
        </p:nvSpPr>
        <p:spPr>
          <a:xfrm>
            <a:off x="1214742" y="5606529"/>
            <a:ext cx="5039360" cy="2482215"/>
          </a:xfrm>
          <a:custGeom>
            <a:avLst/>
            <a:gdLst/>
            <a:ahLst/>
            <a:cxnLst/>
            <a:rect l="l" t="t" r="r" b="b"/>
            <a:pathLst>
              <a:path w="5039360" h="2482215">
                <a:moveTo>
                  <a:pt x="0" y="2481944"/>
                </a:moveTo>
                <a:lnTo>
                  <a:pt x="5039023" y="0"/>
                </a:lnTo>
              </a:path>
            </a:pathLst>
          </a:custGeom>
          <a:ln w="38100">
            <a:solidFill>
              <a:srgbClr val="8ED1E9"/>
            </a:solidFill>
          </a:ln>
        </p:spPr>
        <p:txBody>
          <a:bodyPr wrap="square" lIns="0" tIns="0" rIns="0" bIns="0" rtlCol="0"/>
          <a:lstStyle/>
          <a:p>
            <a:endParaRPr/>
          </a:p>
        </p:txBody>
      </p:sp>
      <p:sp>
        <p:nvSpPr>
          <p:cNvPr id="57" name="object 24"/>
          <p:cNvSpPr/>
          <p:nvPr/>
        </p:nvSpPr>
        <p:spPr>
          <a:xfrm>
            <a:off x="1214742" y="5606529"/>
            <a:ext cx="5373370" cy="2646680"/>
          </a:xfrm>
          <a:custGeom>
            <a:avLst/>
            <a:gdLst/>
            <a:ahLst/>
            <a:cxnLst/>
            <a:rect l="l" t="t" r="r" b="b"/>
            <a:pathLst>
              <a:path w="5373370" h="2646679">
                <a:moveTo>
                  <a:pt x="0" y="2646447"/>
                </a:moveTo>
                <a:lnTo>
                  <a:pt x="5373020" y="0"/>
                </a:lnTo>
              </a:path>
            </a:pathLst>
          </a:custGeom>
          <a:ln w="38100">
            <a:solidFill>
              <a:srgbClr val="8ED1E9"/>
            </a:solidFill>
          </a:ln>
        </p:spPr>
        <p:txBody>
          <a:bodyPr wrap="square" lIns="0" tIns="0" rIns="0" bIns="0" rtlCol="0"/>
          <a:lstStyle/>
          <a:p>
            <a:endParaRPr/>
          </a:p>
        </p:txBody>
      </p:sp>
      <p:sp>
        <p:nvSpPr>
          <p:cNvPr id="58" name="object 25"/>
          <p:cNvSpPr/>
          <p:nvPr/>
        </p:nvSpPr>
        <p:spPr>
          <a:xfrm>
            <a:off x="1214742" y="5606529"/>
            <a:ext cx="5707380" cy="2811145"/>
          </a:xfrm>
          <a:custGeom>
            <a:avLst/>
            <a:gdLst/>
            <a:ahLst/>
            <a:cxnLst/>
            <a:rect l="l" t="t" r="r" b="b"/>
            <a:pathLst>
              <a:path w="5707380" h="2811145">
                <a:moveTo>
                  <a:pt x="0" y="2810943"/>
                </a:moveTo>
                <a:lnTo>
                  <a:pt x="5706992" y="0"/>
                </a:lnTo>
              </a:path>
            </a:pathLst>
          </a:custGeom>
          <a:ln w="38100">
            <a:solidFill>
              <a:srgbClr val="8ED1E9"/>
            </a:solidFill>
          </a:ln>
        </p:spPr>
        <p:txBody>
          <a:bodyPr wrap="square" lIns="0" tIns="0" rIns="0" bIns="0" rtlCol="0"/>
          <a:lstStyle/>
          <a:p>
            <a:endParaRPr/>
          </a:p>
        </p:txBody>
      </p:sp>
      <p:sp>
        <p:nvSpPr>
          <p:cNvPr id="59" name="object 26"/>
          <p:cNvSpPr/>
          <p:nvPr/>
        </p:nvSpPr>
        <p:spPr>
          <a:xfrm>
            <a:off x="1214742" y="5606529"/>
            <a:ext cx="6041390" cy="2975610"/>
          </a:xfrm>
          <a:custGeom>
            <a:avLst/>
            <a:gdLst/>
            <a:ahLst/>
            <a:cxnLst/>
            <a:rect l="l" t="t" r="r" b="b"/>
            <a:pathLst>
              <a:path w="6041390" h="2975609">
                <a:moveTo>
                  <a:pt x="0" y="2975458"/>
                </a:moveTo>
                <a:lnTo>
                  <a:pt x="6041002" y="0"/>
                </a:lnTo>
              </a:path>
            </a:pathLst>
          </a:custGeom>
          <a:ln w="38100">
            <a:solidFill>
              <a:srgbClr val="8ED1E9"/>
            </a:solidFill>
          </a:ln>
        </p:spPr>
        <p:txBody>
          <a:bodyPr wrap="square" lIns="0" tIns="0" rIns="0" bIns="0" rtlCol="0"/>
          <a:lstStyle/>
          <a:p>
            <a:endParaRPr/>
          </a:p>
        </p:txBody>
      </p:sp>
      <p:sp>
        <p:nvSpPr>
          <p:cNvPr id="60" name="object 27"/>
          <p:cNvSpPr/>
          <p:nvPr/>
        </p:nvSpPr>
        <p:spPr>
          <a:xfrm>
            <a:off x="1214742" y="5606529"/>
            <a:ext cx="6375400" cy="3140075"/>
          </a:xfrm>
          <a:custGeom>
            <a:avLst/>
            <a:gdLst/>
            <a:ahLst/>
            <a:cxnLst/>
            <a:rect l="l" t="t" r="r" b="b"/>
            <a:pathLst>
              <a:path w="6375400" h="3140075">
                <a:moveTo>
                  <a:pt x="0" y="3139942"/>
                </a:moveTo>
                <a:lnTo>
                  <a:pt x="6374951" y="0"/>
                </a:lnTo>
              </a:path>
            </a:pathLst>
          </a:custGeom>
          <a:ln w="38100">
            <a:solidFill>
              <a:srgbClr val="8ED1E9"/>
            </a:solidFill>
          </a:ln>
        </p:spPr>
        <p:txBody>
          <a:bodyPr wrap="square" lIns="0" tIns="0" rIns="0" bIns="0" rtlCol="0"/>
          <a:lstStyle/>
          <a:p>
            <a:endParaRPr/>
          </a:p>
        </p:txBody>
      </p:sp>
      <p:sp>
        <p:nvSpPr>
          <p:cNvPr id="61" name="object 28"/>
          <p:cNvSpPr/>
          <p:nvPr/>
        </p:nvSpPr>
        <p:spPr>
          <a:xfrm>
            <a:off x="1214742" y="5606529"/>
            <a:ext cx="6709409" cy="3304540"/>
          </a:xfrm>
          <a:custGeom>
            <a:avLst/>
            <a:gdLst/>
            <a:ahLst/>
            <a:cxnLst/>
            <a:rect l="l" t="t" r="r" b="b"/>
            <a:pathLst>
              <a:path w="6709409" h="3304540">
                <a:moveTo>
                  <a:pt x="0" y="3304469"/>
                </a:moveTo>
                <a:lnTo>
                  <a:pt x="6708986" y="0"/>
                </a:lnTo>
              </a:path>
            </a:pathLst>
          </a:custGeom>
          <a:ln w="38100">
            <a:solidFill>
              <a:srgbClr val="8ED1E9"/>
            </a:solidFill>
          </a:ln>
        </p:spPr>
        <p:txBody>
          <a:bodyPr wrap="square" lIns="0" tIns="0" rIns="0" bIns="0" rtlCol="0"/>
          <a:lstStyle/>
          <a:p>
            <a:endParaRPr/>
          </a:p>
        </p:txBody>
      </p:sp>
      <p:sp>
        <p:nvSpPr>
          <p:cNvPr id="62" name="object 29"/>
          <p:cNvSpPr/>
          <p:nvPr/>
        </p:nvSpPr>
        <p:spPr>
          <a:xfrm>
            <a:off x="1373232" y="5606529"/>
            <a:ext cx="6884670" cy="3390900"/>
          </a:xfrm>
          <a:custGeom>
            <a:avLst/>
            <a:gdLst/>
            <a:ahLst/>
            <a:cxnLst/>
            <a:rect l="l" t="t" r="r" b="b"/>
            <a:pathLst>
              <a:path w="6884670" h="3390900">
                <a:moveTo>
                  <a:pt x="0" y="3390900"/>
                </a:moveTo>
                <a:lnTo>
                  <a:pt x="6884450" y="0"/>
                </a:lnTo>
              </a:path>
            </a:pathLst>
          </a:custGeom>
          <a:ln w="38100">
            <a:solidFill>
              <a:srgbClr val="8ED1E9"/>
            </a:solidFill>
          </a:ln>
        </p:spPr>
        <p:txBody>
          <a:bodyPr wrap="square" lIns="0" tIns="0" rIns="0" bIns="0" rtlCol="0"/>
          <a:lstStyle/>
          <a:p>
            <a:endParaRPr/>
          </a:p>
        </p:txBody>
      </p:sp>
      <p:sp>
        <p:nvSpPr>
          <p:cNvPr id="63" name="object 30"/>
          <p:cNvSpPr/>
          <p:nvPr/>
        </p:nvSpPr>
        <p:spPr>
          <a:xfrm>
            <a:off x="1707244" y="5606529"/>
            <a:ext cx="6884670" cy="3390900"/>
          </a:xfrm>
          <a:custGeom>
            <a:avLst/>
            <a:gdLst/>
            <a:ahLst/>
            <a:cxnLst/>
            <a:rect l="l" t="t" r="r" b="b"/>
            <a:pathLst>
              <a:path w="6884670" h="3390900">
                <a:moveTo>
                  <a:pt x="0" y="3390900"/>
                </a:moveTo>
                <a:lnTo>
                  <a:pt x="6884457" y="0"/>
                </a:lnTo>
              </a:path>
            </a:pathLst>
          </a:custGeom>
          <a:ln w="38100">
            <a:solidFill>
              <a:srgbClr val="8ED1E9"/>
            </a:solidFill>
          </a:ln>
        </p:spPr>
        <p:txBody>
          <a:bodyPr wrap="square" lIns="0" tIns="0" rIns="0" bIns="0" rtlCol="0"/>
          <a:lstStyle/>
          <a:p>
            <a:endParaRPr/>
          </a:p>
        </p:txBody>
      </p:sp>
      <p:sp>
        <p:nvSpPr>
          <p:cNvPr id="64" name="object 31"/>
          <p:cNvSpPr/>
          <p:nvPr/>
        </p:nvSpPr>
        <p:spPr>
          <a:xfrm>
            <a:off x="2041205" y="5606529"/>
            <a:ext cx="6884670" cy="3390900"/>
          </a:xfrm>
          <a:custGeom>
            <a:avLst/>
            <a:gdLst/>
            <a:ahLst/>
            <a:cxnLst/>
            <a:rect l="l" t="t" r="r" b="b"/>
            <a:pathLst>
              <a:path w="6884670" h="3390900">
                <a:moveTo>
                  <a:pt x="0" y="3390900"/>
                </a:moveTo>
                <a:lnTo>
                  <a:pt x="6884464" y="0"/>
                </a:lnTo>
              </a:path>
            </a:pathLst>
          </a:custGeom>
          <a:ln w="38100">
            <a:solidFill>
              <a:srgbClr val="8ED1E9"/>
            </a:solidFill>
          </a:ln>
        </p:spPr>
        <p:txBody>
          <a:bodyPr wrap="square" lIns="0" tIns="0" rIns="0" bIns="0" rtlCol="0"/>
          <a:lstStyle/>
          <a:p>
            <a:endParaRPr/>
          </a:p>
        </p:txBody>
      </p:sp>
      <p:sp>
        <p:nvSpPr>
          <p:cNvPr id="65" name="object 32"/>
          <p:cNvSpPr/>
          <p:nvPr/>
        </p:nvSpPr>
        <p:spPr>
          <a:xfrm>
            <a:off x="2375234" y="5606529"/>
            <a:ext cx="6884670" cy="3390900"/>
          </a:xfrm>
          <a:custGeom>
            <a:avLst/>
            <a:gdLst/>
            <a:ahLst/>
            <a:cxnLst/>
            <a:rect l="l" t="t" r="r" b="b"/>
            <a:pathLst>
              <a:path w="6884670" h="3390900">
                <a:moveTo>
                  <a:pt x="0" y="3390900"/>
                </a:moveTo>
                <a:lnTo>
                  <a:pt x="6884450" y="0"/>
                </a:lnTo>
              </a:path>
            </a:pathLst>
          </a:custGeom>
          <a:ln w="38100">
            <a:solidFill>
              <a:srgbClr val="8ED1E9"/>
            </a:solidFill>
          </a:ln>
        </p:spPr>
        <p:txBody>
          <a:bodyPr wrap="square" lIns="0" tIns="0" rIns="0" bIns="0" rtlCol="0"/>
          <a:lstStyle/>
          <a:p>
            <a:endParaRPr/>
          </a:p>
        </p:txBody>
      </p:sp>
      <p:sp>
        <p:nvSpPr>
          <p:cNvPr id="66" name="object 33"/>
          <p:cNvSpPr/>
          <p:nvPr/>
        </p:nvSpPr>
        <p:spPr>
          <a:xfrm>
            <a:off x="2709188" y="5606529"/>
            <a:ext cx="6884670" cy="3390900"/>
          </a:xfrm>
          <a:custGeom>
            <a:avLst/>
            <a:gdLst/>
            <a:ahLst/>
            <a:cxnLst/>
            <a:rect l="l" t="t" r="r" b="b"/>
            <a:pathLst>
              <a:path w="6884670" h="3390900">
                <a:moveTo>
                  <a:pt x="0" y="3390900"/>
                </a:moveTo>
                <a:lnTo>
                  <a:pt x="6884464" y="0"/>
                </a:lnTo>
              </a:path>
            </a:pathLst>
          </a:custGeom>
          <a:ln w="38100">
            <a:solidFill>
              <a:srgbClr val="8ED1E9"/>
            </a:solidFill>
          </a:ln>
        </p:spPr>
        <p:txBody>
          <a:bodyPr wrap="square" lIns="0" tIns="0" rIns="0" bIns="0" rtlCol="0"/>
          <a:lstStyle/>
          <a:p>
            <a:endParaRPr/>
          </a:p>
        </p:txBody>
      </p:sp>
      <p:sp>
        <p:nvSpPr>
          <p:cNvPr id="67" name="object 34"/>
          <p:cNvSpPr/>
          <p:nvPr/>
        </p:nvSpPr>
        <p:spPr>
          <a:xfrm>
            <a:off x="3043199" y="5606529"/>
            <a:ext cx="6884670" cy="3390900"/>
          </a:xfrm>
          <a:custGeom>
            <a:avLst/>
            <a:gdLst/>
            <a:ahLst/>
            <a:cxnLst/>
            <a:rect l="l" t="t" r="r" b="b"/>
            <a:pathLst>
              <a:path w="6884670" h="3390900">
                <a:moveTo>
                  <a:pt x="0" y="3390900"/>
                </a:moveTo>
                <a:lnTo>
                  <a:pt x="6884464" y="0"/>
                </a:lnTo>
              </a:path>
            </a:pathLst>
          </a:custGeom>
          <a:ln w="38100">
            <a:solidFill>
              <a:srgbClr val="8ED1E9"/>
            </a:solidFill>
          </a:ln>
        </p:spPr>
        <p:txBody>
          <a:bodyPr wrap="square" lIns="0" tIns="0" rIns="0" bIns="0" rtlCol="0"/>
          <a:lstStyle/>
          <a:p>
            <a:endParaRPr/>
          </a:p>
        </p:txBody>
      </p:sp>
      <p:sp>
        <p:nvSpPr>
          <p:cNvPr id="68" name="object 35"/>
          <p:cNvSpPr/>
          <p:nvPr/>
        </p:nvSpPr>
        <p:spPr>
          <a:xfrm>
            <a:off x="3377170" y="5606529"/>
            <a:ext cx="6884670" cy="3390900"/>
          </a:xfrm>
          <a:custGeom>
            <a:avLst/>
            <a:gdLst/>
            <a:ahLst/>
            <a:cxnLst/>
            <a:rect l="l" t="t" r="r" b="b"/>
            <a:pathLst>
              <a:path w="6884670" h="3390900">
                <a:moveTo>
                  <a:pt x="0" y="3390900"/>
                </a:moveTo>
                <a:lnTo>
                  <a:pt x="6884464" y="0"/>
                </a:lnTo>
              </a:path>
            </a:pathLst>
          </a:custGeom>
          <a:ln w="38100">
            <a:solidFill>
              <a:srgbClr val="8ED1E9"/>
            </a:solidFill>
          </a:ln>
        </p:spPr>
        <p:txBody>
          <a:bodyPr wrap="square" lIns="0" tIns="0" rIns="0" bIns="0" rtlCol="0"/>
          <a:lstStyle/>
          <a:p>
            <a:endParaRPr/>
          </a:p>
        </p:txBody>
      </p:sp>
      <p:sp>
        <p:nvSpPr>
          <p:cNvPr id="69" name="object 36"/>
          <p:cNvSpPr/>
          <p:nvPr/>
        </p:nvSpPr>
        <p:spPr>
          <a:xfrm>
            <a:off x="3711180" y="5606529"/>
            <a:ext cx="6884670" cy="3390900"/>
          </a:xfrm>
          <a:custGeom>
            <a:avLst/>
            <a:gdLst/>
            <a:ahLst/>
            <a:cxnLst/>
            <a:rect l="l" t="t" r="r" b="b"/>
            <a:pathLst>
              <a:path w="6884670" h="3390900">
                <a:moveTo>
                  <a:pt x="0" y="3390900"/>
                </a:moveTo>
                <a:lnTo>
                  <a:pt x="6884464" y="0"/>
                </a:lnTo>
              </a:path>
            </a:pathLst>
          </a:custGeom>
          <a:ln w="38100">
            <a:solidFill>
              <a:srgbClr val="8ED1E9"/>
            </a:solidFill>
          </a:ln>
        </p:spPr>
        <p:txBody>
          <a:bodyPr wrap="square" lIns="0" tIns="0" rIns="0" bIns="0" rtlCol="0"/>
          <a:lstStyle/>
          <a:p>
            <a:endParaRPr/>
          </a:p>
        </p:txBody>
      </p:sp>
      <p:sp>
        <p:nvSpPr>
          <p:cNvPr id="70" name="object 37"/>
          <p:cNvSpPr/>
          <p:nvPr/>
        </p:nvSpPr>
        <p:spPr>
          <a:xfrm>
            <a:off x="4045160" y="5606529"/>
            <a:ext cx="6884670" cy="3390900"/>
          </a:xfrm>
          <a:custGeom>
            <a:avLst/>
            <a:gdLst/>
            <a:ahLst/>
            <a:cxnLst/>
            <a:rect l="l" t="t" r="r" b="b"/>
            <a:pathLst>
              <a:path w="6884670" h="3390900">
                <a:moveTo>
                  <a:pt x="0" y="3390900"/>
                </a:moveTo>
                <a:lnTo>
                  <a:pt x="6884457" y="0"/>
                </a:lnTo>
              </a:path>
            </a:pathLst>
          </a:custGeom>
          <a:ln w="38100">
            <a:solidFill>
              <a:srgbClr val="8ED1E9"/>
            </a:solidFill>
          </a:ln>
        </p:spPr>
        <p:txBody>
          <a:bodyPr wrap="square" lIns="0" tIns="0" rIns="0" bIns="0" rtlCol="0"/>
          <a:lstStyle/>
          <a:p>
            <a:endParaRPr/>
          </a:p>
        </p:txBody>
      </p:sp>
      <p:sp>
        <p:nvSpPr>
          <p:cNvPr id="71" name="object 38"/>
          <p:cNvSpPr/>
          <p:nvPr/>
        </p:nvSpPr>
        <p:spPr>
          <a:xfrm>
            <a:off x="4379174" y="5606529"/>
            <a:ext cx="6884670" cy="3390900"/>
          </a:xfrm>
          <a:custGeom>
            <a:avLst/>
            <a:gdLst/>
            <a:ahLst/>
            <a:cxnLst/>
            <a:rect l="l" t="t" r="r" b="b"/>
            <a:pathLst>
              <a:path w="6884670" h="3390900">
                <a:moveTo>
                  <a:pt x="0" y="3390900"/>
                </a:moveTo>
                <a:lnTo>
                  <a:pt x="6884464" y="0"/>
                </a:lnTo>
              </a:path>
            </a:pathLst>
          </a:custGeom>
          <a:ln w="38100">
            <a:solidFill>
              <a:srgbClr val="8ED1E9"/>
            </a:solidFill>
          </a:ln>
        </p:spPr>
        <p:txBody>
          <a:bodyPr wrap="square" lIns="0" tIns="0" rIns="0" bIns="0" rtlCol="0"/>
          <a:lstStyle/>
          <a:p>
            <a:endParaRPr/>
          </a:p>
        </p:txBody>
      </p:sp>
      <p:sp>
        <p:nvSpPr>
          <p:cNvPr id="72" name="object 39"/>
          <p:cNvSpPr/>
          <p:nvPr/>
        </p:nvSpPr>
        <p:spPr>
          <a:xfrm>
            <a:off x="4713141" y="5606529"/>
            <a:ext cx="6884670" cy="3390900"/>
          </a:xfrm>
          <a:custGeom>
            <a:avLst/>
            <a:gdLst/>
            <a:ahLst/>
            <a:cxnLst/>
            <a:rect l="l" t="t" r="r" b="b"/>
            <a:pathLst>
              <a:path w="6884670" h="3390900">
                <a:moveTo>
                  <a:pt x="0" y="3390900"/>
                </a:moveTo>
                <a:lnTo>
                  <a:pt x="6884471" y="0"/>
                </a:lnTo>
              </a:path>
            </a:pathLst>
          </a:custGeom>
          <a:ln w="38100">
            <a:solidFill>
              <a:srgbClr val="8ED1E9"/>
            </a:solidFill>
          </a:ln>
        </p:spPr>
        <p:txBody>
          <a:bodyPr wrap="square" lIns="0" tIns="0" rIns="0" bIns="0" rtlCol="0"/>
          <a:lstStyle/>
          <a:p>
            <a:endParaRPr/>
          </a:p>
        </p:txBody>
      </p:sp>
      <p:sp>
        <p:nvSpPr>
          <p:cNvPr id="73" name="object 40"/>
          <p:cNvSpPr/>
          <p:nvPr/>
        </p:nvSpPr>
        <p:spPr>
          <a:xfrm>
            <a:off x="5047158" y="5611839"/>
            <a:ext cx="6873875" cy="3385820"/>
          </a:xfrm>
          <a:custGeom>
            <a:avLst/>
            <a:gdLst/>
            <a:ahLst/>
            <a:cxnLst/>
            <a:rect l="l" t="t" r="r" b="b"/>
            <a:pathLst>
              <a:path w="6873875" h="3385820">
                <a:moveTo>
                  <a:pt x="0" y="3385590"/>
                </a:moveTo>
                <a:lnTo>
                  <a:pt x="6873683" y="0"/>
                </a:lnTo>
              </a:path>
            </a:pathLst>
          </a:custGeom>
          <a:ln w="38100">
            <a:solidFill>
              <a:srgbClr val="8ED1E9"/>
            </a:solidFill>
          </a:ln>
        </p:spPr>
        <p:txBody>
          <a:bodyPr wrap="square" lIns="0" tIns="0" rIns="0" bIns="0" rtlCol="0"/>
          <a:lstStyle/>
          <a:p>
            <a:endParaRPr/>
          </a:p>
        </p:txBody>
      </p:sp>
      <p:sp>
        <p:nvSpPr>
          <p:cNvPr id="74" name="object 41"/>
          <p:cNvSpPr/>
          <p:nvPr/>
        </p:nvSpPr>
        <p:spPr>
          <a:xfrm>
            <a:off x="5381119" y="5776323"/>
            <a:ext cx="6539865" cy="3221355"/>
          </a:xfrm>
          <a:custGeom>
            <a:avLst/>
            <a:gdLst/>
            <a:ahLst/>
            <a:cxnLst/>
            <a:rect l="l" t="t" r="r" b="b"/>
            <a:pathLst>
              <a:path w="6539865" h="3221354">
                <a:moveTo>
                  <a:pt x="0" y="3221106"/>
                </a:moveTo>
                <a:lnTo>
                  <a:pt x="6539722" y="0"/>
                </a:lnTo>
              </a:path>
            </a:pathLst>
          </a:custGeom>
          <a:ln w="38100">
            <a:solidFill>
              <a:srgbClr val="8ED1E9"/>
            </a:solidFill>
          </a:ln>
        </p:spPr>
        <p:txBody>
          <a:bodyPr wrap="square" lIns="0" tIns="0" rIns="0" bIns="0" rtlCol="0"/>
          <a:lstStyle/>
          <a:p>
            <a:endParaRPr/>
          </a:p>
        </p:txBody>
      </p:sp>
      <p:sp>
        <p:nvSpPr>
          <p:cNvPr id="75" name="object 42"/>
          <p:cNvSpPr/>
          <p:nvPr/>
        </p:nvSpPr>
        <p:spPr>
          <a:xfrm>
            <a:off x="5715114" y="5940836"/>
            <a:ext cx="6205855" cy="3056890"/>
          </a:xfrm>
          <a:custGeom>
            <a:avLst/>
            <a:gdLst/>
            <a:ahLst/>
            <a:cxnLst/>
            <a:rect l="l" t="t" r="r" b="b"/>
            <a:pathLst>
              <a:path w="6205855" h="3056890">
                <a:moveTo>
                  <a:pt x="0" y="3056592"/>
                </a:moveTo>
                <a:lnTo>
                  <a:pt x="6205727" y="0"/>
                </a:lnTo>
              </a:path>
            </a:pathLst>
          </a:custGeom>
          <a:ln w="38100">
            <a:solidFill>
              <a:srgbClr val="8ED1E9"/>
            </a:solidFill>
          </a:ln>
        </p:spPr>
        <p:txBody>
          <a:bodyPr wrap="square" lIns="0" tIns="0" rIns="0" bIns="0" rtlCol="0"/>
          <a:lstStyle/>
          <a:p>
            <a:endParaRPr/>
          </a:p>
        </p:txBody>
      </p:sp>
      <p:sp>
        <p:nvSpPr>
          <p:cNvPr id="76" name="object 43"/>
          <p:cNvSpPr/>
          <p:nvPr/>
        </p:nvSpPr>
        <p:spPr>
          <a:xfrm>
            <a:off x="6049101" y="6105333"/>
            <a:ext cx="5871845" cy="2892425"/>
          </a:xfrm>
          <a:custGeom>
            <a:avLst/>
            <a:gdLst/>
            <a:ahLst/>
            <a:cxnLst/>
            <a:rect l="l" t="t" r="r" b="b"/>
            <a:pathLst>
              <a:path w="5871845" h="2892425">
                <a:moveTo>
                  <a:pt x="0" y="2892095"/>
                </a:moveTo>
                <a:lnTo>
                  <a:pt x="5871741" y="0"/>
                </a:lnTo>
              </a:path>
            </a:pathLst>
          </a:custGeom>
          <a:ln w="38100">
            <a:solidFill>
              <a:srgbClr val="8ED1E9"/>
            </a:solidFill>
          </a:ln>
        </p:spPr>
        <p:txBody>
          <a:bodyPr wrap="square" lIns="0" tIns="0" rIns="0" bIns="0" rtlCol="0"/>
          <a:lstStyle/>
          <a:p>
            <a:endParaRPr/>
          </a:p>
        </p:txBody>
      </p:sp>
      <p:sp>
        <p:nvSpPr>
          <p:cNvPr id="77" name="object 44"/>
          <p:cNvSpPr/>
          <p:nvPr/>
        </p:nvSpPr>
        <p:spPr>
          <a:xfrm>
            <a:off x="6383097" y="6269847"/>
            <a:ext cx="5537835" cy="2727960"/>
          </a:xfrm>
          <a:custGeom>
            <a:avLst/>
            <a:gdLst/>
            <a:ahLst/>
            <a:cxnLst/>
            <a:rect l="l" t="t" r="r" b="b"/>
            <a:pathLst>
              <a:path w="5537834" h="2727959">
                <a:moveTo>
                  <a:pt x="0" y="2727581"/>
                </a:moveTo>
                <a:lnTo>
                  <a:pt x="5537744" y="0"/>
                </a:lnTo>
              </a:path>
            </a:pathLst>
          </a:custGeom>
          <a:ln w="38100">
            <a:solidFill>
              <a:srgbClr val="8ED1E9"/>
            </a:solidFill>
          </a:ln>
        </p:spPr>
        <p:txBody>
          <a:bodyPr wrap="square" lIns="0" tIns="0" rIns="0" bIns="0" rtlCol="0"/>
          <a:lstStyle/>
          <a:p>
            <a:endParaRPr/>
          </a:p>
        </p:txBody>
      </p:sp>
      <p:sp>
        <p:nvSpPr>
          <p:cNvPr id="78" name="object 45"/>
          <p:cNvSpPr/>
          <p:nvPr/>
        </p:nvSpPr>
        <p:spPr>
          <a:xfrm>
            <a:off x="6717076" y="6434349"/>
            <a:ext cx="5203825" cy="2563495"/>
          </a:xfrm>
          <a:custGeom>
            <a:avLst/>
            <a:gdLst/>
            <a:ahLst/>
            <a:cxnLst/>
            <a:rect l="l" t="t" r="r" b="b"/>
            <a:pathLst>
              <a:path w="5203825" h="2563495">
                <a:moveTo>
                  <a:pt x="0" y="2563080"/>
                </a:moveTo>
                <a:lnTo>
                  <a:pt x="5203766" y="0"/>
                </a:lnTo>
              </a:path>
            </a:pathLst>
          </a:custGeom>
          <a:ln w="38100">
            <a:solidFill>
              <a:srgbClr val="8ED1E9"/>
            </a:solidFill>
          </a:ln>
        </p:spPr>
        <p:txBody>
          <a:bodyPr wrap="square" lIns="0" tIns="0" rIns="0" bIns="0" rtlCol="0"/>
          <a:lstStyle/>
          <a:p>
            <a:endParaRPr/>
          </a:p>
        </p:txBody>
      </p:sp>
      <p:sp>
        <p:nvSpPr>
          <p:cNvPr id="79" name="object 46"/>
          <p:cNvSpPr/>
          <p:nvPr/>
        </p:nvSpPr>
        <p:spPr>
          <a:xfrm>
            <a:off x="7051067" y="6598846"/>
            <a:ext cx="4869815" cy="2399030"/>
          </a:xfrm>
          <a:custGeom>
            <a:avLst/>
            <a:gdLst/>
            <a:ahLst/>
            <a:cxnLst/>
            <a:rect l="l" t="t" r="r" b="b"/>
            <a:pathLst>
              <a:path w="4869815" h="2399029">
                <a:moveTo>
                  <a:pt x="0" y="2398582"/>
                </a:moveTo>
                <a:lnTo>
                  <a:pt x="4869774" y="0"/>
                </a:lnTo>
              </a:path>
            </a:pathLst>
          </a:custGeom>
          <a:ln w="38100">
            <a:solidFill>
              <a:srgbClr val="8ED1E9"/>
            </a:solidFill>
          </a:ln>
        </p:spPr>
        <p:txBody>
          <a:bodyPr wrap="square" lIns="0" tIns="0" rIns="0" bIns="0" rtlCol="0"/>
          <a:lstStyle/>
          <a:p>
            <a:endParaRPr/>
          </a:p>
        </p:txBody>
      </p:sp>
      <p:sp>
        <p:nvSpPr>
          <p:cNvPr id="80" name="object 47"/>
          <p:cNvSpPr/>
          <p:nvPr/>
        </p:nvSpPr>
        <p:spPr>
          <a:xfrm>
            <a:off x="7385064" y="6763360"/>
            <a:ext cx="4535805" cy="2234565"/>
          </a:xfrm>
          <a:custGeom>
            <a:avLst/>
            <a:gdLst/>
            <a:ahLst/>
            <a:cxnLst/>
            <a:rect l="l" t="t" r="r" b="b"/>
            <a:pathLst>
              <a:path w="4535805" h="2234565">
                <a:moveTo>
                  <a:pt x="0" y="2234068"/>
                </a:moveTo>
                <a:lnTo>
                  <a:pt x="4535777" y="0"/>
                </a:lnTo>
              </a:path>
            </a:pathLst>
          </a:custGeom>
          <a:ln w="38100">
            <a:solidFill>
              <a:srgbClr val="8ED1E9"/>
            </a:solidFill>
          </a:ln>
        </p:spPr>
        <p:txBody>
          <a:bodyPr wrap="square" lIns="0" tIns="0" rIns="0" bIns="0" rtlCol="0"/>
          <a:lstStyle/>
          <a:p>
            <a:endParaRPr/>
          </a:p>
        </p:txBody>
      </p:sp>
      <p:sp>
        <p:nvSpPr>
          <p:cNvPr id="81" name="object 48"/>
          <p:cNvSpPr/>
          <p:nvPr/>
        </p:nvSpPr>
        <p:spPr>
          <a:xfrm>
            <a:off x="7719052" y="6927857"/>
            <a:ext cx="4201795" cy="2070100"/>
          </a:xfrm>
          <a:custGeom>
            <a:avLst/>
            <a:gdLst/>
            <a:ahLst/>
            <a:cxnLst/>
            <a:rect l="l" t="t" r="r" b="b"/>
            <a:pathLst>
              <a:path w="4201795" h="2070100">
                <a:moveTo>
                  <a:pt x="0" y="2069571"/>
                </a:moveTo>
                <a:lnTo>
                  <a:pt x="4201789" y="0"/>
                </a:lnTo>
              </a:path>
            </a:pathLst>
          </a:custGeom>
          <a:ln w="38100">
            <a:solidFill>
              <a:srgbClr val="8ED1E9"/>
            </a:solidFill>
          </a:ln>
        </p:spPr>
        <p:txBody>
          <a:bodyPr wrap="square" lIns="0" tIns="0" rIns="0" bIns="0" rtlCol="0"/>
          <a:lstStyle/>
          <a:p>
            <a:endParaRPr/>
          </a:p>
        </p:txBody>
      </p:sp>
      <p:sp>
        <p:nvSpPr>
          <p:cNvPr id="82" name="object 49"/>
          <p:cNvSpPr/>
          <p:nvPr/>
        </p:nvSpPr>
        <p:spPr>
          <a:xfrm>
            <a:off x="8053048" y="7092371"/>
            <a:ext cx="3868420" cy="1905635"/>
          </a:xfrm>
          <a:custGeom>
            <a:avLst/>
            <a:gdLst/>
            <a:ahLst/>
            <a:cxnLst/>
            <a:rect l="l" t="t" r="r" b="b"/>
            <a:pathLst>
              <a:path w="3868420" h="1905634">
                <a:moveTo>
                  <a:pt x="0" y="1905057"/>
                </a:moveTo>
                <a:lnTo>
                  <a:pt x="3867793" y="0"/>
                </a:lnTo>
              </a:path>
            </a:pathLst>
          </a:custGeom>
          <a:ln w="38100">
            <a:solidFill>
              <a:srgbClr val="8ED1E9"/>
            </a:solidFill>
          </a:ln>
        </p:spPr>
        <p:txBody>
          <a:bodyPr wrap="square" lIns="0" tIns="0" rIns="0" bIns="0" rtlCol="0"/>
          <a:lstStyle/>
          <a:p>
            <a:endParaRPr/>
          </a:p>
        </p:txBody>
      </p:sp>
      <p:sp>
        <p:nvSpPr>
          <p:cNvPr id="83" name="object 50"/>
          <p:cNvSpPr/>
          <p:nvPr/>
        </p:nvSpPr>
        <p:spPr>
          <a:xfrm>
            <a:off x="8387027" y="7256872"/>
            <a:ext cx="3534410" cy="1741170"/>
          </a:xfrm>
          <a:custGeom>
            <a:avLst/>
            <a:gdLst/>
            <a:ahLst/>
            <a:cxnLst/>
            <a:rect l="l" t="t" r="r" b="b"/>
            <a:pathLst>
              <a:path w="3534409" h="1741170">
                <a:moveTo>
                  <a:pt x="0" y="1740556"/>
                </a:moveTo>
                <a:lnTo>
                  <a:pt x="3533814" y="0"/>
                </a:lnTo>
              </a:path>
            </a:pathLst>
          </a:custGeom>
          <a:ln w="38100">
            <a:solidFill>
              <a:srgbClr val="8ED1E9"/>
            </a:solidFill>
          </a:ln>
        </p:spPr>
        <p:txBody>
          <a:bodyPr wrap="square" lIns="0" tIns="0" rIns="0" bIns="0" rtlCol="0"/>
          <a:lstStyle/>
          <a:p>
            <a:endParaRPr/>
          </a:p>
        </p:txBody>
      </p:sp>
      <p:sp>
        <p:nvSpPr>
          <p:cNvPr id="84" name="object 51"/>
          <p:cNvSpPr/>
          <p:nvPr/>
        </p:nvSpPr>
        <p:spPr>
          <a:xfrm>
            <a:off x="8721030" y="7421381"/>
            <a:ext cx="3200400" cy="1576070"/>
          </a:xfrm>
          <a:custGeom>
            <a:avLst/>
            <a:gdLst/>
            <a:ahLst/>
            <a:cxnLst/>
            <a:rect l="l" t="t" r="r" b="b"/>
            <a:pathLst>
              <a:path w="3200400" h="1576070">
                <a:moveTo>
                  <a:pt x="0" y="1576047"/>
                </a:moveTo>
                <a:lnTo>
                  <a:pt x="3199811" y="0"/>
                </a:lnTo>
              </a:path>
            </a:pathLst>
          </a:custGeom>
          <a:ln w="38100">
            <a:solidFill>
              <a:srgbClr val="8ED1E9"/>
            </a:solidFill>
          </a:ln>
        </p:spPr>
        <p:txBody>
          <a:bodyPr wrap="square" lIns="0" tIns="0" rIns="0" bIns="0" rtlCol="0"/>
          <a:lstStyle/>
          <a:p>
            <a:endParaRPr/>
          </a:p>
        </p:txBody>
      </p:sp>
      <p:sp>
        <p:nvSpPr>
          <p:cNvPr id="85" name="object 52"/>
          <p:cNvSpPr/>
          <p:nvPr/>
        </p:nvSpPr>
        <p:spPr>
          <a:xfrm>
            <a:off x="9055023" y="7585885"/>
            <a:ext cx="2866390" cy="1411605"/>
          </a:xfrm>
          <a:custGeom>
            <a:avLst/>
            <a:gdLst/>
            <a:ahLst/>
            <a:cxnLst/>
            <a:rect l="l" t="t" r="r" b="b"/>
            <a:pathLst>
              <a:path w="2866390" h="1411604">
                <a:moveTo>
                  <a:pt x="0" y="1411544"/>
                </a:moveTo>
                <a:lnTo>
                  <a:pt x="2865819" y="0"/>
                </a:lnTo>
              </a:path>
            </a:pathLst>
          </a:custGeom>
          <a:ln w="38100">
            <a:solidFill>
              <a:srgbClr val="8ED1E9"/>
            </a:solidFill>
          </a:ln>
        </p:spPr>
        <p:txBody>
          <a:bodyPr wrap="square" lIns="0" tIns="0" rIns="0" bIns="0" rtlCol="0"/>
          <a:lstStyle/>
          <a:p>
            <a:endParaRPr/>
          </a:p>
        </p:txBody>
      </p:sp>
      <p:sp>
        <p:nvSpPr>
          <p:cNvPr id="86" name="object 53"/>
          <p:cNvSpPr/>
          <p:nvPr/>
        </p:nvSpPr>
        <p:spPr>
          <a:xfrm>
            <a:off x="9389023" y="7750398"/>
            <a:ext cx="2532380" cy="1247140"/>
          </a:xfrm>
          <a:custGeom>
            <a:avLst/>
            <a:gdLst/>
            <a:ahLst/>
            <a:cxnLst/>
            <a:rect l="l" t="t" r="r" b="b"/>
            <a:pathLst>
              <a:path w="2532379" h="1247140">
                <a:moveTo>
                  <a:pt x="0" y="1247031"/>
                </a:moveTo>
                <a:lnTo>
                  <a:pt x="2531818" y="0"/>
                </a:lnTo>
              </a:path>
            </a:pathLst>
          </a:custGeom>
          <a:ln w="38100">
            <a:solidFill>
              <a:srgbClr val="8ED1E9"/>
            </a:solidFill>
          </a:ln>
        </p:spPr>
        <p:txBody>
          <a:bodyPr wrap="square" lIns="0" tIns="0" rIns="0" bIns="0" rtlCol="0"/>
          <a:lstStyle/>
          <a:p>
            <a:endParaRPr/>
          </a:p>
        </p:txBody>
      </p:sp>
      <p:sp>
        <p:nvSpPr>
          <p:cNvPr id="87" name="object 54"/>
          <p:cNvSpPr/>
          <p:nvPr/>
        </p:nvSpPr>
        <p:spPr>
          <a:xfrm>
            <a:off x="9722998" y="7914895"/>
            <a:ext cx="2198370" cy="1082675"/>
          </a:xfrm>
          <a:custGeom>
            <a:avLst/>
            <a:gdLst/>
            <a:ahLst/>
            <a:cxnLst/>
            <a:rect l="l" t="t" r="r" b="b"/>
            <a:pathLst>
              <a:path w="2198370" h="1082675">
                <a:moveTo>
                  <a:pt x="0" y="1082534"/>
                </a:moveTo>
                <a:lnTo>
                  <a:pt x="2197843" y="0"/>
                </a:lnTo>
              </a:path>
            </a:pathLst>
          </a:custGeom>
          <a:ln w="38100">
            <a:solidFill>
              <a:srgbClr val="8ED1E9"/>
            </a:solidFill>
          </a:ln>
        </p:spPr>
        <p:txBody>
          <a:bodyPr wrap="square" lIns="0" tIns="0" rIns="0" bIns="0" rtlCol="0"/>
          <a:lstStyle/>
          <a:p>
            <a:endParaRPr/>
          </a:p>
        </p:txBody>
      </p:sp>
      <p:sp>
        <p:nvSpPr>
          <p:cNvPr id="88" name="object 55"/>
          <p:cNvSpPr/>
          <p:nvPr/>
        </p:nvSpPr>
        <p:spPr>
          <a:xfrm>
            <a:off x="10056990" y="8079399"/>
            <a:ext cx="1864360" cy="918210"/>
          </a:xfrm>
          <a:custGeom>
            <a:avLst/>
            <a:gdLst/>
            <a:ahLst/>
            <a:cxnLst/>
            <a:rect l="l" t="t" r="r" b="b"/>
            <a:pathLst>
              <a:path w="1864359" h="918209">
                <a:moveTo>
                  <a:pt x="0" y="918030"/>
                </a:moveTo>
                <a:lnTo>
                  <a:pt x="1863851" y="0"/>
                </a:lnTo>
              </a:path>
            </a:pathLst>
          </a:custGeom>
          <a:ln w="38100">
            <a:solidFill>
              <a:srgbClr val="8ED1E9"/>
            </a:solidFill>
          </a:ln>
        </p:spPr>
        <p:txBody>
          <a:bodyPr wrap="square" lIns="0" tIns="0" rIns="0" bIns="0" rtlCol="0"/>
          <a:lstStyle/>
          <a:p>
            <a:endParaRPr/>
          </a:p>
        </p:txBody>
      </p:sp>
      <p:sp>
        <p:nvSpPr>
          <p:cNvPr id="89" name="object 56"/>
          <p:cNvSpPr/>
          <p:nvPr/>
        </p:nvSpPr>
        <p:spPr>
          <a:xfrm>
            <a:off x="10390978" y="8243904"/>
            <a:ext cx="1530350" cy="753745"/>
          </a:xfrm>
          <a:custGeom>
            <a:avLst/>
            <a:gdLst/>
            <a:ahLst/>
            <a:cxnLst/>
            <a:rect l="l" t="t" r="r" b="b"/>
            <a:pathLst>
              <a:path w="1530350" h="753745">
                <a:moveTo>
                  <a:pt x="0" y="753524"/>
                </a:moveTo>
                <a:lnTo>
                  <a:pt x="1529863" y="0"/>
                </a:lnTo>
              </a:path>
            </a:pathLst>
          </a:custGeom>
          <a:ln w="38100">
            <a:solidFill>
              <a:srgbClr val="8ED1E9"/>
            </a:solidFill>
          </a:ln>
        </p:spPr>
        <p:txBody>
          <a:bodyPr wrap="square" lIns="0" tIns="0" rIns="0" bIns="0" rtlCol="0"/>
          <a:lstStyle/>
          <a:p>
            <a:endParaRPr/>
          </a:p>
        </p:txBody>
      </p:sp>
      <p:sp>
        <p:nvSpPr>
          <p:cNvPr id="90" name="object 57"/>
          <p:cNvSpPr/>
          <p:nvPr/>
        </p:nvSpPr>
        <p:spPr>
          <a:xfrm>
            <a:off x="10724970" y="8408409"/>
            <a:ext cx="1196340" cy="589280"/>
          </a:xfrm>
          <a:custGeom>
            <a:avLst/>
            <a:gdLst/>
            <a:ahLst/>
            <a:cxnLst/>
            <a:rect l="l" t="t" r="r" b="b"/>
            <a:pathLst>
              <a:path w="1196340" h="589279">
                <a:moveTo>
                  <a:pt x="0" y="589020"/>
                </a:moveTo>
                <a:lnTo>
                  <a:pt x="1195871" y="0"/>
                </a:lnTo>
              </a:path>
            </a:pathLst>
          </a:custGeom>
          <a:ln w="38100">
            <a:solidFill>
              <a:srgbClr val="8ED1E9"/>
            </a:solidFill>
          </a:ln>
        </p:spPr>
        <p:txBody>
          <a:bodyPr wrap="square" lIns="0" tIns="0" rIns="0" bIns="0" rtlCol="0"/>
          <a:lstStyle/>
          <a:p>
            <a:endParaRPr/>
          </a:p>
        </p:txBody>
      </p:sp>
      <p:sp>
        <p:nvSpPr>
          <p:cNvPr id="91" name="object 58"/>
          <p:cNvSpPr/>
          <p:nvPr/>
        </p:nvSpPr>
        <p:spPr>
          <a:xfrm>
            <a:off x="11058973" y="8572921"/>
            <a:ext cx="862330" cy="424815"/>
          </a:xfrm>
          <a:custGeom>
            <a:avLst/>
            <a:gdLst/>
            <a:ahLst/>
            <a:cxnLst/>
            <a:rect l="l" t="t" r="r" b="b"/>
            <a:pathLst>
              <a:path w="862329" h="424815">
                <a:moveTo>
                  <a:pt x="0" y="424507"/>
                </a:moveTo>
                <a:lnTo>
                  <a:pt x="861868" y="0"/>
                </a:lnTo>
              </a:path>
            </a:pathLst>
          </a:custGeom>
          <a:ln w="38100">
            <a:solidFill>
              <a:srgbClr val="8ED1E9"/>
            </a:solidFill>
          </a:ln>
        </p:spPr>
        <p:txBody>
          <a:bodyPr wrap="square" lIns="0" tIns="0" rIns="0" bIns="0" rtlCol="0"/>
          <a:lstStyle/>
          <a:p>
            <a:endParaRPr/>
          </a:p>
        </p:txBody>
      </p:sp>
      <p:sp>
        <p:nvSpPr>
          <p:cNvPr id="92" name="object 59"/>
          <p:cNvSpPr/>
          <p:nvPr/>
        </p:nvSpPr>
        <p:spPr>
          <a:xfrm>
            <a:off x="11392947" y="8737417"/>
            <a:ext cx="528320" cy="260350"/>
          </a:xfrm>
          <a:custGeom>
            <a:avLst/>
            <a:gdLst/>
            <a:ahLst/>
            <a:cxnLst/>
            <a:rect l="l" t="t" r="r" b="b"/>
            <a:pathLst>
              <a:path w="528320" h="260350">
                <a:moveTo>
                  <a:pt x="0" y="260011"/>
                </a:moveTo>
                <a:lnTo>
                  <a:pt x="527894" y="0"/>
                </a:lnTo>
              </a:path>
            </a:pathLst>
          </a:custGeom>
          <a:ln w="38100">
            <a:solidFill>
              <a:srgbClr val="8ED1E9"/>
            </a:solidFill>
          </a:ln>
        </p:spPr>
        <p:txBody>
          <a:bodyPr wrap="square" lIns="0" tIns="0" rIns="0" bIns="0" rtlCol="0"/>
          <a:lstStyle/>
          <a:p>
            <a:endParaRPr/>
          </a:p>
        </p:txBody>
      </p:sp>
      <p:sp>
        <p:nvSpPr>
          <p:cNvPr id="93" name="object 60"/>
          <p:cNvSpPr/>
          <p:nvPr/>
        </p:nvSpPr>
        <p:spPr>
          <a:xfrm>
            <a:off x="11726937" y="8901922"/>
            <a:ext cx="194310" cy="95885"/>
          </a:xfrm>
          <a:custGeom>
            <a:avLst/>
            <a:gdLst/>
            <a:ahLst/>
            <a:cxnLst/>
            <a:rect l="l" t="t" r="r" b="b"/>
            <a:pathLst>
              <a:path w="194309" h="95884">
                <a:moveTo>
                  <a:pt x="0" y="95506"/>
                </a:moveTo>
                <a:lnTo>
                  <a:pt x="193904" y="0"/>
                </a:lnTo>
              </a:path>
            </a:pathLst>
          </a:custGeom>
          <a:ln w="38100">
            <a:solidFill>
              <a:srgbClr val="8ED1E9"/>
            </a:solidFill>
          </a:ln>
        </p:spPr>
        <p:txBody>
          <a:bodyPr wrap="square" lIns="0" tIns="0" rIns="0" bIns="0" rtlCol="0"/>
          <a:lstStyle/>
          <a:p>
            <a:endParaRPr/>
          </a:p>
        </p:txBody>
      </p:sp>
      <p:sp>
        <p:nvSpPr>
          <p:cNvPr id="94" name="object 61"/>
          <p:cNvSpPr/>
          <p:nvPr/>
        </p:nvSpPr>
        <p:spPr>
          <a:xfrm>
            <a:off x="1449463" y="5825680"/>
            <a:ext cx="2952584" cy="2952572"/>
          </a:xfrm>
          <a:prstGeom prst="rect">
            <a:avLst/>
          </a:prstGeom>
          <a:blipFill>
            <a:blip r:embed="rId3" cstate="print"/>
            <a:stretch>
              <a:fillRect/>
            </a:stretch>
          </a:blipFill>
        </p:spPr>
        <p:txBody>
          <a:bodyPr wrap="square" lIns="0" tIns="0" rIns="0" bIns="0" rtlCol="0"/>
          <a:lstStyle/>
          <a:p>
            <a:endParaRPr/>
          </a:p>
        </p:txBody>
      </p:sp>
      <p:sp>
        <p:nvSpPr>
          <p:cNvPr id="95" name="object 62"/>
          <p:cNvSpPr/>
          <p:nvPr/>
        </p:nvSpPr>
        <p:spPr>
          <a:xfrm>
            <a:off x="1445933" y="5825655"/>
            <a:ext cx="2956560" cy="2952750"/>
          </a:xfrm>
          <a:custGeom>
            <a:avLst/>
            <a:gdLst/>
            <a:ahLst/>
            <a:cxnLst/>
            <a:rect l="l" t="t" r="r" b="b"/>
            <a:pathLst>
              <a:path w="2956560" h="2952750">
                <a:moveTo>
                  <a:pt x="2956115" y="2952635"/>
                </a:moveTo>
                <a:lnTo>
                  <a:pt x="0" y="2952635"/>
                </a:lnTo>
                <a:lnTo>
                  <a:pt x="0" y="0"/>
                </a:lnTo>
                <a:lnTo>
                  <a:pt x="2956115" y="0"/>
                </a:lnTo>
                <a:lnTo>
                  <a:pt x="2956115" y="2952635"/>
                </a:lnTo>
                <a:close/>
              </a:path>
            </a:pathLst>
          </a:custGeom>
          <a:ln w="50800">
            <a:solidFill>
              <a:srgbClr val="8ED1E9"/>
            </a:solidFill>
          </a:ln>
        </p:spPr>
        <p:txBody>
          <a:bodyPr wrap="square" lIns="0" tIns="0" rIns="0" bIns="0" rtlCol="0"/>
          <a:lstStyle/>
          <a:p>
            <a:endParaRPr/>
          </a:p>
        </p:txBody>
      </p:sp>
      <p:sp>
        <p:nvSpPr>
          <p:cNvPr id="96" name="object 63"/>
          <p:cNvSpPr/>
          <p:nvPr/>
        </p:nvSpPr>
        <p:spPr>
          <a:xfrm>
            <a:off x="5095087" y="5825667"/>
            <a:ext cx="2952597" cy="2952610"/>
          </a:xfrm>
          <a:prstGeom prst="rect">
            <a:avLst/>
          </a:prstGeom>
          <a:blipFill>
            <a:blip r:embed="rId4" cstate="print"/>
            <a:stretch>
              <a:fillRect/>
            </a:stretch>
          </a:blipFill>
        </p:spPr>
        <p:txBody>
          <a:bodyPr wrap="square" lIns="0" tIns="0" rIns="0" bIns="0" rtlCol="0"/>
          <a:lstStyle/>
          <a:p>
            <a:endParaRPr/>
          </a:p>
        </p:txBody>
      </p:sp>
      <p:sp>
        <p:nvSpPr>
          <p:cNvPr id="97" name="object 64"/>
          <p:cNvSpPr/>
          <p:nvPr/>
        </p:nvSpPr>
        <p:spPr>
          <a:xfrm>
            <a:off x="5098897" y="5825642"/>
            <a:ext cx="2956560" cy="2952750"/>
          </a:xfrm>
          <a:custGeom>
            <a:avLst/>
            <a:gdLst/>
            <a:ahLst/>
            <a:cxnLst/>
            <a:rect l="l" t="t" r="r" b="b"/>
            <a:pathLst>
              <a:path w="2956559" h="2952750">
                <a:moveTo>
                  <a:pt x="2956128" y="2952661"/>
                </a:moveTo>
                <a:lnTo>
                  <a:pt x="0" y="2952661"/>
                </a:lnTo>
                <a:lnTo>
                  <a:pt x="0" y="0"/>
                </a:lnTo>
                <a:lnTo>
                  <a:pt x="2956128" y="0"/>
                </a:lnTo>
                <a:lnTo>
                  <a:pt x="2956128" y="2952661"/>
                </a:lnTo>
                <a:close/>
              </a:path>
            </a:pathLst>
          </a:custGeom>
          <a:ln w="50800">
            <a:solidFill>
              <a:srgbClr val="8ED1E9"/>
            </a:solidFill>
          </a:ln>
        </p:spPr>
        <p:txBody>
          <a:bodyPr wrap="square" lIns="0" tIns="0" rIns="0" bIns="0" rtlCol="0"/>
          <a:lstStyle/>
          <a:p>
            <a:endParaRPr/>
          </a:p>
        </p:txBody>
      </p:sp>
      <p:sp>
        <p:nvSpPr>
          <p:cNvPr id="98" name="object 65"/>
          <p:cNvSpPr/>
          <p:nvPr/>
        </p:nvSpPr>
        <p:spPr>
          <a:xfrm>
            <a:off x="8747658" y="5825667"/>
            <a:ext cx="2952610" cy="2952610"/>
          </a:xfrm>
          <a:prstGeom prst="rect">
            <a:avLst/>
          </a:prstGeom>
          <a:blipFill>
            <a:blip r:embed="rId5" cstate="print"/>
            <a:stretch>
              <a:fillRect/>
            </a:stretch>
          </a:blipFill>
        </p:spPr>
        <p:txBody>
          <a:bodyPr wrap="square" lIns="0" tIns="0" rIns="0" bIns="0" rtlCol="0"/>
          <a:lstStyle/>
          <a:p>
            <a:endParaRPr/>
          </a:p>
        </p:txBody>
      </p:sp>
      <p:sp>
        <p:nvSpPr>
          <p:cNvPr id="99" name="object 66"/>
          <p:cNvSpPr/>
          <p:nvPr/>
        </p:nvSpPr>
        <p:spPr>
          <a:xfrm>
            <a:off x="8748433" y="5825642"/>
            <a:ext cx="2956560" cy="2952750"/>
          </a:xfrm>
          <a:custGeom>
            <a:avLst/>
            <a:gdLst/>
            <a:ahLst/>
            <a:cxnLst/>
            <a:rect l="l" t="t" r="r" b="b"/>
            <a:pathLst>
              <a:path w="2956559" h="2952750">
                <a:moveTo>
                  <a:pt x="2956128" y="2952661"/>
                </a:moveTo>
                <a:lnTo>
                  <a:pt x="0" y="2952661"/>
                </a:lnTo>
                <a:lnTo>
                  <a:pt x="0" y="0"/>
                </a:lnTo>
                <a:lnTo>
                  <a:pt x="2956128" y="0"/>
                </a:lnTo>
                <a:lnTo>
                  <a:pt x="2956128" y="2952661"/>
                </a:lnTo>
                <a:close/>
              </a:path>
            </a:pathLst>
          </a:custGeom>
          <a:ln w="50800">
            <a:solidFill>
              <a:srgbClr val="8ED1E9"/>
            </a:solidFill>
          </a:ln>
        </p:spPr>
        <p:txBody>
          <a:bodyPr wrap="square" lIns="0" tIns="0" rIns="0" bIns="0" rtlCol="0"/>
          <a:lstStyle/>
          <a:p>
            <a:endParaRPr/>
          </a:p>
        </p:txBody>
      </p:sp>
      <p:sp>
        <p:nvSpPr>
          <p:cNvPr id="101" name="object 4"/>
          <p:cNvSpPr txBox="1"/>
          <p:nvPr/>
        </p:nvSpPr>
        <p:spPr>
          <a:xfrm>
            <a:off x="1029035" y="3911352"/>
            <a:ext cx="11523345" cy="320601"/>
          </a:xfrm>
          <a:prstGeom prst="rect">
            <a:avLst/>
          </a:prstGeom>
        </p:spPr>
        <p:txBody>
          <a:bodyPr vert="horz" wrap="square" lIns="0" tIns="12700" rIns="0" bIns="0" rtlCol="0">
            <a:spAutoFit/>
          </a:bodyPr>
          <a:lstStyle/>
          <a:p>
            <a:pPr marL="12700">
              <a:lnSpc>
                <a:spcPct val="100000"/>
              </a:lnSpc>
              <a:spcBef>
                <a:spcPts val="2220"/>
              </a:spcBef>
            </a:pPr>
            <a:r>
              <a:rPr sz="2000" spc="-120" dirty="0">
                <a:solidFill>
                  <a:schemeClr val="tx2"/>
                </a:solidFill>
                <a:latin typeface="Apex New PS Bold Proportional" pitchFamily="50" charset="0"/>
                <a:cs typeface="Arial"/>
              </a:rPr>
              <a:t>Se</a:t>
            </a:r>
            <a:r>
              <a:rPr sz="2000" spc="-220" dirty="0">
                <a:solidFill>
                  <a:schemeClr val="tx2"/>
                </a:solidFill>
                <a:latin typeface="Apex New PS Bold Proportional" pitchFamily="50" charset="0"/>
                <a:cs typeface="Arial"/>
              </a:rPr>
              <a:t> </a:t>
            </a:r>
            <a:r>
              <a:rPr sz="2000" spc="-35" dirty="0">
                <a:solidFill>
                  <a:schemeClr val="tx2"/>
                </a:solidFill>
                <a:latin typeface="Apex New PS Bold Proportional" pitchFamily="50" charset="0"/>
                <a:cs typeface="Arial"/>
              </a:rPr>
              <a:t>construyó</a:t>
            </a:r>
            <a:r>
              <a:rPr sz="2000" spc="-220" dirty="0">
                <a:solidFill>
                  <a:schemeClr val="tx2"/>
                </a:solidFill>
                <a:latin typeface="Apex New PS Bold Proportional" pitchFamily="50" charset="0"/>
                <a:cs typeface="Arial"/>
              </a:rPr>
              <a:t> </a:t>
            </a:r>
            <a:r>
              <a:rPr sz="2000" spc="-120" dirty="0">
                <a:solidFill>
                  <a:schemeClr val="tx2"/>
                </a:solidFill>
                <a:latin typeface="Apex New PS Bold Proportional" pitchFamily="50" charset="0"/>
                <a:cs typeface="Arial"/>
              </a:rPr>
              <a:t>una</a:t>
            </a:r>
            <a:r>
              <a:rPr sz="2000" spc="-220" dirty="0">
                <a:solidFill>
                  <a:schemeClr val="tx2"/>
                </a:solidFill>
                <a:latin typeface="Apex New PS Bold Proportional" pitchFamily="50" charset="0"/>
                <a:cs typeface="Arial"/>
              </a:rPr>
              <a:t> </a:t>
            </a:r>
            <a:r>
              <a:rPr sz="2000" spc="-100" dirty="0">
                <a:solidFill>
                  <a:schemeClr val="tx2"/>
                </a:solidFill>
                <a:latin typeface="Apex New PS Bold Proportional" pitchFamily="50" charset="0"/>
                <a:cs typeface="Arial"/>
              </a:rPr>
              <a:t>nueva</a:t>
            </a:r>
            <a:r>
              <a:rPr sz="2000" spc="-220" dirty="0">
                <a:solidFill>
                  <a:schemeClr val="tx2"/>
                </a:solidFill>
                <a:latin typeface="Apex New PS Bold Proportional" pitchFamily="50" charset="0"/>
                <a:cs typeface="Arial"/>
              </a:rPr>
              <a:t> </a:t>
            </a:r>
            <a:r>
              <a:rPr sz="2000" spc="-80" dirty="0">
                <a:solidFill>
                  <a:schemeClr val="tx2"/>
                </a:solidFill>
                <a:latin typeface="Apex New PS Bold Proportional" pitchFamily="50" charset="0"/>
                <a:cs typeface="Arial"/>
              </a:rPr>
              <a:t>sub</a:t>
            </a:r>
            <a:r>
              <a:rPr sz="2000" spc="-220" dirty="0">
                <a:solidFill>
                  <a:schemeClr val="tx2"/>
                </a:solidFill>
                <a:latin typeface="Apex New PS Bold Proportional" pitchFamily="50" charset="0"/>
                <a:cs typeface="Arial"/>
              </a:rPr>
              <a:t> </a:t>
            </a:r>
            <a:r>
              <a:rPr sz="2000" spc="-40" dirty="0">
                <a:solidFill>
                  <a:schemeClr val="tx2"/>
                </a:solidFill>
                <a:latin typeface="Apex New PS Bold Proportional" pitchFamily="50" charset="0"/>
                <a:cs typeface="Arial"/>
              </a:rPr>
              <a:t>estación</a:t>
            </a:r>
            <a:r>
              <a:rPr sz="2000" spc="-220" dirty="0">
                <a:solidFill>
                  <a:schemeClr val="tx2"/>
                </a:solidFill>
                <a:latin typeface="Apex New PS Bold Proportional" pitchFamily="50" charset="0"/>
                <a:cs typeface="Arial"/>
              </a:rPr>
              <a:t> </a:t>
            </a:r>
            <a:r>
              <a:rPr sz="2000" spc="-35" dirty="0">
                <a:solidFill>
                  <a:schemeClr val="tx2"/>
                </a:solidFill>
                <a:latin typeface="Apex New PS Bold Proportional" pitchFamily="50" charset="0"/>
                <a:cs typeface="Arial"/>
              </a:rPr>
              <a:t>eléctrica,</a:t>
            </a:r>
            <a:r>
              <a:rPr sz="2000" spc="-220" dirty="0">
                <a:solidFill>
                  <a:schemeClr val="tx2"/>
                </a:solidFill>
                <a:latin typeface="Apex New PS Bold Proportional" pitchFamily="50" charset="0"/>
                <a:cs typeface="Arial"/>
              </a:rPr>
              <a:t> </a:t>
            </a:r>
            <a:r>
              <a:rPr sz="2000" spc="-60" dirty="0">
                <a:solidFill>
                  <a:schemeClr val="tx2"/>
                </a:solidFill>
                <a:latin typeface="Apex New PS Bold Proportional" pitchFamily="50" charset="0"/>
                <a:cs typeface="Arial"/>
              </a:rPr>
              <a:t>ejecutándose</a:t>
            </a:r>
            <a:r>
              <a:rPr sz="2000" spc="-220" dirty="0">
                <a:solidFill>
                  <a:schemeClr val="tx2"/>
                </a:solidFill>
                <a:latin typeface="Apex New PS Bold Proportional" pitchFamily="50" charset="0"/>
                <a:cs typeface="Arial"/>
              </a:rPr>
              <a:t> </a:t>
            </a:r>
            <a:r>
              <a:rPr sz="2000" spc="-35" dirty="0">
                <a:solidFill>
                  <a:schemeClr val="tx2"/>
                </a:solidFill>
                <a:latin typeface="Apex New PS Bold Proportional" pitchFamily="50" charset="0"/>
                <a:cs typeface="Arial"/>
              </a:rPr>
              <a:t>los</a:t>
            </a:r>
            <a:r>
              <a:rPr sz="2000" spc="-220" dirty="0">
                <a:solidFill>
                  <a:schemeClr val="tx2"/>
                </a:solidFill>
                <a:latin typeface="Apex New PS Bold Proportional" pitchFamily="50" charset="0"/>
                <a:cs typeface="Arial"/>
              </a:rPr>
              <a:t> </a:t>
            </a:r>
            <a:r>
              <a:rPr sz="2000" spc="-40" dirty="0">
                <a:solidFill>
                  <a:schemeClr val="tx2"/>
                </a:solidFill>
                <a:latin typeface="Apex New PS Bold Proportional" pitchFamily="50" charset="0"/>
                <a:cs typeface="Arial"/>
              </a:rPr>
              <a:t>siguientes</a:t>
            </a:r>
            <a:r>
              <a:rPr sz="2000" spc="-220" dirty="0">
                <a:solidFill>
                  <a:schemeClr val="tx2"/>
                </a:solidFill>
                <a:latin typeface="Apex New PS Bold Proportional" pitchFamily="50" charset="0"/>
                <a:cs typeface="Arial"/>
              </a:rPr>
              <a:t> </a:t>
            </a:r>
            <a:r>
              <a:rPr sz="2000" spc="-40" dirty="0">
                <a:solidFill>
                  <a:schemeClr val="tx2"/>
                </a:solidFill>
                <a:latin typeface="Apex New PS Bold Proportional" pitchFamily="50" charset="0"/>
                <a:cs typeface="Arial"/>
              </a:rPr>
              <a:t>trabajos:</a:t>
            </a:r>
            <a:endParaRPr sz="2000" dirty="0">
              <a:solidFill>
                <a:schemeClr val="tx2"/>
              </a:solidFill>
              <a:latin typeface="Apex New PS Bold Proportional" pitchFamily="50" charset="0"/>
              <a:cs typeface="Arial"/>
            </a:endParaRPr>
          </a:p>
        </p:txBody>
      </p:sp>
      <p:sp>
        <p:nvSpPr>
          <p:cNvPr id="120"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122" name="Marcador de contenido 10">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123" name="Marcador de contenido 10">
            <a:hlinkClick r:id="" action="ppaction://hlinkshowjump?jump=previous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124" name="Marcador de contenido 5" descr="casita.png">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125" name="Botón de acción: Personalizar 4">
            <a:hlinkClick r:id="rId9"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126" name="Botón de acción: Personalizar 16">
            <a:hlinkClick r:id="rId10"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127" name="Botón de acción: Personalizar 17">
            <a:hlinkClick r:id="rId11"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128" name="Botón de acción: Personalizar 18">
            <a:hlinkClick r:id="rId12"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129" name="Botón de acción: Personalizar 18">
            <a:hlinkClick r:id="rId12"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130" name="Botón de acción: Personalizar 18">
            <a:hlinkClick r:id="rId12"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100" name="CuadroTexto 10">
            <a:hlinkClick r:id="rId13"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102" name="CuadroTexto 10">
            <a:hlinkClick r:id="rId14"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latin typeface="ApexNew-Book"/>
                <a:cs typeface="ApexNew-Book"/>
              </a:rPr>
              <a:t>OPERACIONES</a:t>
            </a:r>
          </a:p>
        </p:txBody>
      </p:sp>
      <p:sp>
        <p:nvSpPr>
          <p:cNvPr id="103" name="CuadroTexto 9">
            <a:hlinkClick r:id="rId15"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solidFill>
                  <a:srgbClr val="FF0000"/>
                </a:solidFill>
                <a:latin typeface="ApexNew-Book"/>
                <a:cs typeface="ApexNew-Book"/>
              </a:rPr>
              <a:t>PRINCIPALES </a:t>
            </a:r>
            <a:endParaRPr lang="es-ES" sz="850" dirty="0">
              <a:solidFill>
                <a:srgbClr val="FF0000"/>
              </a:solidFill>
              <a:latin typeface="ApexNew-Book"/>
              <a:cs typeface="ApexNew-Book"/>
            </a:endParaRPr>
          </a:p>
          <a:p>
            <a:pPr algn="ctr"/>
            <a:r>
              <a:rPr lang="es-ES" sz="850" dirty="0" smtClean="0">
                <a:solidFill>
                  <a:srgbClr val="FF0000"/>
                </a:solidFill>
                <a:latin typeface="ApexNew-Book"/>
                <a:cs typeface="ApexNew-Book"/>
              </a:rPr>
              <a:t>PROYECTOS </a:t>
            </a:r>
            <a:r>
              <a:rPr lang="es-ES" sz="850" dirty="0">
                <a:solidFill>
                  <a:srgbClr val="FF0000"/>
                </a:solidFill>
                <a:latin typeface="ApexNew-Book"/>
                <a:cs typeface="ApexNew-Book"/>
              </a:rPr>
              <a:t>2017 </a:t>
            </a:r>
          </a:p>
        </p:txBody>
      </p:sp>
      <p:sp>
        <p:nvSpPr>
          <p:cNvPr id="104" name="CuadroTexto 10">
            <a:hlinkClick r:id="rId16"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105" name="CuadroTexto 9">
            <a:hlinkClick r:id="rId17"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106" name="CuadroTexto 9">
            <a:hlinkClick r:id="rId18"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107" name="CuadroTexto 9">
            <a:hlinkClick r:id="rId19" action="ppaction://hlinksldjump"/>
          </p:cNvPr>
          <p:cNvSpPr txBox="1"/>
          <p:nvPr/>
        </p:nvSpPr>
        <p:spPr>
          <a:xfrm>
            <a:off x="4197490" y="1521068"/>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spTree>
    <p:extLst>
      <p:ext uri="{BB962C8B-B14F-4D97-AF65-F5344CB8AC3E}">
        <p14:creationId xmlns:p14="http://schemas.microsoft.com/office/powerpoint/2010/main" val="1598998470"/>
      </p:ext>
    </p:extLst>
  </p:cSld>
  <p:clrMapOvr>
    <a:masterClrMapping/>
  </p:clrMapOvr>
  <p:transition spd="slow" advClick="0">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ángulo 46"/>
          <p:cNvSpPr/>
          <p:nvPr/>
        </p:nvSpPr>
        <p:spPr>
          <a:xfrm>
            <a:off x="-2130" y="2939167"/>
            <a:ext cx="13003213" cy="838412"/>
          </a:xfrm>
          <a:prstGeom prst="rect">
            <a:avLst/>
          </a:prstGeom>
          <a:solidFill>
            <a:srgbClr val="AEE7F9"/>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a:p>
        </p:txBody>
      </p:sp>
      <p:sp>
        <p:nvSpPr>
          <p:cNvPr id="48" name="Rectángulo 47"/>
          <p:cNvSpPr/>
          <p:nvPr/>
        </p:nvSpPr>
        <p:spPr>
          <a:xfrm>
            <a:off x="-2130" y="3759650"/>
            <a:ext cx="13003213" cy="5943599"/>
          </a:xfrm>
          <a:prstGeom prst="rect">
            <a:avLst/>
          </a:prstGeom>
          <a:solidFill>
            <a:srgbClr val="D0E2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1" name="Imagen 10" descr="PIZARRI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5" y="3020417"/>
            <a:ext cx="9169400" cy="6032500"/>
          </a:xfrm>
          <a:prstGeom prst="rect">
            <a:avLst/>
          </a:prstGeom>
        </p:spPr>
      </p:pic>
      <p:sp>
        <p:nvSpPr>
          <p:cNvPr id="36" name="Rectángulo 35"/>
          <p:cNvSpPr/>
          <p:nvPr/>
        </p:nvSpPr>
        <p:spPr>
          <a:xfrm>
            <a:off x="3952665" y="2127754"/>
            <a:ext cx="8553945" cy="584775"/>
          </a:xfrm>
          <a:prstGeom prst="rect">
            <a:avLst/>
          </a:prstGeom>
        </p:spPr>
        <p:txBody>
          <a:bodyPr wrap="none">
            <a:spAutoFit/>
          </a:bodyPr>
          <a:lstStyle/>
          <a:p>
            <a:r>
              <a:rPr lang="es-ES" sz="3200" i="1" dirty="0">
                <a:solidFill>
                  <a:schemeClr val="tx2"/>
                </a:solidFill>
                <a:latin typeface="Apex New PS Heavy Proportional" pitchFamily="50" charset="0"/>
                <a:cs typeface="ApexNew-Bolditalic"/>
              </a:rPr>
              <a:t>PRINCIPALES PROYECTOS 2017 EN EJECUCIÓN</a:t>
            </a:r>
          </a:p>
        </p:txBody>
      </p:sp>
      <p:pic>
        <p:nvPicPr>
          <p:cNvPr id="37" name="Imagen 36" descr="avioncit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2450" y="3840406"/>
            <a:ext cx="584200" cy="584200"/>
          </a:xfrm>
          <a:prstGeom prst="rect">
            <a:avLst/>
          </a:prstGeom>
        </p:spPr>
      </p:pic>
      <p:sp>
        <p:nvSpPr>
          <p:cNvPr id="39" name="CuadroTexto 38"/>
          <p:cNvSpPr txBox="1"/>
          <p:nvPr/>
        </p:nvSpPr>
        <p:spPr>
          <a:xfrm>
            <a:off x="3237794" y="4260269"/>
            <a:ext cx="4695260" cy="1892826"/>
          </a:xfrm>
          <a:prstGeom prst="rect">
            <a:avLst/>
          </a:prstGeom>
          <a:noFill/>
        </p:spPr>
        <p:txBody>
          <a:bodyPr wrap="none" rtlCol="0">
            <a:spAutoFit/>
          </a:bodyPr>
          <a:lstStyle/>
          <a:p>
            <a:pPr fontAlgn="ctr">
              <a:lnSpc>
                <a:spcPct val="150000"/>
              </a:lnSpc>
            </a:pPr>
            <a:r>
              <a:rPr lang="es-PE" sz="1300" b="1" dirty="0">
                <a:solidFill>
                  <a:schemeClr val="bg1"/>
                </a:solidFill>
                <a:latin typeface="Apex New Medium" panose="02010600040501010103" charset="0"/>
                <a:ea typeface="Apex New Medium" panose="02010600040501010103" charset="0"/>
              </a:rPr>
              <a:t>MEJORAS EN EDIFICACIONES DEL AEROPUERTO</a:t>
            </a:r>
            <a:endParaRPr lang="es-ES" sz="1300" dirty="0">
              <a:solidFill>
                <a:schemeClr val="bg1"/>
              </a:solidFill>
              <a:latin typeface="Apex New Medium" panose="02010600040501010103" charset="0"/>
              <a:ea typeface="Apex New Medium" panose="02010600040501010103" charset="0"/>
            </a:endParaRPr>
          </a:p>
          <a:p>
            <a:pPr>
              <a:lnSpc>
                <a:spcPct val="150000"/>
              </a:lnSpc>
            </a:pPr>
            <a:r>
              <a:rPr lang="es-PE" sz="1300" b="1" dirty="0">
                <a:solidFill>
                  <a:schemeClr val="bg1"/>
                </a:solidFill>
                <a:latin typeface="Apex New Medium" panose="02010600040501010103" charset="0"/>
                <a:ea typeface="Apex New Medium" panose="02010600040501010103" charset="0"/>
              </a:rPr>
              <a:t>AMPLIACIÓN DEL ÁREA DE EQUIPAJE NACIONAL</a:t>
            </a:r>
          </a:p>
          <a:p>
            <a:pPr>
              <a:lnSpc>
                <a:spcPct val="150000"/>
              </a:lnSpc>
            </a:pPr>
            <a:r>
              <a:rPr lang="es-PE" sz="1300" b="1" dirty="0" smtClean="0">
                <a:solidFill>
                  <a:schemeClr val="bg1"/>
                </a:solidFill>
                <a:latin typeface="Apex New Medium" panose="02010600040501010103" charset="0"/>
                <a:ea typeface="Apex New Medium" panose="02010600040501010103" charset="0"/>
              </a:rPr>
              <a:t>NUEVA </a:t>
            </a:r>
            <a:r>
              <a:rPr lang="es-PE" sz="1300" b="1" dirty="0">
                <a:solidFill>
                  <a:schemeClr val="bg1"/>
                </a:solidFill>
                <a:latin typeface="Apex New Medium" panose="02010600040501010103" charset="0"/>
                <a:ea typeface="Apex New Medium" panose="02010600040501010103" charset="0"/>
              </a:rPr>
              <a:t>TOPOLOGÍA EN LA SUB ESTACIÓN </a:t>
            </a:r>
            <a:r>
              <a:rPr lang="es-PE" sz="1300" b="1" dirty="0" smtClean="0">
                <a:solidFill>
                  <a:schemeClr val="bg1"/>
                </a:solidFill>
                <a:latin typeface="Apex New Medium" panose="02010600040501010103" charset="0"/>
                <a:ea typeface="Apex New Medium" panose="02010600040501010103" charset="0"/>
              </a:rPr>
              <a:t>PRINCIPAL</a:t>
            </a:r>
          </a:p>
          <a:p>
            <a:pPr>
              <a:lnSpc>
                <a:spcPct val="150000"/>
              </a:lnSpc>
            </a:pPr>
            <a:r>
              <a:rPr lang="es-PE" sz="1300" b="1" dirty="0">
                <a:solidFill>
                  <a:schemeClr val="bg1"/>
                </a:solidFill>
                <a:latin typeface="Apex New Medium" panose="02010600040501010103" charset="0"/>
                <a:ea typeface="Apex New Medium" panose="02010600040501010103" charset="0"/>
              </a:rPr>
              <a:t>REMODELACIÓN DEL CENTRO DE CONTROL DE OPERACIONES</a:t>
            </a:r>
            <a:endParaRPr lang="es-ES" sz="1300" dirty="0">
              <a:solidFill>
                <a:schemeClr val="bg1"/>
              </a:solidFill>
              <a:latin typeface="Apex New Medium" panose="02010600040501010103" charset="0"/>
              <a:ea typeface="Apex New Medium" panose="02010600040501010103" charset="0"/>
            </a:endParaRPr>
          </a:p>
          <a:p>
            <a:pPr>
              <a:lnSpc>
                <a:spcPct val="150000"/>
              </a:lnSpc>
            </a:pPr>
            <a:endParaRPr lang="es-ES" sz="1300" dirty="0">
              <a:solidFill>
                <a:schemeClr val="bg1"/>
              </a:solidFill>
              <a:latin typeface="Apex New Medium" panose="02010600040501010103" charset="0"/>
              <a:ea typeface="Apex New Medium" panose="02010600040501010103" charset="0"/>
            </a:endParaRPr>
          </a:p>
          <a:p>
            <a:pPr>
              <a:lnSpc>
                <a:spcPct val="150000"/>
              </a:lnSpc>
            </a:pPr>
            <a:endParaRPr lang="es-ES" sz="1300" dirty="0">
              <a:solidFill>
                <a:schemeClr val="bg1"/>
              </a:solidFill>
              <a:latin typeface="Apex New Medium" panose="02010600040501010103" charset="0"/>
              <a:ea typeface="Apex New Medium" panose="02010600040501010103" charset="0"/>
            </a:endParaRPr>
          </a:p>
        </p:txBody>
      </p:sp>
      <p:sp>
        <p:nvSpPr>
          <p:cNvPr id="43" name="CuadroTexto 42"/>
          <p:cNvSpPr txBox="1"/>
          <p:nvPr/>
        </p:nvSpPr>
        <p:spPr>
          <a:xfrm>
            <a:off x="8937195" y="4246790"/>
            <a:ext cx="1548822" cy="2631490"/>
          </a:xfrm>
          <a:prstGeom prst="rect">
            <a:avLst/>
          </a:prstGeom>
          <a:noFill/>
        </p:spPr>
        <p:txBody>
          <a:bodyPr wrap="none" rtlCol="0">
            <a:spAutoFit/>
          </a:bodyPr>
          <a:lstStyle/>
          <a:p>
            <a:pPr fontAlgn="ctr">
              <a:lnSpc>
                <a:spcPct val="150000"/>
              </a:lnSpc>
            </a:pPr>
            <a:r>
              <a:rPr lang="es-PE" sz="1300" b="1" dirty="0">
                <a:solidFill>
                  <a:schemeClr val="bg1"/>
                </a:solidFill>
                <a:latin typeface="Apex New Medium" panose="02010600040501010103" charset="0"/>
                <a:ea typeface="Apex New Medium" panose="02010600040501010103" charset="0"/>
              </a:rPr>
              <a:t>S/. 349,564.47</a:t>
            </a:r>
            <a:endParaRPr lang="es-ES" sz="1300" dirty="0">
              <a:solidFill>
                <a:schemeClr val="bg1"/>
              </a:solidFill>
              <a:latin typeface="Apex New Medium" panose="02010600040501010103" charset="0"/>
              <a:ea typeface="Apex New Medium" panose="02010600040501010103" charset="0"/>
            </a:endParaRPr>
          </a:p>
          <a:p>
            <a:pPr fontAlgn="ctr">
              <a:lnSpc>
                <a:spcPct val="150000"/>
              </a:lnSpc>
            </a:pPr>
            <a:r>
              <a:rPr lang="es-PE" sz="1300" b="1" dirty="0" smtClean="0">
                <a:solidFill>
                  <a:schemeClr val="bg1"/>
                </a:solidFill>
                <a:latin typeface="Apex New Medium" panose="02010600040501010103" charset="0"/>
                <a:ea typeface="Apex New Medium" panose="02010600040501010103" charset="0"/>
              </a:rPr>
              <a:t>S</a:t>
            </a:r>
            <a:r>
              <a:rPr lang="es-PE" sz="1300" b="1" dirty="0">
                <a:solidFill>
                  <a:schemeClr val="bg1"/>
                </a:solidFill>
                <a:latin typeface="Apex New Medium" panose="02010600040501010103" charset="0"/>
                <a:ea typeface="Apex New Medium" panose="02010600040501010103" charset="0"/>
              </a:rPr>
              <a:t>/. </a:t>
            </a:r>
            <a:r>
              <a:rPr lang="es-PE" sz="1300" b="1" dirty="0" smtClean="0">
                <a:solidFill>
                  <a:schemeClr val="bg1"/>
                </a:solidFill>
                <a:latin typeface="Apex New Medium" panose="02010600040501010103" charset="0"/>
                <a:ea typeface="Apex New Medium" panose="02010600040501010103" charset="0"/>
              </a:rPr>
              <a:t>4,698,090.03</a:t>
            </a:r>
          </a:p>
          <a:p>
            <a:pPr>
              <a:lnSpc>
                <a:spcPct val="150000"/>
              </a:lnSpc>
            </a:pPr>
            <a:r>
              <a:rPr lang="es-PE" sz="1300" b="1" dirty="0" smtClean="0">
                <a:solidFill>
                  <a:schemeClr val="bg1"/>
                </a:solidFill>
                <a:latin typeface="Apex New Medium" panose="02010600040501010103" charset="0"/>
                <a:ea typeface="Apex New Medium" panose="02010600040501010103" charset="0"/>
              </a:rPr>
              <a:t>USD</a:t>
            </a:r>
            <a:r>
              <a:rPr lang="es-PE" sz="1300" b="1" dirty="0">
                <a:solidFill>
                  <a:schemeClr val="bg1"/>
                </a:solidFill>
                <a:latin typeface="Apex New Medium" panose="02010600040501010103" charset="0"/>
                <a:ea typeface="Apex New Medium" panose="02010600040501010103" charset="0"/>
              </a:rPr>
              <a:t>. 4,998,209.24</a:t>
            </a:r>
            <a:endParaRPr lang="es-ES" sz="1300" b="1" dirty="0">
              <a:solidFill>
                <a:schemeClr val="bg1"/>
              </a:solidFill>
              <a:latin typeface="Apex New Medium" panose="02010600040501010103" charset="0"/>
              <a:ea typeface="Apex New Medium" panose="02010600040501010103" charset="0"/>
            </a:endParaRPr>
          </a:p>
          <a:p>
            <a:pPr>
              <a:lnSpc>
                <a:spcPct val="150000"/>
              </a:lnSpc>
            </a:pPr>
            <a:r>
              <a:rPr lang="es-PE" sz="1300" b="1" dirty="0">
                <a:solidFill>
                  <a:schemeClr val="bg1"/>
                </a:solidFill>
                <a:latin typeface="Apex New Medium" panose="02010600040501010103" charset="0"/>
                <a:ea typeface="Apex New Medium" panose="02010600040501010103" charset="0"/>
              </a:rPr>
              <a:t>S/. 1,484,613.65</a:t>
            </a:r>
            <a:endParaRPr lang="es-ES" sz="1300" b="1" dirty="0">
              <a:solidFill>
                <a:schemeClr val="bg1"/>
              </a:solidFill>
              <a:latin typeface="Apex New Medium" panose="02010600040501010103" charset="0"/>
              <a:ea typeface="Apex New Medium" panose="02010600040501010103" charset="0"/>
            </a:endParaRPr>
          </a:p>
          <a:p>
            <a:pPr>
              <a:lnSpc>
                <a:spcPct val="150000"/>
              </a:lnSpc>
            </a:pPr>
            <a:endParaRPr lang="es-ES" dirty="0"/>
          </a:p>
          <a:p>
            <a:pPr>
              <a:lnSpc>
                <a:spcPct val="150000"/>
              </a:lnSpc>
            </a:pPr>
            <a:endParaRPr lang="es-ES" dirty="0"/>
          </a:p>
        </p:txBody>
      </p:sp>
      <p:sp>
        <p:nvSpPr>
          <p:cNvPr id="45" name="CuadroTexto 44"/>
          <p:cNvSpPr txBox="1"/>
          <p:nvPr/>
        </p:nvSpPr>
        <p:spPr>
          <a:xfrm>
            <a:off x="7977695" y="4246790"/>
            <a:ext cx="537327" cy="1892826"/>
          </a:xfrm>
          <a:prstGeom prst="rect">
            <a:avLst/>
          </a:prstGeom>
          <a:noFill/>
        </p:spPr>
        <p:txBody>
          <a:bodyPr wrap="none" rtlCol="0">
            <a:spAutoFit/>
          </a:bodyPr>
          <a:lstStyle/>
          <a:p>
            <a:pPr fontAlgn="ctr">
              <a:lnSpc>
                <a:spcPct val="150000"/>
              </a:lnSpc>
            </a:pPr>
            <a:r>
              <a:rPr lang="es-PE" sz="1300" b="1" dirty="0">
                <a:solidFill>
                  <a:schemeClr val="bg1"/>
                </a:solidFill>
                <a:latin typeface="Helvetica65-Medium" panose="020B0600000000000000" pitchFamily="34" charset="0"/>
              </a:rPr>
              <a:t>60%</a:t>
            </a:r>
            <a:endParaRPr lang="es-ES" sz="1300" dirty="0">
              <a:solidFill>
                <a:schemeClr val="bg1"/>
              </a:solidFill>
              <a:latin typeface="Helvetica65-Medium" panose="020B0600000000000000" pitchFamily="34" charset="0"/>
            </a:endParaRPr>
          </a:p>
          <a:p>
            <a:pPr fontAlgn="ctr">
              <a:lnSpc>
                <a:spcPct val="150000"/>
              </a:lnSpc>
            </a:pPr>
            <a:r>
              <a:rPr lang="es-PE" sz="1300" b="1" dirty="0" smtClean="0">
                <a:solidFill>
                  <a:schemeClr val="bg1"/>
                </a:solidFill>
                <a:latin typeface="Helvetica65-Medium" panose="020B0600000000000000" pitchFamily="34" charset="0"/>
              </a:rPr>
              <a:t>52%</a:t>
            </a:r>
          </a:p>
          <a:p>
            <a:pPr fontAlgn="ctr">
              <a:lnSpc>
                <a:spcPct val="150000"/>
              </a:lnSpc>
            </a:pPr>
            <a:r>
              <a:rPr lang="es-PE" sz="1300" b="1" dirty="0" smtClean="0">
                <a:solidFill>
                  <a:schemeClr val="bg1"/>
                </a:solidFill>
                <a:latin typeface="Helvetica65-Medium" panose="020B0600000000000000" pitchFamily="34" charset="0"/>
              </a:rPr>
              <a:t>50</a:t>
            </a:r>
            <a:r>
              <a:rPr lang="es-PE" sz="1300" b="1" dirty="0" smtClean="0">
                <a:solidFill>
                  <a:schemeClr val="bg1"/>
                </a:solidFill>
                <a:latin typeface="Helvetica65-Medium" panose="020B0600000000000000" pitchFamily="34" charset="0"/>
              </a:rPr>
              <a:t>%</a:t>
            </a:r>
          </a:p>
          <a:p>
            <a:pPr fontAlgn="ctr">
              <a:lnSpc>
                <a:spcPct val="150000"/>
              </a:lnSpc>
            </a:pPr>
            <a:r>
              <a:rPr lang="es-PE" sz="1300" b="1" dirty="0">
                <a:solidFill>
                  <a:schemeClr val="bg1"/>
                </a:solidFill>
                <a:latin typeface="Helvetica65-Medium" panose="020B0600000000000000" pitchFamily="34" charset="0"/>
              </a:rPr>
              <a:t>39%</a:t>
            </a:r>
            <a:endParaRPr lang="es-ES" sz="1300" dirty="0">
              <a:solidFill>
                <a:schemeClr val="bg1"/>
              </a:solidFill>
              <a:latin typeface="Helvetica65-Medium" panose="020B0600000000000000" pitchFamily="34" charset="0"/>
            </a:endParaRPr>
          </a:p>
          <a:p>
            <a:pPr>
              <a:lnSpc>
                <a:spcPct val="150000"/>
              </a:lnSpc>
            </a:pPr>
            <a:endParaRPr lang="es-ES" sz="1300" dirty="0">
              <a:solidFill>
                <a:schemeClr val="bg1"/>
              </a:solidFill>
              <a:latin typeface="Helvetica65-Medium" panose="020B0600000000000000" pitchFamily="34" charset="0"/>
            </a:endParaRPr>
          </a:p>
          <a:p>
            <a:pPr>
              <a:lnSpc>
                <a:spcPct val="150000"/>
              </a:lnSpc>
            </a:pPr>
            <a:endParaRPr lang="es-ES" sz="1300" dirty="0">
              <a:solidFill>
                <a:schemeClr val="bg1"/>
              </a:solidFill>
              <a:latin typeface="Helvetica65-Medium" panose="020B0600000000000000" pitchFamily="34" charset="0"/>
            </a:endParaRPr>
          </a:p>
        </p:txBody>
      </p:sp>
      <p:sp>
        <p:nvSpPr>
          <p:cNvPr id="27" name="CuadroTexto 38"/>
          <p:cNvSpPr txBox="1"/>
          <p:nvPr/>
        </p:nvSpPr>
        <p:spPr>
          <a:xfrm>
            <a:off x="2918863" y="4266724"/>
            <a:ext cx="284052" cy="1292662"/>
          </a:xfrm>
          <a:prstGeom prst="rect">
            <a:avLst/>
          </a:prstGeom>
          <a:noFill/>
        </p:spPr>
        <p:txBody>
          <a:bodyPr wrap="none" rtlCol="0">
            <a:spAutoFit/>
          </a:bodyPr>
          <a:lstStyle/>
          <a:p>
            <a:pPr>
              <a:lnSpc>
                <a:spcPct val="150000"/>
              </a:lnSpc>
            </a:pPr>
            <a:r>
              <a:rPr lang="es-ES" sz="1300" dirty="0">
                <a:solidFill>
                  <a:schemeClr val="bg1"/>
                </a:solidFill>
                <a:latin typeface="ApexNew-Medium"/>
                <a:cs typeface="ApexNew-Medium"/>
              </a:rPr>
              <a:t>1</a:t>
            </a:r>
          </a:p>
          <a:p>
            <a:pPr>
              <a:lnSpc>
                <a:spcPct val="150000"/>
              </a:lnSpc>
            </a:pPr>
            <a:r>
              <a:rPr lang="es-ES" sz="1300" dirty="0">
                <a:solidFill>
                  <a:schemeClr val="bg1"/>
                </a:solidFill>
                <a:latin typeface="ApexNew-Medium"/>
              </a:rPr>
              <a:t>2</a:t>
            </a:r>
          </a:p>
          <a:p>
            <a:pPr>
              <a:lnSpc>
                <a:spcPct val="150000"/>
              </a:lnSpc>
            </a:pPr>
            <a:r>
              <a:rPr lang="es-ES" sz="1300" dirty="0">
                <a:solidFill>
                  <a:schemeClr val="bg1"/>
                </a:solidFill>
                <a:latin typeface="ApexNew-Medium"/>
              </a:rPr>
              <a:t>3</a:t>
            </a:r>
          </a:p>
          <a:p>
            <a:pPr>
              <a:lnSpc>
                <a:spcPct val="150000"/>
              </a:lnSpc>
            </a:pPr>
            <a:r>
              <a:rPr lang="es-ES" sz="1300" dirty="0">
                <a:solidFill>
                  <a:schemeClr val="bg1"/>
                </a:solidFill>
                <a:latin typeface="ApexNew-Medium"/>
              </a:rPr>
              <a:t>4</a:t>
            </a:r>
          </a:p>
        </p:txBody>
      </p:sp>
      <p:sp>
        <p:nvSpPr>
          <p:cNvPr id="2" name="1 CuadroTexto"/>
          <p:cNvSpPr txBox="1"/>
          <p:nvPr/>
        </p:nvSpPr>
        <p:spPr>
          <a:xfrm>
            <a:off x="2936153" y="3681343"/>
            <a:ext cx="7545655" cy="292388"/>
          </a:xfrm>
          <a:prstGeom prst="rect">
            <a:avLst/>
          </a:prstGeom>
          <a:noFill/>
        </p:spPr>
        <p:txBody>
          <a:bodyPr wrap="none" rtlCol="0">
            <a:spAutoFit/>
          </a:bodyPr>
          <a:lstStyle/>
          <a:p>
            <a:pPr fontAlgn="b"/>
            <a:r>
              <a:rPr lang="es-PE" sz="1300" b="1" dirty="0">
                <a:solidFill>
                  <a:schemeClr val="bg1"/>
                </a:solidFill>
                <a:latin typeface="Apex New PS Bold Proportional" pitchFamily="50" charset="0"/>
              </a:rPr>
              <a:t>N°                                                  PROYECTO                                                                   % Avance          Monto Contratado</a:t>
            </a:r>
            <a:endParaRPr lang="es-ES" sz="1300" dirty="0">
              <a:solidFill>
                <a:schemeClr val="bg1"/>
              </a:solidFill>
              <a:latin typeface="Apex New PS Bold Proportional" pitchFamily="50" charset="0"/>
            </a:endParaRPr>
          </a:p>
        </p:txBody>
      </p:sp>
      <p:sp>
        <p:nvSpPr>
          <p:cNvPr id="34"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38" name="Marcador de contenido 10">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40" name="Marcador de contenido 10">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41" name="Marcador de contenido 5" descr="casita.png">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42" name="Botón de acción: Personalizar 4">
            <a:hlinkClick r:id="rId7"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44" name="Botón de acción: Personalizar 16">
            <a:hlinkClick r:id="rId8"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46" name="Botón de acción: Personalizar 17">
            <a:hlinkClick r:id="rId9"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49" name="Botón de acción: Personalizar 18">
            <a:hlinkClick r:id="rId10"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50" name="Botón de acción: Personalizar 18">
            <a:hlinkClick r:id="rId10"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51" name="Botón de acción: Personalizar 18">
            <a:hlinkClick r:id="rId10"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32" name="CuadroTexto 10">
            <a:hlinkClick r:id="rId11"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33" name="CuadroTexto 10">
            <a:hlinkClick r:id="rId12"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latin typeface="ApexNew-Book"/>
                <a:cs typeface="ApexNew-Book"/>
              </a:rPr>
              <a:t>OPERACIONES</a:t>
            </a:r>
          </a:p>
        </p:txBody>
      </p:sp>
      <p:sp>
        <p:nvSpPr>
          <p:cNvPr id="56" name="CuadroTexto 9">
            <a:hlinkClick r:id="rId13"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latin typeface="ApexNew-Book"/>
                <a:cs typeface="ApexNew-Book"/>
              </a:rPr>
              <a:t>PRINCIPALES </a:t>
            </a:r>
            <a:endParaRPr lang="es-ES" sz="850" dirty="0">
              <a:latin typeface="ApexNew-Book"/>
              <a:cs typeface="ApexNew-Book"/>
            </a:endParaRPr>
          </a:p>
          <a:p>
            <a:pPr algn="ctr"/>
            <a:r>
              <a:rPr lang="es-ES" sz="850" dirty="0" smtClean="0">
                <a:latin typeface="ApexNew-Book"/>
                <a:cs typeface="ApexNew-Book"/>
              </a:rPr>
              <a:t>PROYECTOS </a:t>
            </a:r>
            <a:r>
              <a:rPr lang="es-ES" sz="850" dirty="0">
                <a:latin typeface="ApexNew-Book"/>
                <a:cs typeface="ApexNew-Book"/>
              </a:rPr>
              <a:t>2017 </a:t>
            </a:r>
          </a:p>
        </p:txBody>
      </p:sp>
      <p:sp>
        <p:nvSpPr>
          <p:cNvPr id="58" name="CuadroTexto 10">
            <a:hlinkClick r:id="rId14"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59" name="CuadroTexto 9">
            <a:hlinkClick r:id="rId15"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60" name="CuadroTexto 9">
            <a:hlinkClick r:id="rId16"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61" name="CuadroTexto 9">
            <a:hlinkClick r:id="rId17" action="ppaction://hlinksldjump"/>
          </p:cNvPr>
          <p:cNvSpPr txBox="1"/>
          <p:nvPr/>
        </p:nvSpPr>
        <p:spPr>
          <a:xfrm>
            <a:off x="4197490" y="1521068"/>
            <a:ext cx="1584591" cy="408697"/>
          </a:xfrm>
          <a:prstGeom prst="rect">
            <a:avLst/>
          </a:prstGeom>
          <a:noFill/>
        </p:spPr>
        <p:txBody>
          <a:bodyPr wrap="none" lIns="145664" tIns="72832" rIns="145664" bIns="72832" rtlCol="0">
            <a:spAutoFit/>
          </a:bodyPr>
          <a:lstStyle/>
          <a:p>
            <a:pPr algn="ctr"/>
            <a:r>
              <a:rPr lang="es-ES" sz="850" dirty="0">
                <a:solidFill>
                  <a:srgbClr val="FF0000"/>
                </a:solidFill>
                <a:latin typeface="ApexNew-Book"/>
                <a:cs typeface="ApexNew-Book"/>
              </a:rPr>
              <a:t>PRINCIPALES PROYECTOS </a:t>
            </a:r>
          </a:p>
          <a:p>
            <a:pPr algn="ctr"/>
            <a:r>
              <a:rPr lang="es-ES" sz="850" dirty="0">
                <a:solidFill>
                  <a:srgbClr val="FF0000"/>
                </a:solidFill>
                <a:latin typeface="ApexNew-Book"/>
                <a:cs typeface="ApexNew-Book"/>
              </a:rPr>
              <a:t>2017 EN EJECUCIÓN </a:t>
            </a:r>
          </a:p>
        </p:txBody>
      </p:sp>
    </p:spTree>
    <p:extLst>
      <p:ext uri="{BB962C8B-B14F-4D97-AF65-F5344CB8AC3E}">
        <p14:creationId xmlns:p14="http://schemas.microsoft.com/office/powerpoint/2010/main" val="2937609833"/>
      </p:ext>
    </p:extLst>
  </p:cSld>
  <p:clrMapOvr>
    <a:masterClrMapping/>
  </p:clrMapOvr>
  <p:transition spd="slow" advClick="0">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uadroTexto 22"/>
          <p:cNvSpPr txBox="1"/>
          <p:nvPr/>
        </p:nvSpPr>
        <p:spPr>
          <a:xfrm>
            <a:off x="5727109" y="2579986"/>
            <a:ext cx="7324301" cy="1378193"/>
          </a:xfrm>
          <a:prstGeom prst="rect">
            <a:avLst/>
          </a:prstGeom>
          <a:noFill/>
        </p:spPr>
        <p:txBody>
          <a:bodyPr wrap="none" lIns="145664" tIns="72832" rIns="145664" bIns="72832" rtlCol="0">
            <a:spAutoFit/>
          </a:bodyPr>
          <a:lstStyle/>
          <a:p>
            <a:pPr algn="r"/>
            <a:r>
              <a:rPr lang="es-ES" sz="4000" dirty="0">
                <a:solidFill>
                  <a:schemeClr val="tx2"/>
                </a:solidFill>
                <a:latin typeface="ApexNew-HeavyItalic"/>
                <a:cs typeface="ApexNew-HeavyItalic"/>
              </a:rPr>
              <a:t>AEROPUERTO INTERNACIONAL</a:t>
            </a:r>
          </a:p>
          <a:p>
            <a:pPr algn="r"/>
            <a:r>
              <a:rPr lang="es-ES" sz="4000" dirty="0">
                <a:solidFill>
                  <a:schemeClr val="tx2"/>
                </a:solidFill>
                <a:latin typeface="ApexNew-HeavyItalic"/>
                <a:cs typeface="ApexNew-HeavyItalic"/>
              </a:rPr>
              <a:t>JORGE CHÁVEZ</a:t>
            </a:r>
          </a:p>
        </p:txBody>
      </p:sp>
      <p:sp>
        <p:nvSpPr>
          <p:cNvPr id="24" name="CuadroTexto 23"/>
          <p:cNvSpPr txBox="1"/>
          <p:nvPr/>
        </p:nvSpPr>
        <p:spPr>
          <a:xfrm>
            <a:off x="6536980" y="4344073"/>
            <a:ext cx="6385164" cy="682618"/>
          </a:xfrm>
          <a:prstGeom prst="rect">
            <a:avLst/>
          </a:prstGeom>
          <a:noFill/>
        </p:spPr>
        <p:txBody>
          <a:bodyPr wrap="none" lIns="145664" tIns="72832" rIns="145664" bIns="72832" rtlCol="0">
            <a:spAutoFit/>
          </a:bodyPr>
          <a:lstStyle/>
          <a:p>
            <a:pPr algn="r"/>
            <a:r>
              <a:rPr lang="es-ES" sz="1740" i="1" dirty="0">
                <a:solidFill>
                  <a:schemeClr val="bg1">
                    <a:lumMod val="75000"/>
                  </a:schemeClr>
                </a:solidFill>
                <a:latin typeface="ApexNew-Medium"/>
                <a:cs typeface="ApexNew-Medium"/>
              </a:rPr>
              <a:t>El 14 de febrero de 2001 LAP asumió la concesión del Aeropuerto </a:t>
            </a:r>
          </a:p>
          <a:p>
            <a:pPr algn="r"/>
            <a:r>
              <a:rPr lang="es-ES" sz="1740" i="1" dirty="0">
                <a:solidFill>
                  <a:schemeClr val="bg1">
                    <a:lumMod val="75000"/>
                  </a:schemeClr>
                </a:solidFill>
                <a:latin typeface="ApexNew-Medium"/>
                <a:cs typeface="ApexNew-Medium"/>
              </a:rPr>
              <a:t>Internacional Jorge Chávez por 30 años</a:t>
            </a:r>
            <a:r>
              <a:rPr lang="es-ES" sz="1740" dirty="0">
                <a:solidFill>
                  <a:schemeClr val="bg1">
                    <a:lumMod val="75000"/>
                  </a:schemeClr>
                </a:solidFill>
              </a:rPr>
              <a:t>.</a:t>
            </a:r>
          </a:p>
        </p:txBody>
      </p:sp>
      <p:sp>
        <p:nvSpPr>
          <p:cNvPr id="65" name="Rectángulo 64"/>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73" name="Marcador de contenido 10">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74" name="Marcador de contenido 10">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26" name="Marcador de contenido 5"/>
          <p:cNvPicPr>
            <a:picLocks noChangeAspect="1"/>
          </p:cNvPicPr>
          <p:nvPr/>
        </p:nvPicPr>
        <p:blipFill rotWithShape="1">
          <a:blip r:embed="rId3">
            <a:extLst>
              <a:ext uri="{28A0092B-C50C-407E-A947-70E740481C1C}">
                <a14:useLocalDpi xmlns:a14="http://schemas.microsoft.com/office/drawing/2010/main" val="0"/>
              </a:ext>
            </a:extLst>
          </a:blip>
          <a:srcRect l="192" t="26327" b="21645"/>
          <a:stretch/>
        </p:blipFill>
        <p:spPr>
          <a:xfrm>
            <a:off x="0" y="5224327"/>
            <a:ext cx="13012392" cy="5127078"/>
          </a:xfrm>
          <a:prstGeom prst="rect">
            <a:avLst/>
          </a:prstGeom>
        </p:spPr>
      </p:pic>
      <p:sp>
        <p:nvSpPr>
          <p:cNvPr id="43" name="Botón de acción: Personalizar 18">
            <a:hlinkClick r:id="rId4"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44" name="CuadroTexto 18">
            <a:hlinkClick r:id="rId5" action="ppaction://hlinksldjump"/>
          </p:cNvPr>
          <p:cNvSpPr txBox="1"/>
          <p:nvPr/>
        </p:nvSpPr>
        <p:spPr>
          <a:xfrm>
            <a:off x="614631" y="1424059"/>
            <a:ext cx="2551201"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AEROPUERTO INTERNACIONAL JORGE CHÁVEZ</a:t>
            </a:r>
          </a:p>
        </p:txBody>
      </p:sp>
      <p:sp>
        <p:nvSpPr>
          <p:cNvPr id="45" name="CuadroTexto 20">
            <a:hlinkClick r:id="rId6" action="ppaction://hlinksldjump"/>
          </p:cNvPr>
          <p:cNvSpPr txBox="1"/>
          <p:nvPr/>
        </p:nvSpPr>
        <p:spPr>
          <a:xfrm>
            <a:off x="3879234" y="1424059"/>
            <a:ext cx="1602223" cy="277892"/>
          </a:xfrm>
          <a:prstGeom prst="rect">
            <a:avLst/>
          </a:prstGeom>
          <a:noFill/>
        </p:spPr>
        <p:txBody>
          <a:bodyPr wrap="none" lIns="145664" tIns="72832" rIns="145664" bIns="72832" rtlCol="0">
            <a:spAutoFit/>
          </a:bodyPr>
          <a:lstStyle/>
          <a:p>
            <a:r>
              <a:rPr lang="es-ES" sz="850" dirty="0">
                <a:latin typeface="ApexNew-Book"/>
                <a:cs typeface="ApexNew-Book"/>
              </a:rPr>
              <a:t>CONTRATO DE CONCESIÓN </a:t>
            </a:r>
          </a:p>
        </p:txBody>
      </p:sp>
      <p:sp>
        <p:nvSpPr>
          <p:cNvPr id="46" name="CuadroTexto 21">
            <a:hlinkClick r:id="rId7" action="ppaction://hlinksldjump"/>
          </p:cNvPr>
          <p:cNvSpPr txBox="1"/>
          <p:nvPr/>
        </p:nvSpPr>
        <p:spPr>
          <a:xfrm>
            <a:off x="6194859" y="1424059"/>
            <a:ext cx="2211365" cy="277892"/>
          </a:xfrm>
          <a:prstGeom prst="rect">
            <a:avLst/>
          </a:prstGeom>
          <a:noFill/>
        </p:spPr>
        <p:txBody>
          <a:bodyPr wrap="none" lIns="145664" tIns="72832" rIns="145664" bIns="72832" rtlCol="0">
            <a:spAutoFit/>
          </a:bodyPr>
          <a:lstStyle/>
          <a:p>
            <a:r>
              <a:rPr lang="es-ES" sz="850" dirty="0">
                <a:latin typeface="ApexNew-Book"/>
                <a:cs typeface="ApexNew-Book"/>
              </a:rPr>
              <a:t>RECONOCIMIENTOS INTERNACIONALES</a:t>
            </a:r>
          </a:p>
        </p:txBody>
      </p:sp>
      <p:pic>
        <p:nvPicPr>
          <p:cNvPr id="47" name="Marcador de contenido 5" descr="casita.png">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48" name="Botón de acción: Personalizar 4">
            <a:hlinkClick r:id="rId5"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rgbClr val="FF0000"/>
                </a:solidFill>
                <a:latin typeface="ApexNew-Bold"/>
                <a:cs typeface="ApexNew-Bold"/>
              </a:rPr>
              <a:t>LIMA </a:t>
            </a:r>
            <a:r>
              <a:rPr lang="es-ES" sz="1900" dirty="0">
                <a:solidFill>
                  <a:srgbClr val="FF0000"/>
                </a:solidFill>
                <a:latin typeface="ApexNew-Bold"/>
                <a:cs typeface="ApexNew-Bold"/>
              </a:rPr>
              <a:t>AIRPORT</a:t>
            </a:r>
            <a:r>
              <a:rPr lang="es-ES" sz="2000" dirty="0">
                <a:solidFill>
                  <a:srgbClr val="FF0000"/>
                </a:solidFill>
                <a:latin typeface="ApexNew-Bold"/>
                <a:cs typeface="ApexNew-Bold"/>
              </a:rPr>
              <a:t> </a:t>
            </a:r>
            <a:br>
              <a:rPr lang="es-ES" sz="2000" dirty="0">
                <a:solidFill>
                  <a:srgbClr val="FF0000"/>
                </a:solidFill>
                <a:latin typeface="ApexNew-Bold"/>
                <a:cs typeface="ApexNew-Bold"/>
              </a:rPr>
            </a:br>
            <a:r>
              <a:rPr lang="es-ES" sz="2000" dirty="0">
                <a:solidFill>
                  <a:srgbClr val="FF0000"/>
                </a:solidFill>
                <a:latin typeface="ApexNew-Bold"/>
                <a:cs typeface="ApexNew-Bold"/>
              </a:rPr>
              <a:t>PARTNERS</a:t>
            </a:r>
            <a:endParaRPr lang="es-PE" sz="2000" dirty="0">
              <a:solidFill>
                <a:srgbClr val="FF0000"/>
              </a:solidFill>
            </a:endParaRPr>
          </a:p>
        </p:txBody>
      </p:sp>
      <p:sp>
        <p:nvSpPr>
          <p:cNvPr id="49" name="Botón de acción: Personalizar 16">
            <a:hlinkClick r:id="rId10"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p>
        </p:txBody>
      </p:sp>
      <p:sp>
        <p:nvSpPr>
          <p:cNvPr id="50" name="Botón de acción: Personalizar 17">
            <a:hlinkClick r:id="rId11"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p>
        </p:txBody>
      </p:sp>
      <p:sp>
        <p:nvSpPr>
          <p:cNvPr id="51" name="Botón de acción: Personalizar 18">
            <a:hlinkClick r:id="rId4"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p>
        </p:txBody>
      </p:sp>
      <p:sp>
        <p:nvSpPr>
          <p:cNvPr id="52" name="Botón de acción: Personalizar 18">
            <a:hlinkClick r:id="rId4"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p>
        </p:txBody>
      </p:sp>
    </p:spTree>
    <p:extLst>
      <p:ext uri="{BB962C8B-B14F-4D97-AF65-F5344CB8AC3E}">
        <p14:creationId xmlns:p14="http://schemas.microsoft.com/office/powerpoint/2010/main" val="2475335940"/>
      </p:ext>
    </p:extLst>
  </p:cSld>
  <p:clrMapOvr>
    <a:masterClrMapping/>
  </p:clrMapOvr>
  <p:transition spd="slow" advClick="0">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object 2"/>
          <p:cNvSpPr/>
          <p:nvPr/>
        </p:nvSpPr>
        <p:spPr>
          <a:xfrm>
            <a:off x="396" y="3439241"/>
            <a:ext cx="13002739" cy="5911372"/>
          </a:xfrm>
          <a:prstGeom prst="rect">
            <a:avLst/>
          </a:prstGeom>
          <a:blipFill>
            <a:blip r:embed="rId2" cstate="print"/>
            <a:stretch>
              <a:fillRect/>
            </a:stretch>
          </a:blipFill>
        </p:spPr>
        <p:txBody>
          <a:bodyPr wrap="square" lIns="0" tIns="0" rIns="0" bIns="0" rtlCol="0"/>
          <a:lstStyle/>
          <a:p>
            <a:endParaRPr dirty="0"/>
          </a:p>
        </p:txBody>
      </p:sp>
      <p:sp>
        <p:nvSpPr>
          <p:cNvPr id="537" name="CuadroTexto 15"/>
          <p:cNvSpPr txBox="1"/>
          <p:nvPr/>
        </p:nvSpPr>
        <p:spPr>
          <a:xfrm>
            <a:off x="1499074" y="2385571"/>
            <a:ext cx="11036033" cy="707886"/>
          </a:xfrm>
          <a:prstGeom prst="rect">
            <a:avLst/>
          </a:prstGeom>
          <a:noFill/>
        </p:spPr>
        <p:txBody>
          <a:bodyPr wrap="none" rtlCol="0">
            <a:spAutoFit/>
          </a:bodyPr>
          <a:lstStyle/>
          <a:p>
            <a:pPr algn="r"/>
            <a:r>
              <a:rPr lang="es-ES" sz="4000" dirty="0" smtClean="0">
                <a:solidFill>
                  <a:schemeClr val="tx2"/>
                </a:solidFill>
                <a:latin typeface="ApexNew-HeavyItalic"/>
                <a:cs typeface="ApexNew-HeavyItalic"/>
              </a:rPr>
              <a:t>MEJORAS </a:t>
            </a:r>
            <a:r>
              <a:rPr lang="es-ES" sz="4000" dirty="0">
                <a:solidFill>
                  <a:schemeClr val="tx2"/>
                </a:solidFill>
                <a:latin typeface="ApexNew-HeavyItalic"/>
                <a:cs typeface="ApexNew-HeavyItalic"/>
              </a:rPr>
              <a:t>EN EDIFICACIONES  DEL AEROPUERTO</a:t>
            </a:r>
          </a:p>
        </p:txBody>
      </p:sp>
      <p:sp>
        <p:nvSpPr>
          <p:cNvPr id="538" name="object 6"/>
          <p:cNvSpPr/>
          <p:nvPr/>
        </p:nvSpPr>
        <p:spPr>
          <a:xfrm>
            <a:off x="5050129" y="3582658"/>
            <a:ext cx="147320" cy="72390"/>
          </a:xfrm>
          <a:custGeom>
            <a:avLst/>
            <a:gdLst/>
            <a:ahLst/>
            <a:cxnLst/>
            <a:rect l="l" t="t" r="r" b="b"/>
            <a:pathLst>
              <a:path w="147320" h="72389">
                <a:moveTo>
                  <a:pt x="0" y="72330"/>
                </a:moveTo>
                <a:lnTo>
                  <a:pt x="146850" y="0"/>
                </a:lnTo>
              </a:path>
            </a:pathLst>
          </a:custGeom>
          <a:ln w="35013">
            <a:solidFill>
              <a:srgbClr val="8ED1E9"/>
            </a:solidFill>
          </a:ln>
        </p:spPr>
        <p:txBody>
          <a:bodyPr wrap="square" lIns="0" tIns="0" rIns="0" bIns="0" rtlCol="0"/>
          <a:lstStyle/>
          <a:p>
            <a:endParaRPr/>
          </a:p>
        </p:txBody>
      </p:sp>
      <p:sp>
        <p:nvSpPr>
          <p:cNvPr id="539" name="object 7"/>
          <p:cNvSpPr/>
          <p:nvPr/>
        </p:nvSpPr>
        <p:spPr>
          <a:xfrm>
            <a:off x="5050129" y="3582658"/>
            <a:ext cx="454025" cy="223520"/>
          </a:xfrm>
          <a:custGeom>
            <a:avLst/>
            <a:gdLst/>
            <a:ahLst/>
            <a:cxnLst/>
            <a:rect l="l" t="t" r="r" b="b"/>
            <a:pathLst>
              <a:path w="454025" h="223520">
                <a:moveTo>
                  <a:pt x="0" y="223517"/>
                </a:moveTo>
                <a:lnTo>
                  <a:pt x="453801" y="0"/>
                </a:lnTo>
              </a:path>
            </a:pathLst>
          </a:custGeom>
          <a:ln w="35013">
            <a:solidFill>
              <a:srgbClr val="8ED1E9"/>
            </a:solidFill>
          </a:ln>
        </p:spPr>
        <p:txBody>
          <a:bodyPr wrap="square" lIns="0" tIns="0" rIns="0" bIns="0" rtlCol="0"/>
          <a:lstStyle/>
          <a:p>
            <a:endParaRPr/>
          </a:p>
        </p:txBody>
      </p:sp>
      <p:sp>
        <p:nvSpPr>
          <p:cNvPr id="540" name="object 8"/>
          <p:cNvSpPr/>
          <p:nvPr/>
        </p:nvSpPr>
        <p:spPr>
          <a:xfrm>
            <a:off x="5050129" y="3582658"/>
            <a:ext cx="760730" cy="375285"/>
          </a:xfrm>
          <a:custGeom>
            <a:avLst/>
            <a:gdLst/>
            <a:ahLst/>
            <a:cxnLst/>
            <a:rect l="l" t="t" r="r" b="b"/>
            <a:pathLst>
              <a:path w="760729" h="375285">
                <a:moveTo>
                  <a:pt x="0" y="374689"/>
                </a:moveTo>
                <a:lnTo>
                  <a:pt x="760721" y="0"/>
                </a:lnTo>
              </a:path>
            </a:pathLst>
          </a:custGeom>
          <a:ln w="35013">
            <a:solidFill>
              <a:srgbClr val="8ED1E9"/>
            </a:solidFill>
          </a:ln>
        </p:spPr>
        <p:txBody>
          <a:bodyPr wrap="square" lIns="0" tIns="0" rIns="0" bIns="0" rtlCol="0"/>
          <a:lstStyle/>
          <a:p>
            <a:endParaRPr/>
          </a:p>
        </p:txBody>
      </p:sp>
      <p:sp>
        <p:nvSpPr>
          <p:cNvPr id="541" name="object 9"/>
          <p:cNvSpPr/>
          <p:nvPr/>
        </p:nvSpPr>
        <p:spPr>
          <a:xfrm>
            <a:off x="5050129" y="3582658"/>
            <a:ext cx="1068070" cy="526415"/>
          </a:xfrm>
          <a:custGeom>
            <a:avLst/>
            <a:gdLst/>
            <a:ahLst/>
            <a:cxnLst/>
            <a:rect l="l" t="t" r="r" b="b"/>
            <a:pathLst>
              <a:path w="1068070" h="526414">
                <a:moveTo>
                  <a:pt x="0" y="525861"/>
                </a:moveTo>
                <a:lnTo>
                  <a:pt x="1067641" y="0"/>
                </a:lnTo>
              </a:path>
            </a:pathLst>
          </a:custGeom>
          <a:ln w="35013">
            <a:solidFill>
              <a:srgbClr val="8ED1E9"/>
            </a:solidFill>
          </a:ln>
        </p:spPr>
        <p:txBody>
          <a:bodyPr wrap="square" lIns="0" tIns="0" rIns="0" bIns="0" rtlCol="0"/>
          <a:lstStyle/>
          <a:p>
            <a:endParaRPr/>
          </a:p>
        </p:txBody>
      </p:sp>
      <p:sp>
        <p:nvSpPr>
          <p:cNvPr id="542" name="object 10"/>
          <p:cNvSpPr/>
          <p:nvPr/>
        </p:nvSpPr>
        <p:spPr>
          <a:xfrm>
            <a:off x="5050129" y="3582658"/>
            <a:ext cx="1374775" cy="677545"/>
          </a:xfrm>
          <a:custGeom>
            <a:avLst/>
            <a:gdLst/>
            <a:ahLst/>
            <a:cxnLst/>
            <a:rect l="l" t="t" r="r" b="b"/>
            <a:pathLst>
              <a:path w="1374775" h="677545">
                <a:moveTo>
                  <a:pt x="0" y="677021"/>
                </a:moveTo>
                <a:lnTo>
                  <a:pt x="1374540" y="0"/>
                </a:lnTo>
              </a:path>
            </a:pathLst>
          </a:custGeom>
          <a:ln w="35013">
            <a:solidFill>
              <a:srgbClr val="8ED1E9"/>
            </a:solidFill>
          </a:ln>
        </p:spPr>
        <p:txBody>
          <a:bodyPr wrap="square" lIns="0" tIns="0" rIns="0" bIns="0" rtlCol="0"/>
          <a:lstStyle/>
          <a:p>
            <a:endParaRPr/>
          </a:p>
        </p:txBody>
      </p:sp>
      <p:sp>
        <p:nvSpPr>
          <p:cNvPr id="543" name="object 11"/>
          <p:cNvSpPr/>
          <p:nvPr/>
        </p:nvSpPr>
        <p:spPr>
          <a:xfrm>
            <a:off x="5050129" y="3582658"/>
            <a:ext cx="1681480" cy="828675"/>
          </a:xfrm>
          <a:custGeom>
            <a:avLst/>
            <a:gdLst/>
            <a:ahLst/>
            <a:cxnLst/>
            <a:rect l="l" t="t" r="r" b="b"/>
            <a:pathLst>
              <a:path w="1681479" h="828675">
                <a:moveTo>
                  <a:pt x="0" y="828187"/>
                </a:moveTo>
                <a:lnTo>
                  <a:pt x="1681455" y="0"/>
                </a:lnTo>
              </a:path>
            </a:pathLst>
          </a:custGeom>
          <a:ln w="35013">
            <a:solidFill>
              <a:srgbClr val="8ED1E9"/>
            </a:solidFill>
          </a:ln>
        </p:spPr>
        <p:txBody>
          <a:bodyPr wrap="square" lIns="0" tIns="0" rIns="0" bIns="0" rtlCol="0"/>
          <a:lstStyle/>
          <a:p>
            <a:endParaRPr/>
          </a:p>
        </p:txBody>
      </p:sp>
      <p:sp>
        <p:nvSpPr>
          <p:cNvPr id="544" name="object 12"/>
          <p:cNvSpPr/>
          <p:nvPr/>
        </p:nvSpPr>
        <p:spPr>
          <a:xfrm>
            <a:off x="5050129" y="3582658"/>
            <a:ext cx="1988820" cy="979805"/>
          </a:xfrm>
          <a:custGeom>
            <a:avLst/>
            <a:gdLst/>
            <a:ahLst/>
            <a:cxnLst/>
            <a:rect l="l" t="t" r="r" b="b"/>
            <a:pathLst>
              <a:path w="1988820" h="979804">
                <a:moveTo>
                  <a:pt x="0" y="979375"/>
                </a:moveTo>
                <a:lnTo>
                  <a:pt x="1988396" y="0"/>
                </a:lnTo>
              </a:path>
            </a:pathLst>
          </a:custGeom>
          <a:ln w="35013">
            <a:solidFill>
              <a:srgbClr val="8ED1E9"/>
            </a:solidFill>
          </a:ln>
        </p:spPr>
        <p:txBody>
          <a:bodyPr wrap="square" lIns="0" tIns="0" rIns="0" bIns="0" rtlCol="0"/>
          <a:lstStyle/>
          <a:p>
            <a:endParaRPr/>
          </a:p>
        </p:txBody>
      </p:sp>
      <p:sp>
        <p:nvSpPr>
          <p:cNvPr id="545" name="object 13"/>
          <p:cNvSpPr/>
          <p:nvPr/>
        </p:nvSpPr>
        <p:spPr>
          <a:xfrm>
            <a:off x="5050129" y="3582658"/>
            <a:ext cx="2295525" cy="1130935"/>
          </a:xfrm>
          <a:custGeom>
            <a:avLst/>
            <a:gdLst/>
            <a:ahLst/>
            <a:cxnLst/>
            <a:rect l="l" t="t" r="r" b="b"/>
            <a:pathLst>
              <a:path w="2295525" h="1130935">
                <a:moveTo>
                  <a:pt x="0" y="1130550"/>
                </a:moveTo>
                <a:lnTo>
                  <a:pt x="2295328" y="0"/>
                </a:lnTo>
              </a:path>
            </a:pathLst>
          </a:custGeom>
          <a:ln w="35013">
            <a:solidFill>
              <a:srgbClr val="8ED1E9"/>
            </a:solidFill>
          </a:ln>
        </p:spPr>
        <p:txBody>
          <a:bodyPr wrap="square" lIns="0" tIns="0" rIns="0" bIns="0" rtlCol="0"/>
          <a:lstStyle/>
          <a:p>
            <a:endParaRPr/>
          </a:p>
        </p:txBody>
      </p:sp>
      <p:sp>
        <p:nvSpPr>
          <p:cNvPr id="546" name="object 14"/>
          <p:cNvSpPr/>
          <p:nvPr/>
        </p:nvSpPr>
        <p:spPr>
          <a:xfrm>
            <a:off x="5050129" y="3582658"/>
            <a:ext cx="2602865" cy="1282065"/>
          </a:xfrm>
          <a:custGeom>
            <a:avLst/>
            <a:gdLst/>
            <a:ahLst/>
            <a:cxnLst/>
            <a:rect l="l" t="t" r="r" b="b"/>
            <a:pathLst>
              <a:path w="2602865" h="1282064">
                <a:moveTo>
                  <a:pt x="0" y="1281721"/>
                </a:moveTo>
                <a:lnTo>
                  <a:pt x="2602248" y="0"/>
                </a:lnTo>
              </a:path>
            </a:pathLst>
          </a:custGeom>
          <a:ln w="35013">
            <a:solidFill>
              <a:srgbClr val="8ED1E9"/>
            </a:solidFill>
          </a:ln>
        </p:spPr>
        <p:txBody>
          <a:bodyPr wrap="square" lIns="0" tIns="0" rIns="0" bIns="0" rtlCol="0"/>
          <a:lstStyle/>
          <a:p>
            <a:endParaRPr/>
          </a:p>
        </p:txBody>
      </p:sp>
      <p:sp>
        <p:nvSpPr>
          <p:cNvPr id="547" name="object 15"/>
          <p:cNvSpPr/>
          <p:nvPr/>
        </p:nvSpPr>
        <p:spPr>
          <a:xfrm>
            <a:off x="5050129" y="3582658"/>
            <a:ext cx="2909570" cy="1433195"/>
          </a:xfrm>
          <a:custGeom>
            <a:avLst/>
            <a:gdLst/>
            <a:ahLst/>
            <a:cxnLst/>
            <a:rect l="l" t="t" r="r" b="b"/>
            <a:pathLst>
              <a:path w="2909570" h="1433195">
                <a:moveTo>
                  <a:pt x="0" y="1432896"/>
                </a:moveTo>
                <a:lnTo>
                  <a:pt x="2909181" y="0"/>
                </a:lnTo>
              </a:path>
            </a:pathLst>
          </a:custGeom>
          <a:ln w="35013">
            <a:solidFill>
              <a:srgbClr val="8ED1E9"/>
            </a:solidFill>
          </a:ln>
        </p:spPr>
        <p:txBody>
          <a:bodyPr wrap="square" lIns="0" tIns="0" rIns="0" bIns="0" rtlCol="0"/>
          <a:lstStyle/>
          <a:p>
            <a:endParaRPr/>
          </a:p>
        </p:txBody>
      </p:sp>
      <p:sp>
        <p:nvSpPr>
          <p:cNvPr id="548" name="object 16"/>
          <p:cNvSpPr/>
          <p:nvPr/>
        </p:nvSpPr>
        <p:spPr>
          <a:xfrm>
            <a:off x="5050129" y="3582658"/>
            <a:ext cx="3216275" cy="1584325"/>
          </a:xfrm>
          <a:custGeom>
            <a:avLst/>
            <a:gdLst/>
            <a:ahLst/>
            <a:cxnLst/>
            <a:rect l="l" t="t" r="r" b="b"/>
            <a:pathLst>
              <a:path w="3216275" h="1584325">
                <a:moveTo>
                  <a:pt x="0" y="1584064"/>
                </a:moveTo>
                <a:lnTo>
                  <a:pt x="3216096" y="0"/>
                </a:lnTo>
              </a:path>
            </a:pathLst>
          </a:custGeom>
          <a:ln w="35013">
            <a:solidFill>
              <a:srgbClr val="8ED1E9"/>
            </a:solidFill>
          </a:ln>
        </p:spPr>
        <p:txBody>
          <a:bodyPr wrap="square" lIns="0" tIns="0" rIns="0" bIns="0" rtlCol="0"/>
          <a:lstStyle/>
          <a:p>
            <a:endParaRPr/>
          </a:p>
        </p:txBody>
      </p:sp>
      <p:sp>
        <p:nvSpPr>
          <p:cNvPr id="549" name="object 17"/>
          <p:cNvSpPr/>
          <p:nvPr/>
        </p:nvSpPr>
        <p:spPr>
          <a:xfrm>
            <a:off x="5050129" y="3582658"/>
            <a:ext cx="3523615" cy="1735455"/>
          </a:xfrm>
          <a:custGeom>
            <a:avLst/>
            <a:gdLst/>
            <a:ahLst/>
            <a:cxnLst/>
            <a:rect l="l" t="t" r="r" b="b"/>
            <a:pathLst>
              <a:path w="3523615" h="1735454">
                <a:moveTo>
                  <a:pt x="0" y="1735251"/>
                </a:moveTo>
                <a:lnTo>
                  <a:pt x="3523046" y="0"/>
                </a:lnTo>
              </a:path>
            </a:pathLst>
          </a:custGeom>
          <a:ln w="35013">
            <a:solidFill>
              <a:srgbClr val="8ED1E9"/>
            </a:solidFill>
          </a:ln>
        </p:spPr>
        <p:txBody>
          <a:bodyPr wrap="square" lIns="0" tIns="0" rIns="0" bIns="0" rtlCol="0"/>
          <a:lstStyle/>
          <a:p>
            <a:endParaRPr/>
          </a:p>
        </p:txBody>
      </p:sp>
      <p:sp>
        <p:nvSpPr>
          <p:cNvPr id="550" name="object 18"/>
          <p:cNvSpPr/>
          <p:nvPr/>
        </p:nvSpPr>
        <p:spPr>
          <a:xfrm>
            <a:off x="5050129" y="3582658"/>
            <a:ext cx="3830320" cy="1886585"/>
          </a:xfrm>
          <a:custGeom>
            <a:avLst/>
            <a:gdLst/>
            <a:ahLst/>
            <a:cxnLst/>
            <a:rect l="l" t="t" r="r" b="b"/>
            <a:pathLst>
              <a:path w="3830320" h="1886585">
                <a:moveTo>
                  <a:pt x="0" y="1886413"/>
                </a:moveTo>
                <a:lnTo>
                  <a:pt x="3829934" y="0"/>
                </a:lnTo>
              </a:path>
            </a:pathLst>
          </a:custGeom>
          <a:ln w="35013">
            <a:solidFill>
              <a:srgbClr val="8ED1E9"/>
            </a:solidFill>
          </a:ln>
        </p:spPr>
        <p:txBody>
          <a:bodyPr wrap="square" lIns="0" tIns="0" rIns="0" bIns="0" rtlCol="0"/>
          <a:lstStyle/>
          <a:p>
            <a:endParaRPr/>
          </a:p>
        </p:txBody>
      </p:sp>
      <p:sp>
        <p:nvSpPr>
          <p:cNvPr id="551" name="object 19"/>
          <p:cNvSpPr/>
          <p:nvPr/>
        </p:nvSpPr>
        <p:spPr>
          <a:xfrm>
            <a:off x="5050129" y="3582658"/>
            <a:ext cx="4137025" cy="2037714"/>
          </a:xfrm>
          <a:custGeom>
            <a:avLst/>
            <a:gdLst/>
            <a:ahLst/>
            <a:cxnLst/>
            <a:rect l="l" t="t" r="r" b="b"/>
            <a:pathLst>
              <a:path w="4137025" h="2037714">
                <a:moveTo>
                  <a:pt x="0" y="2037585"/>
                </a:moveTo>
                <a:lnTo>
                  <a:pt x="4136854" y="0"/>
                </a:lnTo>
              </a:path>
            </a:pathLst>
          </a:custGeom>
          <a:ln w="35013">
            <a:solidFill>
              <a:srgbClr val="8ED1E9"/>
            </a:solidFill>
          </a:ln>
        </p:spPr>
        <p:txBody>
          <a:bodyPr wrap="square" lIns="0" tIns="0" rIns="0" bIns="0" rtlCol="0"/>
          <a:lstStyle/>
          <a:p>
            <a:endParaRPr/>
          </a:p>
        </p:txBody>
      </p:sp>
      <p:sp>
        <p:nvSpPr>
          <p:cNvPr id="552" name="object 21"/>
          <p:cNvSpPr/>
          <p:nvPr/>
        </p:nvSpPr>
        <p:spPr>
          <a:xfrm>
            <a:off x="5050129" y="3582658"/>
            <a:ext cx="4751070" cy="2339975"/>
          </a:xfrm>
          <a:custGeom>
            <a:avLst/>
            <a:gdLst/>
            <a:ahLst/>
            <a:cxnLst/>
            <a:rect l="l" t="t" r="r" b="b"/>
            <a:pathLst>
              <a:path w="4751070" h="2339975">
                <a:moveTo>
                  <a:pt x="0" y="2339942"/>
                </a:moveTo>
                <a:lnTo>
                  <a:pt x="4750720" y="0"/>
                </a:lnTo>
              </a:path>
            </a:pathLst>
          </a:custGeom>
          <a:ln w="35013">
            <a:solidFill>
              <a:srgbClr val="8ED1E9"/>
            </a:solidFill>
          </a:ln>
        </p:spPr>
        <p:txBody>
          <a:bodyPr wrap="square" lIns="0" tIns="0" rIns="0" bIns="0" rtlCol="0"/>
          <a:lstStyle/>
          <a:p>
            <a:endParaRPr/>
          </a:p>
        </p:txBody>
      </p:sp>
      <p:sp>
        <p:nvSpPr>
          <p:cNvPr id="553" name="object 22"/>
          <p:cNvSpPr/>
          <p:nvPr/>
        </p:nvSpPr>
        <p:spPr>
          <a:xfrm>
            <a:off x="5050129" y="3582658"/>
            <a:ext cx="5057775" cy="2491105"/>
          </a:xfrm>
          <a:custGeom>
            <a:avLst/>
            <a:gdLst/>
            <a:ahLst/>
            <a:cxnLst/>
            <a:rect l="l" t="t" r="r" b="b"/>
            <a:pathLst>
              <a:path w="5057775" h="2491104">
                <a:moveTo>
                  <a:pt x="0" y="2491105"/>
                </a:moveTo>
                <a:lnTo>
                  <a:pt x="5057639" y="0"/>
                </a:lnTo>
              </a:path>
            </a:pathLst>
          </a:custGeom>
          <a:ln w="35013">
            <a:solidFill>
              <a:srgbClr val="8ED1E9"/>
            </a:solidFill>
          </a:ln>
        </p:spPr>
        <p:txBody>
          <a:bodyPr wrap="square" lIns="0" tIns="0" rIns="0" bIns="0" rtlCol="0"/>
          <a:lstStyle/>
          <a:p>
            <a:endParaRPr/>
          </a:p>
        </p:txBody>
      </p:sp>
      <p:sp>
        <p:nvSpPr>
          <p:cNvPr id="554" name="object 23"/>
          <p:cNvSpPr/>
          <p:nvPr/>
        </p:nvSpPr>
        <p:spPr>
          <a:xfrm>
            <a:off x="5050129" y="3582658"/>
            <a:ext cx="5365115" cy="2642870"/>
          </a:xfrm>
          <a:custGeom>
            <a:avLst/>
            <a:gdLst/>
            <a:ahLst/>
            <a:cxnLst/>
            <a:rect l="l" t="t" r="r" b="b"/>
            <a:pathLst>
              <a:path w="5365115" h="2642870">
                <a:moveTo>
                  <a:pt x="0" y="2642276"/>
                </a:moveTo>
                <a:lnTo>
                  <a:pt x="5364552" y="0"/>
                </a:lnTo>
              </a:path>
            </a:pathLst>
          </a:custGeom>
          <a:ln w="35013">
            <a:solidFill>
              <a:srgbClr val="8ED1E9"/>
            </a:solidFill>
          </a:ln>
        </p:spPr>
        <p:txBody>
          <a:bodyPr wrap="square" lIns="0" tIns="0" rIns="0" bIns="0" rtlCol="0"/>
          <a:lstStyle/>
          <a:p>
            <a:endParaRPr/>
          </a:p>
        </p:txBody>
      </p:sp>
      <p:sp>
        <p:nvSpPr>
          <p:cNvPr id="555" name="object 24"/>
          <p:cNvSpPr/>
          <p:nvPr/>
        </p:nvSpPr>
        <p:spPr>
          <a:xfrm>
            <a:off x="5050129" y="3582658"/>
            <a:ext cx="5671820" cy="2794000"/>
          </a:xfrm>
          <a:custGeom>
            <a:avLst/>
            <a:gdLst/>
            <a:ahLst/>
            <a:cxnLst/>
            <a:rect l="l" t="t" r="r" b="b"/>
            <a:pathLst>
              <a:path w="5671820" h="2794000">
                <a:moveTo>
                  <a:pt x="0" y="2793448"/>
                </a:moveTo>
                <a:lnTo>
                  <a:pt x="5671481" y="0"/>
                </a:lnTo>
              </a:path>
            </a:pathLst>
          </a:custGeom>
          <a:ln w="35013">
            <a:solidFill>
              <a:srgbClr val="8ED1E9"/>
            </a:solidFill>
          </a:ln>
        </p:spPr>
        <p:txBody>
          <a:bodyPr wrap="square" lIns="0" tIns="0" rIns="0" bIns="0" rtlCol="0"/>
          <a:lstStyle/>
          <a:p>
            <a:endParaRPr/>
          </a:p>
        </p:txBody>
      </p:sp>
      <p:sp>
        <p:nvSpPr>
          <p:cNvPr id="556" name="object 25"/>
          <p:cNvSpPr/>
          <p:nvPr/>
        </p:nvSpPr>
        <p:spPr>
          <a:xfrm>
            <a:off x="5050129" y="3582658"/>
            <a:ext cx="5978525" cy="2945130"/>
          </a:xfrm>
          <a:custGeom>
            <a:avLst/>
            <a:gdLst/>
            <a:ahLst/>
            <a:cxnLst/>
            <a:rect l="l" t="t" r="r" b="b"/>
            <a:pathLst>
              <a:path w="5978525" h="2945129">
                <a:moveTo>
                  <a:pt x="0" y="2944620"/>
                </a:moveTo>
                <a:lnTo>
                  <a:pt x="5978403" y="0"/>
                </a:lnTo>
              </a:path>
            </a:pathLst>
          </a:custGeom>
          <a:ln w="35013">
            <a:solidFill>
              <a:srgbClr val="8ED1E9"/>
            </a:solidFill>
          </a:ln>
        </p:spPr>
        <p:txBody>
          <a:bodyPr wrap="square" lIns="0" tIns="0" rIns="0" bIns="0" rtlCol="0"/>
          <a:lstStyle/>
          <a:p>
            <a:endParaRPr/>
          </a:p>
        </p:txBody>
      </p:sp>
      <p:sp>
        <p:nvSpPr>
          <p:cNvPr id="557" name="object 26"/>
          <p:cNvSpPr/>
          <p:nvPr/>
        </p:nvSpPr>
        <p:spPr>
          <a:xfrm>
            <a:off x="5050129" y="3582658"/>
            <a:ext cx="6285865" cy="3096260"/>
          </a:xfrm>
          <a:custGeom>
            <a:avLst/>
            <a:gdLst/>
            <a:ahLst/>
            <a:cxnLst/>
            <a:rect l="l" t="t" r="r" b="b"/>
            <a:pathLst>
              <a:path w="6285865" h="3096260">
                <a:moveTo>
                  <a:pt x="0" y="3095808"/>
                </a:moveTo>
                <a:lnTo>
                  <a:pt x="6285336" y="0"/>
                </a:lnTo>
              </a:path>
            </a:pathLst>
          </a:custGeom>
          <a:ln w="35013">
            <a:solidFill>
              <a:srgbClr val="8ED1E9"/>
            </a:solidFill>
          </a:ln>
        </p:spPr>
        <p:txBody>
          <a:bodyPr wrap="square" lIns="0" tIns="0" rIns="0" bIns="0" rtlCol="0"/>
          <a:lstStyle/>
          <a:p>
            <a:endParaRPr/>
          </a:p>
        </p:txBody>
      </p:sp>
      <p:sp>
        <p:nvSpPr>
          <p:cNvPr id="558" name="object 27"/>
          <p:cNvSpPr/>
          <p:nvPr/>
        </p:nvSpPr>
        <p:spPr>
          <a:xfrm>
            <a:off x="5050129" y="3582658"/>
            <a:ext cx="6592570" cy="3247390"/>
          </a:xfrm>
          <a:custGeom>
            <a:avLst/>
            <a:gdLst/>
            <a:ahLst/>
            <a:cxnLst/>
            <a:rect l="l" t="t" r="r" b="b"/>
            <a:pathLst>
              <a:path w="6592570" h="3247390">
                <a:moveTo>
                  <a:pt x="0" y="3246982"/>
                </a:moveTo>
                <a:lnTo>
                  <a:pt x="6592274" y="0"/>
                </a:lnTo>
              </a:path>
            </a:pathLst>
          </a:custGeom>
          <a:ln w="35013">
            <a:solidFill>
              <a:srgbClr val="8ED1E9"/>
            </a:solidFill>
          </a:ln>
        </p:spPr>
        <p:txBody>
          <a:bodyPr wrap="square" lIns="0" tIns="0" rIns="0" bIns="0" rtlCol="0"/>
          <a:lstStyle/>
          <a:p>
            <a:endParaRPr/>
          </a:p>
        </p:txBody>
      </p:sp>
      <p:sp>
        <p:nvSpPr>
          <p:cNvPr id="559" name="object 28"/>
          <p:cNvSpPr/>
          <p:nvPr/>
        </p:nvSpPr>
        <p:spPr>
          <a:xfrm>
            <a:off x="5050129" y="3582658"/>
            <a:ext cx="6899275" cy="3398520"/>
          </a:xfrm>
          <a:custGeom>
            <a:avLst/>
            <a:gdLst/>
            <a:ahLst/>
            <a:cxnLst/>
            <a:rect l="l" t="t" r="r" b="b"/>
            <a:pathLst>
              <a:path w="6899275" h="3398520">
                <a:moveTo>
                  <a:pt x="0" y="3398141"/>
                </a:moveTo>
                <a:lnTo>
                  <a:pt x="6899169" y="0"/>
                </a:lnTo>
              </a:path>
            </a:pathLst>
          </a:custGeom>
          <a:ln w="35013">
            <a:solidFill>
              <a:srgbClr val="8ED1E9"/>
            </a:solidFill>
          </a:ln>
        </p:spPr>
        <p:txBody>
          <a:bodyPr wrap="square" lIns="0" tIns="0" rIns="0" bIns="0" rtlCol="0"/>
          <a:lstStyle/>
          <a:p>
            <a:endParaRPr/>
          </a:p>
        </p:txBody>
      </p:sp>
      <p:sp>
        <p:nvSpPr>
          <p:cNvPr id="560" name="object 29"/>
          <p:cNvSpPr/>
          <p:nvPr/>
        </p:nvSpPr>
        <p:spPr>
          <a:xfrm>
            <a:off x="5050129" y="3582658"/>
            <a:ext cx="7206615" cy="3549650"/>
          </a:xfrm>
          <a:custGeom>
            <a:avLst/>
            <a:gdLst/>
            <a:ahLst/>
            <a:cxnLst/>
            <a:rect l="l" t="t" r="r" b="b"/>
            <a:pathLst>
              <a:path w="7206615" h="3549650">
                <a:moveTo>
                  <a:pt x="0" y="3549313"/>
                </a:moveTo>
                <a:lnTo>
                  <a:pt x="7206091" y="0"/>
                </a:lnTo>
              </a:path>
            </a:pathLst>
          </a:custGeom>
          <a:ln w="35013">
            <a:solidFill>
              <a:srgbClr val="8ED1E9"/>
            </a:solidFill>
          </a:ln>
        </p:spPr>
        <p:txBody>
          <a:bodyPr wrap="square" lIns="0" tIns="0" rIns="0" bIns="0" rtlCol="0"/>
          <a:lstStyle/>
          <a:p>
            <a:endParaRPr/>
          </a:p>
        </p:txBody>
      </p:sp>
      <p:sp>
        <p:nvSpPr>
          <p:cNvPr id="561" name="object 30"/>
          <p:cNvSpPr/>
          <p:nvPr/>
        </p:nvSpPr>
        <p:spPr>
          <a:xfrm>
            <a:off x="5050129" y="3665304"/>
            <a:ext cx="7345680" cy="3618229"/>
          </a:xfrm>
          <a:custGeom>
            <a:avLst/>
            <a:gdLst/>
            <a:ahLst/>
            <a:cxnLst/>
            <a:rect l="l" t="t" r="r" b="b"/>
            <a:pathLst>
              <a:path w="7345680" h="3618229">
                <a:moveTo>
                  <a:pt x="0" y="3617837"/>
                </a:moveTo>
                <a:lnTo>
                  <a:pt x="7345197" y="0"/>
                </a:lnTo>
              </a:path>
            </a:pathLst>
          </a:custGeom>
          <a:ln w="35013">
            <a:solidFill>
              <a:srgbClr val="8ED1E9"/>
            </a:solidFill>
          </a:ln>
        </p:spPr>
        <p:txBody>
          <a:bodyPr wrap="square" lIns="0" tIns="0" rIns="0" bIns="0" rtlCol="0"/>
          <a:lstStyle/>
          <a:p>
            <a:endParaRPr/>
          </a:p>
        </p:txBody>
      </p:sp>
      <p:sp>
        <p:nvSpPr>
          <p:cNvPr id="562" name="object 31"/>
          <p:cNvSpPr/>
          <p:nvPr/>
        </p:nvSpPr>
        <p:spPr>
          <a:xfrm>
            <a:off x="5050129" y="3816493"/>
            <a:ext cx="7345680" cy="3618229"/>
          </a:xfrm>
          <a:custGeom>
            <a:avLst/>
            <a:gdLst/>
            <a:ahLst/>
            <a:cxnLst/>
            <a:rect l="l" t="t" r="r" b="b"/>
            <a:pathLst>
              <a:path w="7345680" h="3618229">
                <a:moveTo>
                  <a:pt x="0" y="3617833"/>
                </a:moveTo>
                <a:lnTo>
                  <a:pt x="7345197" y="0"/>
                </a:lnTo>
              </a:path>
            </a:pathLst>
          </a:custGeom>
          <a:ln w="35013">
            <a:solidFill>
              <a:srgbClr val="8ED1E9"/>
            </a:solidFill>
          </a:ln>
        </p:spPr>
        <p:txBody>
          <a:bodyPr wrap="square" lIns="0" tIns="0" rIns="0" bIns="0" rtlCol="0"/>
          <a:lstStyle/>
          <a:p>
            <a:endParaRPr/>
          </a:p>
        </p:txBody>
      </p:sp>
      <p:sp>
        <p:nvSpPr>
          <p:cNvPr id="563" name="object 32"/>
          <p:cNvSpPr/>
          <p:nvPr/>
        </p:nvSpPr>
        <p:spPr>
          <a:xfrm>
            <a:off x="5050129" y="3967642"/>
            <a:ext cx="7345680" cy="3618229"/>
          </a:xfrm>
          <a:custGeom>
            <a:avLst/>
            <a:gdLst/>
            <a:ahLst/>
            <a:cxnLst/>
            <a:rect l="l" t="t" r="r" b="b"/>
            <a:pathLst>
              <a:path w="7345680" h="3618229">
                <a:moveTo>
                  <a:pt x="0" y="3617841"/>
                </a:moveTo>
                <a:lnTo>
                  <a:pt x="7345197" y="0"/>
                </a:lnTo>
              </a:path>
            </a:pathLst>
          </a:custGeom>
          <a:ln w="35013">
            <a:solidFill>
              <a:srgbClr val="8ED1E9"/>
            </a:solidFill>
          </a:ln>
        </p:spPr>
        <p:txBody>
          <a:bodyPr wrap="square" lIns="0" tIns="0" rIns="0" bIns="0" rtlCol="0"/>
          <a:lstStyle/>
          <a:p>
            <a:endParaRPr/>
          </a:p>
        </p:txBody>
      </p:sp>
      <p:sp>
        <p:nvSpPr>
          <p:cNvPr id="564" name="object 33"/>
          <p:cNvSpPr/>
          <p:nvPr/>
        </p:nvSpPr>
        <p:spPr>
          <a:xfrm>
            <a:off x="5050129" y="4118833"/>
            <a:ext cx="7345680" cy="3618229"/>
          </a:xfrm>
          <a:custGeom>
            <a:avLst/>
            <a:gdLst/>
            <a:ahLst/>
            <a:cxnLst/>
            <a:rect l="l" t="t" r="r" b="b"/>
            <a:pathLst>
              <a:path w="7345680" h="3618229">
                <a:moveTo>
                  <a:pt x="0" y="3617825"/>
                </a:moveTo>
                <a:lnTo>
                  <a:pt x="7345197" y="0"/>
                </a:lnTo>
              </a:path>
            </a:pathLst>
          </a:custGeom>
          <a:ln w="35013">
            <a:solidFill>
              <a:srgbClr val="8ED1E9"/>
            </a:solidFill>
          </a:ln>
        </p:spPr>
        <p:txBody>
          <a:bodyPr wrap="square" lIns="0" tIns="0" rIns="0" bIns="0" rtlCol="0"/>
          <a:lstStyle/>
          <a:p>
            <a:endParaRPr/>
          </a:p>
        </p:txBody>
      </p:sp>
      <p:sp>
        <p:nvSpPr>
          <p:cNvPr id="565" name="object 34"/>
          <p:cNvSpPr/>
          <p:nvPr/>
        </p:nvSpPr>
        <p:spPr>
          <a:xfrm>
            <a:off x="5050129" y="4269996"/>
            <a:ext cx="7345680" cy="3618229"/>
          </a:xfrm>
          <a:custGeom>
            <a:avLst/>
            <a:gdLst/>
            <a:ahLst/>
            <a:cxnLst/>
            <a:rect l="l" t="t" r="r" b="b"/>
            <a:pathLst>
              <a:path w="7345680" h="3618229">
                <a:moveTo>
                  <a:pt x="0" y="3617833"/>
                </a:moveTo>
                <a:lnTo>
                  <a:pt x="7345197" y="0"/>
                </a:lnTo>
              </a:path>
            </a:pathLst>
          </a:custGeom>
          <a:ln w="35013">
            <a:solidFill>
              <a:srgbClr val="8ED1E9"/>
            </a:solidFill>
          </a:ln>
        </p:spPr>
        <p:txBody>
          <a:bodyPr wrap="square" lIns="0" tIns="0" rIns="0" bIns="0" rtlCol="0"/>
          <a:lstStyle/>
          <a:p>
            <a:endParaRPr/>
          </a:p>
        </p:txBody>
      </p:sp>
      <p:sp>
        <p:nvSpPr>
          <p:cNvPr id="566" name="object 35"/>
          <p:cNvSpPr/>
          <p:nvPr/>
        </p:nvSpPr>
        <p:spPr>
          <a:xfrm>
            <a:off x="5050129" y="4421174"/>
            <a:ext cx="7345680" cy="3618229"/>
          </a:xfrm>
          <a:custGeom>
            <a:avLst/>
            <a:gdLst/>
            <a:ahLst/>
            <a:cxnLst/>
            <a:rect l="l" t="t" r="r" b="b"/>
            <a:pathLst>
              <a:path w="7345680" h="3618229">
                <a:moveTo>
                  <a:pt x="0" y="3617849"/>
                </a:moveTo>
                <a:lnTo>
                  <a:pt x="7345197" y="0"/>
                </a:lnTo>
              </a:path>
            </a:pathLst>
          </a:custGeom>
          <a:ln w="35013">
            <a:solidFill>
              <a:srgbClr val="8ED1E9"/>
            </a:solidFill>
          </a:ln>
        </p:spPr>
        <p:txBody>
          <a:bodyPr wrap="square" lIns="0" tIns="0" rIns="0" bIns="0" rtlCol="0"/>
          <a:lstStyle/>
          <a:p>
            <a:endParaRPr/>
          </a:p>
        </p:txBody>
      </p:sp>
      <p:sp>
        <p:nvSpPr>
          <p:cNvPr id="567" name="object 36"/>
          <p:cNvSpPr/>
          <p:nvPr/>
        </p:nvSpPr>
        <p:spPr>
          <a:xfrm>
            <a:off x="5050129" y="4572341"/>
            <a:ext cx="7345680" cy="3618229"/>
          </a:xfrm>
          <a:custGeom>
            <a:avLst/>
            <a:gdLst/>
            <a:ahLst/>
            <a:cxnLst/>
            <a:rect l="l" t="t" r="r" b="b"/>
            <a:pathLst>
              <a:path w="7345680" h="3618229">
                <a:moveTo>
                  <a:pt x="0" y="3617833"/>
                </a:moveTo>
                <a:lnTo>
                  <a:pt x="7345197" y="0"/>
                </a:lnTo>
              </a:path>
            </a:pathLst>
          </a:custGeom>
          <a:ln w="35013">
            <a:solidFill>
              <a:srgbClr val="8ED1E9"/>
            </a:solidFill>
          </a:ln>
        </p:spPr>
        <p:txBody>
          <a:bodyPr wrap="square" lIns="0" tIns="0" rIns="0" bIns="0" rtlCol="0"/>
          <a:lstStyle/>
          <a:p>
            <a:endParaRPr/>
          </a:p>
        </p:txBody>
      </p:sp>
      <p:sp>
        <p:nvSpPr>
          <p:cNvPr id="568" name="object 37"/>
          <p:cNvSpPr/>
          <p:nvPr/>
        </p:nvSpPr>
        <p:spPr>
          <a:xfrm>
            <a:off x="5050129" y="4723525"/>
            <a:ext cx="7345680" cy="3618229"/>
          </a:xfrm>
          <a:custGeom>
            <a:avLst/>
            <a:gdLst/>
            <a:ahLst/>
            <a:cxnLst/>
            <a:rect l="l" t="t" r="r" b="b"/>
            <a:pathLst>
              <a:path w="7345680" h="3618229">
                <a:moveTo>
                  <a:pt x="0" y="3617837"/>
                </a:moveTo>
                <a:lnTo>
                  <a:pt x="7345197" y="0"/>
                </a:lnTo>
              </a:path>
            </a:pathLst>
          </a:custGeom>
          <a:ln w="35013">
            <a:solidFill>
              <a:srgbClr val="8ED1E9"/>
            </a:solidFill>
          </a:ln>
        </p:spPr>
        <p:txBody>
          <a:bodyPr wrap="square" lIns="0" tIns="0" rIns="0" bIns="0" rtlCol="0"/>
          <a:lstStyle/>
          <a:p>
            <a:endParaRPr/>
          </a:p>
        </p:txBody>
      </p:sp>
      <p:sp>
        <p:nvSpPr>
          <p:cNvPr id="569" name="object 38"/>
          <p:cNvSpPr/>
          <p:nvPr/>
        </p:nvSpPr>
        <p:spPr>
          <a:xfrm>
            <a:off x="5050129" y="4874685"/>
            <a:ext cx="7345680" cy="3618229"/>
          </a:xfrm>
          <a:custGeom>
            <a:avLst/>
            <a:gdLst/>
            <a:ahLst/>
            <a:cxnLst/>
            <a:rect l="l" t="t" r="r" b="b"/>
            <a:pathLst>
              <a:path w="7345680" h="3618229">
                <a:moveTo>
                  <a:pt x="0" y="3617837"/>
                </a:moveTo>
                <a:lnTo>
                  <a:pt x="7345197" y="0"/>
                </a:lnTo>
              </a:path>
            </a:pathLst>
          </a:custGeom>
          <a:ln w="35013">
            <a:solidFill>
              <a:srgbClr val="8ED1E9"/>
            </a:solidFill>
          </a:ln>
        </p:spPr>
        <p:txBody>
          <a:bodyPr wrap="square" lIns="0" tIns="0" rIns="0" bIns="0" rtlCol="0"/>
          <a:lstStyle/>
          <a:p>
            <a:endParaRPr/>
          </a:p>
        </p:txBody>
      </p:sp>
      <p:sp>
        <p:nvSpPr>
          <p:cNvPr id="570" name="object 39"/>
          <p:cNvSpPr/>
          <p:nvPr/>
        </p:nvSpPr>
        <p:spPr>
          <a:xfrm>
            <a:off x="5050129" y="5025876"/>
            <a:ext cx="7345680" cy="3618229"/>
          </a:xfrm>
          <a:custGeom>
            <a:avLst/>
            <a:gdLst/>
            <a:ahLst/>
            <a:cxnLst/>
            <a:rect l="l" t="t" r="r" b="b"/>
            <a:pathLst>
              <a:path w="7345680" h="3618229">
                <a:moveTo>
                  <a:pt x="0" y="3617821"/>
                </a:moveTo>
                <a:lnTo>
                  <a:pt x="7345197" y="0"/>
                </a:lnTo>
              </a:path>
            </a:pathLst>
          </a:custGeom>
          <a:ln w="35013">
            <a:solidFill>
              <a:srgbClr val="8ED1E9"/>
            </a:solidFill>
          </a:ln>
        </p:spPr>
        <p:txBody>
          <a:bodyPr wrap="square" lIns="0" tIns="0" rIns="0" bIns="0" rtlCol="0"/>
          <a:lstStyle/>
          <a:p>
            <a:endParaRPr/>
          </a:p>
        </p:txBody>
      </p:sp>
      <p:sp>
        <p:nvSpPr>
          <p:cNvPr id="571" name="object 40"/>
          <p:cNvSpPr/>
          <p:nvPr/>
        </p:nvSpPr>
        <p:spPr>
          <a:xfrm>
            <a:off x="5050129" y="5177047"/>
            <a:ext cx="7345680" cy="3618229"/>
          </a:xfrm>
          <a:custGeom>
            <a:avLst/>
            <a:gdLst/>
            <a:ahLst/>
            <a:cxnLst/>
            <a:rect l="l" t="t" r="r" b="b"/>
            <a:pathLst>
              <a:path w="7345680" h="3618229">
                <a:moveTo>
                  <a:pt x="0" y="3617821"/>
                </a:moveTo>
                <a:lnTo>
                  <a:pt x="7345197" y="0"/>
                </a:lnTo>
              </a:path>
            </a:pathLst>
          </a:custGeom>
          <a:ln w="35013">
            <a:solidFill>
              <a:srgbClr val="8ED1E9"/>
            </a:solidFill>
          </a:ln>
        </p:spPr>
        <p:txBody>
          <a:bodyPr wrap="square" lIns="0" tIns="0" rIns="0" bIns="0" rtlCol="0"/>
          <a:lstStyle/>
          <a:p>
            <a:endParaRPr/>
          </a:p>
        </p:txBody>
      </p:sp>
      <p:sp>
        <p:nvSpPr>
          <p:cNvPr id="572" name="object 41"/>
          <p:cNvSpPr/>
          <p:nvPr/>
        </p:nvSpPr>
        <p:spPr>
          <a:xfrm>
            <a:off x="5050129" y="5328223"/>
            <a:ext cx="7345680" cy="3618229"/>
          </a:xfrm>
          <a:custGeom>
            <a:avLst/>
            <a:gdLst/>
            <a:ahLst/>
            <a:cxnLst/>
            <a:rect l="l" t="t" r="r" b="b"/>
            <a:pathLst>
              <a:path w="7345680" h="3618229">
                <a:moveTo>
                  <a:pt x="0" y="3617829"/>
                </a:moveTo>
                <a:lnTo>
                  <a:pt x="7345197" y="0"/>
                </a:lnTo>
              </a:path>
            </a:pathLst>
          </a:custGeom>
          <a:ln w="35013">
            <a:solidFill>
              <a:srgbClr val="8ED1E9"/>
            </a:solidFill>
          </a:ln>
        </p:spPr>
        <p:txBody>
          <a:bodyPr wrap="square" lIns="0" tIns="0" rIns="0" bIns="0" rtlCol="0"/>
          <a:lstStyle/>
          <a:p>
            <a:endParaRPr/>
          </a:p>
        </p:txBody>
      </p:sp>
      <p:sp>
        <p:nvSpPr>
          <p:cNvPr id="573" name="object 42"/>
          <p:cNvSpPr/>
          <p:nvPr/>
        </p:nvSpPr>
        <p:spPr>
          <a:xfrm>
            <a:off x="5050129" y="5479391"/>
            <a:ext cx="7345680" cy="3618229"/>
          </a:xfrm>
          <a:custGeom>
            <a:avLst/>
            <a:gdLst/>
            <a:ahLst/>
            <a:cxnLst/>
            <a:rect l="l" t="t" r="r" b="b"/>
            <a:pathLst>
              <a:path w="7345680" h="3618229">
                <a:moveTo>
                  <a:pt x="0" y="3617821"/>
                </a:moveTo>
                <a:lnTo>
                  <a:pt x="7345197" y="0"/>
                </a:lnTo>
              </a:path>
            </a:pathLst>
          </a:custGeom>
          <a:ln w="35013">
            <a:solidFill>
              <a:srgbClr val="8ED1E9"/>
            </a:solidFill>
          </a:ln>
        </p:spPr>
        <p:txBody>
          <a:bodyPr wrap="square" lIns="0" tIns="0" rIns="0" bIns="0" rtlCol="0"/>
          <a:lstStyle/>
          <a:p>
            <a:endParaRPr/>
          </a:p>
        </p:txBody>
      </p:sp>
      <p:sp>
        <p:nvSpPr>
          <p:cNvPr id="574" name="object 43"/>
          <p:cNvSpPr/>
          <p:nvPr/>
        </p:nvSpPr>
        <p:spPr>
          <a:xfrm>
            <a:off x="5151285" y="5630571"/>
            <a:ext cx="7244080" cy="3568065"/>
          </a:xfrm>
          <a:custGeom>
            <a:avLst/>
            <a:gdLst/>
            <a:ahLst/>
            <a:cxnLst/>
            <a:rect l="l" t="t" r="r" b="b"/>
            <a:pathLst>
              <a:path w="7244080" h="3568065">
                <a:moveTo>
                  <a:pt x="0" y="3568001"/>
                </a:moveTo>
                <a:lnTo>
                  <a:pt x="7244041" y="0"/>
                </a:lnTo>
              </a:path>
            </a:pathLst>
          </a:custGeom>
          <a:ln w="35013">
            <a:solidFill>
              <a:srgbClr val="8ED1E9"/>
            </a:solidFill>
          </a:ln>
        </p:spPr>
        <p:txBody>
          <a:bodyPr wrap="square" lIns="0" tIns="0" rIns="0" bIns="0" rtlCol="0"/>
          <a:lstStyle/>
          <a:p>
            <a:endParaRPr/>
          </a:p>
        </p:txBody>
      </p:sp>
      <p:sp>
        <p:nvSpPr>
          <p:cNvPr id="575" name="object 44"/>
          <p:cNvSpPr/>
          <p:nvPr/>
        </p:nvSpPr>
        <p:spPr>
          <a:xfrm>
            <a:off x="5458179" y="5781721"/>
            <a:ext cx="6937375" cy="3416935"/>
          </a:xfrm>
          <a:custGeom>
            <a:avLst/>
            <a:gdLst/>
            <a:ahLst/>
            <a:cxnLst/>
            <a:rect l="l" t="t" r="r" b="b"/>
            <a:pathLst>
              <a:path w="6937375" h="3416934">
                <a:moveTo>
                  <a:pt x="0" y="3416851"/>
                </a:moveTo>
                <a:lnTo>
                  <a:pt x="6937147" y="0"/>
                </a:lnTo>
              </a:path>
            </a:pathLst>
          </a:custGeom>
          <a:ln w="35013">
            <a:solidFill>
              <a:srgbClr val="8ED1E9"/>
            </a:solidFill>
          </a:ln>
        </p:spPr>
        <p:txBody>
          <a:bodyPr wrap="square" lIns="0" tIns="0" rIns="0" bIns="0" rtlCol="0"/>
          <a:lstStyle/>
          <a:p>
            <a:endParaRPr/>
          </a:p>
        </p:txBody>
      </p:sp>
      <p:sp>
        <p:nvSpPr>
          <p:cNvPr id="576" name="object 45"/>
          <p:cNvSpPr/>
          <p:nvPr/>
        </p:nvSpPr>
        <p:spPr>
          <a:xfrm>
            <a:off x="5765102" y="5932902"/>
            <a:ext cx="6630670" cy="3265804"/>
          </a:xfrm>
          <a:custGeom>
            <a:avLst/>
            <a:gdLst/>
            <a:ahLst/>
            <a:cxnLst/>
            <a:rect l="l" t="t" r="r" b="b"/>
            <a:pathLst>
              <a:path w="6630670" h="3265804">
                <a:moveTo>
                  <a:pt x="0" y="3265671"/>
                </a:moveTo>
                <a:lnTo>
                  <a:pt x="6630224" y="0"/>
                </a:lnTo>
              </a:path>
            </a:pathLst>
          </a:custGeom>
          <a:ln w="35013">
            <a:solidFill>
              <a:srgbClr val="8ED1E9"/>
            </a:solidFill>
          </a:ln>
        </p:spPr>
        <p:txBody>
          <a:bodyPr wrap="square" lIns="0" tIns="0" rIns="0" bIns="0" rtlCol="0"/>
          <a:lstStyle/>
          <a:p>
            <a:endParaRPr/>
          </a:p>
        </p:txBody>
      </p:sp>
      <p:sp>
        <p:nvSpPr>
          <p:cNvPr id="577" name="object 46"/>
          <p:cNvSpPr/>
          <p:nvPr/>
        </p:nvSpPr>
        <p:spPr>
          <a:xfrm>
            <a:off x="6072056" y="6084080"/>
            <a:ext cx="6323330" cy="3114675"/>
          </a:xfrm>
          <a:custGeom>
            <a:avLst/>
            <a:gdLst/>
            <a:ahLst/>
            <a:cxnLst/>
            <a:rect l="l" t="t" r="r" b="b"/>
            <a:pathLst>
              <a:path w="6323330" h="3114675">
                <a:moveTo>
                  <a:pt x="0" y="3114492"/>
                </a:moveTo>
                <a:lnTo>
                  <a:pt x="6323270" y="0"/>
                </a:lnTo>
              </a:path>
            </a:pathLst>
          </a:custGeom>
          <a:ln w="35013">
            <a:solidFill>
              <a:srgbClr val="8ED1E9"/>
            </a:solidFill>
          </a:ln>
        </p:spPr>
        <p:txBody>
          <a:bodyPr wrap="square" lIns="0" tIns="0" rIns="0" bIns="0" rtlCol="0"/>
          <a:lstStyle/>
          <a:p>
            <a:endParaRPr/>
          </a:p>
        </p:txBody>
      </p:sp>
      <p:sp>
        <p:nvSpPr>
          <p:cNvPr id="578" name="object 47"/>
          <p:cNvSpPr/>
          <p:nvPr/>
        </p:nvSpPr>
        <p:spPr>
          <a:xfrm>
            <a:off x="6378977" y="6235252"/>
            <a:ext cx="6016625" cy="2963545"/>
          </a:xfrm>
          <a:custGeom>
            <a:avLst/>
            <a:gdLst/>
            <a:ahLst/>
            <a:cxnLst/>
            <a:rect l="l" t="t" r="r" b="b"/>
            <a:pathLst>
              <a:path w="6016625" h="2963545">
                <a:moveTo>
                  <a:pt x="0" y="2963320"/>
                </a:moveTo>
                <a:lnTo>
                  <a:pt x="6016349" y="0"/>
                </a:lnTo>
              </a:path>
            </a:pathLst>
          </a:custGeom>
          <a:ln w="35013">
            <a:solidFill>
              <a:srgbClr val="8ED1E9"/>
            </a:solidFill>
          </a:ln>
        </p:spPr>
        <p:txBody>
          <a:bodyPr wrap="square" lIns="0" tIns="0" rIns="0" bIns="0" rtlCol="0"/>
          <a:lstStyle/>
          <a:p>
            <a:endParaRPr/>
          </a:p>
        </p:txBody>
      </p:sp>
      <p:sp>
        <p:nvSpPr>
          <p:cNvPr id="579" name="object 48"/>
          <p:cNvSpPr/>
          <p:nvPr/>
        </p:nvSpPr>
        <p:spPr>
          <a:xfrm>
            <a:off x="6685877" y="6386420"/>
            <a:ext cx="5709920" cy="2812415"/>
          </a:xfrm>
          <a:custGeom>
            <a:avLst/>
            <a:gdLst/>
            <a:ahLst/>
            <a:cxnLst/>
            <a:rect l="l" t="t" r="r" b="b"/>
            <a:pathLst>
              <a:path w="5709920" h="2812415">
                <a:moveTo>
                  <a:pt x="0" y="2812152"/>
                </a:moveTo>
                <a:lnTo>
                  <a:pt x="5709449" y="0"/>
                </a:lnTo>
              </a:path>
            </a:pathLst>
          </a:custGeom>
          <a:ln w="35013">
            <a:solidFill>
              <a:srgbClr val="8ED1E9"/>
            </a:solidFill>
          </a:ln>
        </p:spPr>
        <p:txBody>
          <a:bodyPr wrap="square" lIns="0" tIns="0" rIns="0" bIns="0" rtlCol="0"/>
          <a:lstStyle/>
          <a:p>
            <a:endParaRPr/>
          </a:p>
        </p:txBody>
      </p:sp>
      <p:sp>
        <p:nvSpPr>
          <p:cNvPr id="580" name="object 49"/>
          <p:cNvSpPr/>
          <p:nvPr/>
        </p:nvSpPr>
        <p:spPr>
          <a:xfrm>
            <a:off x="6992792" y="6537583"/>
            <a:ext cx="5402580" cy="2661285"/>
          </a:xfrm>
          <a:custGeom>
            <a:avLst/>
            <a:gdLst/>
            <a:ahLst/>
            <a:cxnLst/>
            <a:rect l="l" t="t" r="r" b="b"/>
            <a:pathLst>
              <a:path w="5402580" h="2661284">
                <a:moveTo>
                  <a:pt x="0" y="2660989"/>
                </a:moveTo>
                <a:lnTo>
                  <a:pt x="5402534" y="0"/>
                </a:lnTo>
              </a:path>
            </a:pathLst>
          </a:custGeom>
          <a:ln w="35013">
            <a:solidFill>
              <a:srgbClr val="8ED1E9"/>
            </a:solidFill>
          </a:ln>
        </p:spPr>
        <p:txBody>
          <a:bodyPr wrap="square" lIns="0" tIns="0" rIns="0" bIns="0" rtlCol="0"/>
          <a:lstStyle/>
          <a:p>
            <a:endParaRPr/>
          </a:p>
        </p:txBody>
      </p:sp>
      <p:sp>
        <p:nvSpPr>
          <p:cNvPr id="581" name="object 50"/>
          <p:cNvSpPr/>
          <p:nvPr/>
        </p:nvSpPr>
        <p:spPr>
          <a:xfrm>
            <a:off x="7299724" y="6688772"/>
            <a:ext cx="5095875" cy="2510155"/>
          </a:xfrm>
          <a:custGeom>
            <a:avLst/>
            <a:gdLst/>
            <a:ahLst/>
            <a:cxnLst/>
            <a:rect l="l" t="t" r="r" b="b"/>
            <a:pathLst>
              <a:path w="5095875" h="2510154">
                <a:moveTo>
                  <a:pt x="0" y="2509800"/>
                </a:moveTo>
                <a:lnTo>
                  <a:pt x="5095601" y="0"/>
                </a:lnTo>
              </a:path>
            </a:pathLst>
          </a:custGeom>
          <a:ln w="35013">
            <a:solidFill>
              <a:srgbClr val="8ED1E9"/>
            </a:solidFill>
          </a:ln>
        </p:spPr>
        <p:txBody>
          <a:bodyPr wrap="square" lIns="0" tIns="0" rIns="0" bIns="0" rtlCol="0"/>
          <a:lstStyle/>
          <a:p>
            <a:endParaRPr/>
          </a:p>
        </p:txBody>
      </p:sp>
      <p:sp>
        <p:nvSpPr>
          <p:cNvPr id="582" name="object 51"/>
          <p:cNvSpPr/>
          <p:nvPr/>
        </p:nvSpPr>
        <p:spPr>
          <a:xfrm>
            <a:off x="7606652" y="6839934"/>
            <a:ext cx="4789170" cy="2359025"/>
          </a:xfrm>
          <a:custGeom>
            <a:avLst/>
            <a:gdLst/>
            <a:ahLst/>
            <a:cxnLst/>
            <a:rect l="l" t="t" r="r" b="b"/>
            <a:pathLst>
              <a:path w="4789170" h="2359025">
                <a:moveTo>
                  <a:pt x="0" y="2358638"/>
                </a:moveTo>
                <a:lnTo>
                  <a:pt x="4788674" y="0"/>
                </a:lnTo>
              </a:path>
            </a:pathLst>
          </a:custGeom>
          <a:ln w="35013">
            <a:solidFill>
              <a:srgbClr val="8ED1E9"/>
            </a:solidFill>
          </a:ln>
        </p:spPr>
        <p:txBody>
          <a:bodyPr wrap="square" lIns="0" tIns="0" rIns="0" bIns="0" rtlCol="0"/>
          <a:lstStyle/>
          <a:p>
            <a:endParaRPr/>
          </a:p>
        </p:txBody>
      </p:sp>
      <p:sp>
        <p:nvSpPr>
          <p:cNvPr id="583" name="object 53"/>
          <p:cNvSpPr/>
          <p:nvPr/>
        </p:nvSpPr>
        <p:spPr>
          <a:xfrm>
            <a:off x="8220489" y="7142289"/>
            <a:ext cx="4175125" cy="2056764"/>
          </a:xfrm>
          <a:custGeom>
            <a:avLst/>
            <a:gdLst/>
            <a:ahLst/>
            <a:cxnLst/>
            <a:rect l="l" t="t" r="r" b="b"/>
            <a:pathLst>
              <a:path w="4175125" h="2056765">
                <a:moveTo>
                  <a:pt x="0" y="2056282"/>
                </a:moveTo>
                <a:lnTo>
                  <a:pt x="4174837" y="0"/>
                </a:lnTo>
              </a:path>
            </a:pathLst>
          </a:custGeom>
          <a:ln w="35013">
            <a:solidFill>
              <a:srgbClr val="8ED1E9"/>
            </a:solidFill>
          </a:ln>
        </p:spPr>
        <p:txBody>
          <a:bodyPr wrap="square" lIns="0" tIns="0" rIns="0" bIns="0" rtlCol="0"/>
          <a:lstStyle/>
          <a:p>
            <a:endParaRPr/>
          </a:p>
        </p:txBody>
      </p:sp>
      <p:sp>
        <p:nvSpPr>
          <p:cNvPr id="584" name="object 54"/>
          <p:cNvSpPr/>
          <p:nvPr/>
        </p:nvSpPr>
        <p:spPr>
          <a:xfrm>
            <a:off x="8527395" y="7293445"/>
            <a:ext cx="3868420" cy="1905635"/>
          </a:xfrm>
          <a:custGeom>
            <a:avLst/>
            <a:gdLst/>
            <a:ahLst/>
            <a:cxnLst/>
            <a:rect l="l" t="t" r="r" b="b"/>
            <a:pathLst>
              <a:path w="3868420" h="1905634">
                <a:moveTo>
                  <a:pt x="0" y="1905127"/>
                </a:moveTo>
                <a:lnTo>
                  <a:pt x="3867931" y="0"/>
                </a:lnTo>
              </a:path>
            </a:pathLst>
          </a:custGeom>
          <a:ln w="35013">
            <a:solidFill>
              <a:srgbClr val="8ED1E9"/>
            </a:solidFill>
          </a:ln>
        </p:spPr>
        <p:txBody>
          <a:bodyPr wrap="square" lIns="0" tIns="0" rIns="0" bIns="0" rtlCol="0"/>
          <a:lstStyle/>
          <a:p>
            <a:endParaRPr/>
          </a:p>
        </p:txBody>
      </p:sp>
      <p:sp>
        <p:nvSpPr>
          <p:cNvPr id="585" name="object 55"/>
          <p:cNvSpPr/>
          <p:nvPr/>
        </p:nvSpPr>
        <p:spPr>
          <a:xfrm>
            <a:off x="8834349" y="7444626"/>
            <a:ext cx="3561079" cy="1754505"/>
          </a:xfrm>
          <a:custGeom>
            <a:avLst/>
            <a:gdLst/>
            <a:ahLst/>
            <a:cxnLst/>
            <a:rect l="l" t="t" r="r" b="b"/>
            <a:pathLst>
              <a:path w="3561079" h="1754504">
                <a:moveTo>
                  <a:pt x="0" y="1753946"/>
                </a:moveTo>
                <a:lnTo>
                  <a:pt x="3560977" y="0"/>
                </a:lnTo>
              </a:path>
            </a:pathLst>
          </a:custGeom>
          <a:ln w="35013">
            <a:solidFill>
              <a:srgbClr val="8ED1E9"/>
            </a:solidFill>
          </a:ln>
        </p:spPr>
        <p:txBody>
          <a:bodyPr wrap="square" lIns="0" tIns="0" rIns="0" bIns="0" rtlCol="0"/>
          <a:lstStyle/>
          <a:p>
            <a:endParaRPr/>
          </a:p>
        </p:txBody>
      </p:sp>
      <p:sp>
        <p:nvSpPr>
          <p:cNvPr id="586" name="object 56"/>
          <p:cNvSpPr/>
          <p:nvPr/>
        </p:nvSpPr>
        <p:spPr>
          <a:xfrm>
            <a:off x="9141287" y="7595815"/>
            <a:ext cx="3254375" cy="1603375"/>
          </a:xfrm>
          <a:custGeom>
            <a:avLst/>
            <a:gdLst/>
            <a:ahLst/>
            <a:cxnLst/>
            <a:rect l="l" t="t" r="r" b="b"/>
            <a:pathLst>
              <a:path w="3254375" h="1603375">
                <a:moveTo>
                  <a:pt x="0" y="1602757"/>
                </a:moveTo>
                <a:lnTo>
                  <a:pt x="3254039" y="0"/>
                </a:lnTo>
              </a:path>
            </a:pathLst>
          </a:custGeom>
          <a:ln w="35013">
            <a:solidFill>
              <a:srgbClr val="8ED1E9"/>
            </a:solidFill>
          </a:ln>
        </p:spPr>
        <p:txBody>
          <a:bodyPr wrap="square" lIns="0" tIns="0" rIns="0" bIns="0" rtlCol="0"/>
          <a:lstStyle/>
          <a:p>
            <a:endParaRPr/>
          </a:p>
        </p:txBody>
      </p:sp>
      <p:sp>
        <p:nvSpPr>
          <p:cNvPr id="587" name="object 57"/>
          <p:cNvSpPr/>
          <p:nvPr/>
        </p:nvSpPr>
        <p:spPr>
          <a:xfrm>
            <a:off x="9448200" y="7746984"/>
            <a:ext cx="2947670" cy="1451610"/>
          </a:xfrm>
          <a:custGeom>
            <a:avLst/>
            <a:gdLst/>
            <a:ahLst/>
            <a:cxnLst/>
            <a:rect l="l" t="t" r="r" b="b"/>
            <a:pathLst>
              <a:path w="2947670" h="1451609">
                <a:moveTo>
                  <a:pt x="0" y="1451588"/>
                </a:moveTo>
                <a:lnTo>
                  <a:pt x="2947126" y="0"/>
                </a:lnTo>
              </a:path>
            </a:pathLst>
          </a:custGeom>
          <a:ln w="35013">
            <a:solidFill>
              <a:srgbClr val="8ED1E9"/>
            </a:solidFill>
          </a:ln>
        </p:spPr>
        <p:txBody>
          <a:bodyPr wrap="square" lIns="0" tIns="0" rIns="0" bIns="0" rtlCol="0"/>
          <a:lstStyle/>
          <a:p>
            <a:endParaRPr/>
          </a:p>
        </p:txBody>
      </p:sp>
      <p:sp>
        <p:nvSpPr>
          <p:cNvPr id="588" name="object 58"/>
          <p:cNvSpPr/>
          <p:nvPr/>
        </p:nvSpPr>
        <p:spPr>
          <a:xfrm>
            <a:off x="9755120" y="7898156"/>
            <a:ext cx="2640330" cy="1300480"/>
          </a:xfrm>
          <a:custGeom>
            <a:avLst/>
            <a:gdLst/>
            <a:ahLst/>
            <a:cxnLst/>
            <a:rect l="l" t="t" r="r" b="b"/>
            <a:pathLst>
              <a:path w="2640329" h="1300479">
                <a:moveTo>
                  <a:pt x="0" y="1300416"/>
                </a:moveTo>
                <a:lnTo>
                  <a:pt x="2640206" y="0"/>
                </a:lnTo>
              </a:path>
            </a:pathLst>
          </a:custGeom>
          <a:ln w="35013">
            <a:solidFill>
              <a:srgbClr val="8ED1E9"/>
            </a:solidFill>
          </a:ln>
        </p:spPr>
        <p:txBody>
          <a:bodyPr wrap="square" lIns="0" tIns="0" rIns="0" bIns="0" rtlCol="0"/>
          <a:lstStyle/>
          <a:p>
            <a:endParaRPr/>
          </a:p>
        </p:txBody>
      </p:sp>
      <p:sp>
        <p:nvSpPr>
          <p:cNvPr id="589" name="object 59"/>
          <p:cNvSpPr/>
          <p:nvPr/>
        </p:nvSpPr>
        <p:spPr>
          <a:xfrm>
            <a:off x="10062016" y="8049316"/>
            <a:ext cx="2333625" cy="1149350"/>
          </a:xfrm>
          <a:custGeom>
            <a:avLst/>
            <a:gdLst/>
            <a:ahLst/>
            <a:cxnLst/>
            <a:rect l="l" t="t" r="r" b="b"/>
            <a:pathLst>
              <a:path w="2333625" h="1149350">
                <a:moveTo>
                  <a:pt x="0" y="1149257"/>
                </a:moveTo>
                <a:lnTo>
                  <a:pt x="2333310" y="0"/>
                </a:lnTo>
              </a:path>
            </a:pathLst>
          </a:custGeom>
          <a:ln w="35013">
            <a:solidFill>
              <a:srgbClr val="8ED1E9"/>
            </a:solidFill>
          </a:ln>
        </p:spPr>
        <p:txBody>
          <a:bodyPr wrap="square" lIns="0" tIns="0" rIns="0" bIns="0" rtlCol="0"/>
          <a:lstStyle/>
          <a:p>
            <a:endParaRPr/>
          </a:p>
        </p:txBody>
      </p:sp>
      <p:sp>
        <p:nvSpPr>
          <p:cNvPr id="590" name="object 60"/>
          <p:cNvSpPr/>
          <p:nvPr/>
        </p:nvSpPr>
        <p:spPr>
          <a:xfrm>
            <a:off x="10368966" y="8200497"/>
            <a:ext cx="2026920" cy="998219"/>
          </a:xfrm>
          <a:custGeom>
            <a:avLst/>
            <a:gdLst/>
            <a:ahLst/>
            <a:cxnLst/>
            <a:rect l="l" t="t" r="r" b="b"/>
            <a:pathLst>
              <a:path w="2026920" h="998220">
                <a:moveTo>
                  <a:pt x="0" y="998075"/>
                </a:moveTo>
                <a:lnTo>
                  <a:pt x="2026360" y="0"/>
                </a:lnTo>
              </a:path>
            </a:pathLst>
          </a:custGeom>
          <a:ln w="35013">
            <a:solidFill>
              <a:srgbClr val="8ED1E9"/>
            </a:solidFill>
          </a:ln>
        </p:spPr>
        <p:txBody>
          <a:bodyPr wrap="square" lIns="0" tIns="0" rIns="0" bIns="0" rtlCol="0"/>
          <a:lstStyle/>
          <a:p>
            <a:endParaRPr/>
          </a:p>
        </p:txBody>
      </p:sp>
      <p:sp>
        <p:nvSpPr>
          <p:cNvPr id="591" name="object 61"/>
          <p:cNvSpPr/>
          <p:nvPr/>
        </p:nvSpPr>
        <p:spPr>
          <a:xfrm>
            <a:off x="10675895" y="8351679"/>
            <a:ext cx="1719580" cy="847090"/>
          </a:xfrm>
          <a:custGeom>
            <a:avLst/>
            <a:gdLst/>
            <a:ahLst/>
            <a:cxnLst/>
            <a:rect l="l" t="t" r="r" b="b"/>
            <a:pathLst>
              <a:path w="1719579" h="847090">
                <a:moveTo>
                  <a:pt x="0" y="846893"/>
                </a:moveTo>
                <a:lnTo>
                  <a:pt x="1719431" y="0"/>
                </a:lnTo>
              </a:path>
            </a:pathLst>
          </a:custGeom>
          <a:ln w="35013">
            <a:solidFill>
              <a:srgbClr val="8ED1E9"/>
            </a:solidFill>
          </a:ln>
        </p:spPr>
        <p:txBody>
          <a:bodyPr wrap="square" lIns="0" tIns="0" rIns="0" bIns="0" rtlCol="0"/>
          <a:lstStyle/>
          <a:p>
            <a:endParaRPr/>
          </a:p>
        </p:txBody>
      </p:sp>
      <p:sp>
        <p:nvSpPr>
          <p:cNvPr id="592" name="object 62"/>
          <p:cNvSpPr/>
          <p:nvPr/>
        </p:nvSpPr>
        <p:spPr>
          <a:xfrm>
            <a:off x="10982804" y="8502844"/>
            <a:ext cx="1412875" cy="695960"/>
          </a:xfrm>
          <a:custGeom>
            <a:avLst/>
            <a:gdLst/>
            <a:ahLst/>
            <a:cxnLst/>
            <a:rect l="l" t="t" r="r" b="b"/>
            <a:pathLst>
              <a:path w="1412875" h="695959">
                <a:moveTo>
                  <a:pt x="0" y="695728"/>
                </a:moveTo>
                <a:lnTo>
                  <a:pt x="1412522" y="0"/>
                </a:lnTo>
              </a:path>
            </a:pathLst>
          </a:custGeom>
          <a:ln w="35013">
            <a:solidFill>
              <a:srgbClr val="8ED1E9"/>
            </a:solidFill>
          </a:ln>
        </p:spPr>
        <p:txBody>
          <a:bodyPr wrap="square" lIns="0" tIns="0" rIns="0" bIns="0" rtlCol="0"/>
          <a:lstStyle/>
          <a:p>
            <a:endParaRPr/>
          </a:p>
        </p:txBody>
      </p:sp>
      <p:sp>
        <p:nvSpPr>
          <p:cNvPr id="593" name="object 63"/>
          <p:cNvSpPr/>
          <p:nvPr/>
        </p:nvSpPr>
        <p:spPr>
          <a:xfrm>
            <a:off x="11289718" y="8654011"/>
            <a:ext cx="1106170" cy="544830"/>
          </a:xfrm>
          <a:custGeom>
            <a:avLst/>
            <a:gdLst/>
            <a:ahLst/>
            <a:cxnLst/>
            <a:rect l="l" t="t" r="r" b="b"/>
            <a:pathLst>
              <a:path w="1106170" h="544829">
                <a:moveTo>
                  <a:pt x="0" y="544561"/>
                </a:moveTo>
                <a:lnTo>
                  <a:pt x="1105608" y="0"/>
                </a:lnTo>
              </a:path>
            </a:pathLst>
          </a:custGeom>
          <a:ln w="35013">
            <a:solidFill>
              <a:srgbClr val="8ED1E9"/>
            </a:solidFill>
          </a:ln>
        </p:spPr>
        <p:txBody>
          <a:bodyPr wrap="square" lIns="0" tIns="0" rIns="0" bIns="0" rtlCol="0"/>
          <a:lstStyle/>
          <a:p>
            <a:endParaRPr/>
          </a:p>
        </p:txBody>
      </p:sp>
      <p:sp>
        <p:nvSpPr>
          <p:cNvPr id="594" name="object 64"/>
          <p:cNvSpPr/>
          <p:nvPr/>
        </p:nvSpPr>
        <p:spPr>
          <a:xfrm>
            <a:off x="11596627" y="8805179"/>
            <a:ext cx="798830" cy="393700"/>
          </a:xfrm>
          <a:custGeom>
            <a:avLst/>
            <a:gdLst/>
            <a:ahLst/>
            <a:cxnLst/>
            <a:rect l="l" t="t" r="r" b="b"/>
            <a:pathLst>
              <a:path w="798829" h="393700">
                <a:moveTo>
                  <a:pt x="0" y="393394"/>
                </a:moveTo>
                <a:lnTo>
                  <a:pt x="798699" y="0"/>
                </a:lnTo>
              </a:path>
            </a:pathLst>
          </a:custGeom>
          <a:ln w="35013">
            <a:solidFill>
              <a:srgbClr val="8ED1E9"/>
            </a:solidFill>
          </a:ln>
        </p:spPr>
        <p:txBody>
          <a:bodyPr wrap="square" lIns="0" tIns="0" rIns="0" bIns="0" rtlCol="0"/>
          <a:lstStyle/>
          <a:p>
            <a:endParaRPr/>
          </a:p>
        </p:txBody>
      </p:sp>
      <p:sp>
        <p:nvSpPr>
          <p:cNvPr id="595" name="object 65"/>
          <p:cNvSpPr/>
          <p:nvPr/>
        </p:nvSpPr>
        <p:spPr>
          <a:xfrm>
            <a:off x="11903583" y="8956367"/>
            <a:ext cx="492125" cy="242570"/>
          </a:xfrm>
          <a:custGeom>
            <a:avLst/>
            <a:gdLst/>
            <a:ahLst/>
            <a:cxnLst/>
            <a:rect l="l" t="t" r="r" b="b"/>
            <a:pathLst>
              <a:path w="492125" h="242570">
                <a:moveTo>
                  <a:pt x="0" y="242205"/>
                </a:moveTo>
                <a:lnTo>
                  <a:pt x="491743" y="0"/>
                </a:lnTo>
              </a:path>
            </a:pathLst>
          </a:custGeom>
          <a:ln w="35013">
            <a:solidFill>
              <a:srgbClr val="8ED1E9"/>
            </a:solidFill>
          </a:ln>
        </p:spPr>
        <p:txBody>
          <a:bodyPr wrap="square" lIns="0" tIns="0" rIns="0" bIns="0" rtlCol="0"/>
          <a:lstStyle/>
          <a:p>
            <a:endParaRPr/>
          </a:p>
        </p:txBody>
      </p:sp>
      <p:sp>
        <p:nvSpPr>
          <p:cNvPr id="596" name="object 66"/>
          <p:cNvSpPr/>
          <p:nvPr/>
        </p:nvSpPr>
        <p:spPr>
          <a:xfrm>
            <a:off x="12210503" y="9107539"/>
            <a:ext cx="185420" cy="91440"/>
          </a:xfrm>
          <a:custGeom>
            <a:avLst/>
            <a:gdLst/>
            <a:ahLst/>
            <a:cxnLst/>
            <a:rect l="l" t="t" r="r" b="b"/>
            <a:pathLst>
              <a:path w="185420" h="91440">
                <a:moveTo>
                  <a:pt x="0" y="91033"/>
                </a:moveTo>
                <a:lnTo>
                  <a:pt x="184823" y="0"/>
                </a:lnTo>
              </a:path>
            </a:pathLst>
          </a:custGeom>
          <a:ln w="35013">
            <a:solidFill>
              <a:srgbClr val="8ED1E9"/>
            </a:solidFill>
          </a:ln>
        </p:spPr>
        <p:txBody>
          <a:bodyPr wrap="square" lIns="0" tIns="0" rIns="0" bIns="0" rtlCol="0"/>
          <a:lstStyle/>
          <a:p>
            <a:endParaRPr/>
          </a:p>
        </p:txBody>
      </p:sp>
      <p:sp>
        <p:nvSpPr>
          <p:cNvPr id="597" name="object 68"/>
          <p:cNvSpPr/>
          <p:nvPr/>
        </p:nvSpPr>
        <p:spPr>
          <a:xfrm>
            <a:off x="6877425" y="4171360"/>
            <a:ext cx="2540" cy="60325"/>
          </a:xfrm>
          <a:custGeom>
            <a:avLst/>
            <a:gdLst/>
            <a:ahLst/>
            <a:cxnLst/>
            <a:rect l="l" t="t" r="r" b="b"/>
            <a:pathLst>
              <a:path w="2540" h="60325">
                <a:moveTo>
                  <a:pt x="1955" y="60134"/>
                </a:moveTo>
                <a:lnTo>
                  <a:pt x="0" y="0"/>
                </a:lnTo>
              </a:path>
            </a:pathLst>
          </a:custGeom>
          <a:ln w="3175">
            <a:solidFill>
              <a:srgbClr val="000000"/>
            </a:solidFill>
          </a:ln>
        </p:spPr>
        <p:txBody>
          <a:bodyPr wrap="square" lIns="0" tIns="0" rIns="0" bIns="0" rtlCol="0"/>
          <a:lstStyle/>
          <a:p>
            <a:endParaRPr/>
          </a:p>
        </p:txBody>
      </p:sp>
      <p:sp>
        <p:nvSpPr>
          <p:cNvPr id="598" name="object 69"/>
          <p:cNvSpPr/>
          <p:nvPr/>
        </p:nvSpPr>
        <p:spPr>
          <a:xfrm>
            <a:off x="6883268" y="4171363"/>
            <a:ext cx="2540" cy="29209"/>
          </a:xfrm>
          <a:custGeom>
            <a:avLst/>
            <a:gdLst/>
            <a:ahLst/>
            <a:cxnLst/>
            <a:rect l="l" t="t" r="r" b="b"/>
            <a:pathLst>
              <a:path w="2540" h="29210">
                <a:moveTo>
                  <a:pt x="1930" y="0"/>
                </a:moveTo>
                <a:lnTo>
                  <a:pt x="0" y="29032"/>
                </a:lnTo>
              </a:path>
            </a:pathLst>
          </a:custGeom>
          <a:ln w="3175">
            <a:solidFill>
              <a:srgbClr val="000000"/>
            </a:solidFill>
          </a:ln>
        </p:spPr>
        <p:txBody>
          <a:bodyPr wrap="square" lIns="0" tIns="0" rIns="0" bIns="0" rtlCol="0"/>
          <a:lstStyle/>
          <a:p>
            <a:endParaRPr/>
          </a:p>
        </p:txBody>
      </p:sp>
      <p:sp>
        <p:nvSpPr>
          <p:cNvPr id="599" name="object 70"/>
          <p:cNvSpPr/>
          <p:nvPr/>
        </p:nvSpPr>
        <p:spPr>
          <a:xfrm>
            <a:off x="6879381" y="4171363"/>
            <a:ext cx="6350" cy="0"/>
          </a:xfrm>
          <a:custGeom>
            <a:avLst/>
            <a:gdLst/>
            <a:ahLst/>
            <a:cxnLst/>
            <a:rect l="l" t="t" r="r" b="b"/>
            <a:pathLst>
              <a:path w="6350">
                <a:moveTo>
                  <a:pt x="0" y="0"/>
                </a:moveTo>
                <a:lnTo>
                  <a:pt x="5816" y="0"/>
                </a:lnTo>
              </a:path>
            </a:pathLst>
          </a:custGeom>
          <a:ln w="3175">
            <a:solidFill>
              <a:srgbClr val="000000"/>
            </a:solidFill>
          </a:ln>
        </p:spPr>
        <p:txBody>
          <a:bodyPr wrap="square" lIns="0" tIns="0" rIns="0" bIns="0" rtlCol="0"/>
          <a:lstStyle/>
          <a:p>
            <a:endParaRPr/>
          </a:p>
        </p:txBody>
      </p:sp>
      <p:sp>
        <p:nvSpPr>
          <p:cNvPr id="600" name="object 71"/>
          <p:cNvSpPr/>
          <p:nvPr/>
        </p:nvSpPr>
        <p:spPr>
          <a:xfrm>
            <a:off x="6113140" y="4494730"/>
            <a:ext cx="108902" cy="103657"/>
          </a:xfrm>
          <a:prstGeom prst="rect">
            <a:avLst/>
          </a:prstGeom>
          <a:blipFill>
            <a:blip r:embed="rId3" cstate="print"/>
            <a:stretch>
              <a:fillRect/>
            </a:stretch>
          </a:blipFill>
        </p:spPr>
        <p:txBody>
          <a:bodyPr wrap="square" lIns="0" tIns="0" rIns="0" bIns="0" rtlCol="0"/>
          <a:lstStyle/>
          <a:p>
            <a:endParaRPr/>
          </a:p>
        </p:txBody>
      </p:sp>
      <p:sp>
        <p:nvSpPr>
          <p:cNvPr id="601" name="object 72"/>
          <p:cNvSpPr/>
          <p:nvPr/>
        </p:nvSpPr>
        <p:spPr>
          <a:xfrm>
            <a:off x="6653771" y="4314419"/>
            <a:ext cx="19685" cy="43815"/>
          </a:xfrm>
          <a:custGeom>
            <a:avLst/>
            <a:gdLst/>
            <a:ahLst/>
            <a:cxnLst/>
            <a:rect l="l" t="t" r="r" b="b"/>
            <a:pathLst>
              <a:path w="19684" h="43814">
                <a:moveTo>
                  <a:pt x="0" y="43510"/>
                </a:moveTo>
                <a:lnTo>
                  <a:pt x="19456" y="43510"/>
                </a:lnTo>
                <a:lnTo>
                  <a:pt x="19456" y="0"/>
                </a:lnTo>
                <a:lnTo>
                  <a:pt x="0" y="0"/>
                </a:lnTo>
                <a:lnTo>
                  <a:pt x="0" y="43510"/>
                </a:lnTo>
                <a:close/>
              </a:path>
            </a:pathLst>
          </a:custGeom>
          <a:ln w="3175">
            <a:solidFill>
              <a:srgbClr val="000000"/>
            </a:solidFill>
          </a:ln>
        </p:spPr>
        <p:txBody>
          <a:bodyPr wrap="square" lIns="0" tIns="0" rIns="0" bIns="0" rtlCol="0"/>
          <a:lstStyle/>
          <a:p>
            <a:endParaRPr/>
          </a:p>
        </p:txBody>
      </p:sp>
      <p:sp>
        <p:nvSpPr>
          <p:cNvPr id="602" name="object 73"/>
          <p:cNvSpPr/>
          <p:nvPr/>
        </p:nvSpPr>
        <p:spPr>
          <a:xfrm>
            <a:off x="6632384" y="4314419"/>
            <a:ext cx="21590" cy="43815"/>
          </a:xfrm>
          <a:custGeom>
            <a:avLst/>
            <a:gdLst/>
            <a:ahLst/>
            <a:cxnLst/>
            <a:rect l="l" t="t" r="r" b="b"/>
            <a:pathLst>
              <a:path w="21590" h="43814">
                <a:moveTo>
                  <a:pt x="0" y="43510"/>
                </a:moveTo>
                <a:lnTo>
                  <a:pt x="21386" y="43510"/>
                </a:lnTo>
                <a:lnTo>
                  <a:pt x="21386" y="0"/>
                </a:lnTo>
                <a:lnTo>
                  <a:pt x="0" y="0"/>
                </a:lnTo>
                <a:lnTo>
                  <a:pt x="0" y="43510"/>
                </a:lnTo>
                <a:close/>
              </a:path>
            </a:pathLst>
          </a:custGeom>
          <a:ln w="3175">
            <a:solidFill>
              <a:srgbClr val="000000"/>
            </a:solidFill>
          </a:ln>
        </p:spPr>
        <p:txBody>
          <a:bodyPr wrap="square" lIns="0" tIns="0" rIns="0" bIns="0" rtlCol="0"/>
          <a:lstStyle/>
          <a:p>
            <a:endParaRPr/>
          </a:p>
        </p:txBody>
      </p:sp>
      <p:sp>
        <p:nvSpPr>
          <p:cNvPr id="603" name="object 74"/>
          <p:cNvSpPr/>
          <p:nvPr/>
        </p:nvSpPr>
        <p:spPr>
          <a:xfrm>
            <a:off x="6593509" y="4314419"/>
            <a:ext cx="19685" cy="43815"/>
          </a:xfrm>
          <a:custGeom>
            <a:avLst/>
            <a:gdLst/>
            <a:ahLst/>
            <a:cxnLst/>
            <a:rect l="l" t="t" r="r" b="b"/>
            <a:pathLst>
              <a:path w="19684" h="43814">
                <a:moveTo>
                  <a:pt x="0" y="43510"/>
                </a:moveTo>
                <a:lnTo>
                  <a:pt x="19430" y="43510"/>
                </a:lnTo>
                <a:lnTo>
                  <a:pt x="19430" y="0"/>
                </a:lnTo>
                <a:lnTo>
                  <a:pt x="0" y="0"/>
                </a:lnTo>
                <a:lnTo>
                  <a:pt x="0" y="43510"/>
                </a:lnTo>
                <a:close/>
              </a:path>
            </a:pathLst>
          </a:custGeom>
          <a:ln w="3175">
            <a:solidFill>
              <a:srgbClr val="000000"/>
            </a:solidFill>
          </a:ln>
        </p:spPr>
        <p:txBody>
          <a:bodyPr wrap="square" lIns="0" tIns="0" rIns="0" bIns="0" rtlCol="0"/>
          <a:lstStyle/>
          <a:p>
            <a:endParaRPr/>
          </a:p>
        </p:txBody>
      </p:sp>
      <p:sp>
        <p:nvSpPr>
          <p:cNvPr id="604" name="object 75"/>
          <p:cNvSpPr/>
          <p:nvPr/>
        </p:nvSpPr>
        <p:spPr>
          <a:xfrm>
            <a:off x="6572084" y="4314419"/>
            <a:ext cx="21590" cy="43815"/>
          </a:xfrm>
          <a:custGeom>
            <a:avLst/>
            <a:gdLst/>
            <a:ahLst/>
            <a:cxnLst/>
            <a:rect l="l" t="t" r="r" b="b"/>
            <a:pathLst>
              <a:path w="21590" h="43814">
                <a:moveTo>
                  <a:pt x="0" y="43510"/>
                </a:moveTo>
                <a:lnTo>
                  <a:pt x="21424" y="43510"/>
                </a:lnTo>
                <a:lnTo>
                  <a:pt x="21424" y="0"/>
                </a:lnTo>
                <a:lnTo>
                  <a:pt x="0" y="0"/>
                </a:lnTo>
                <a:lnTo>
                  <a:pt x="0" y="43510"/>
                </a:lnTo>
                <a:close/>
              </a:path>
            </a:pathLst>
          </a:custGeom>
          <a:ln w="3175">
            <a:solidFill>
              <a:srgbClr val="000000"/>
            </a:solidFill>
          </a:ln>
        </p:spPr>
        <p:txBody>
          <a:bodyPr wrap="square" lIns="0" tIns="0" rIns="0" bIns="0" rtlCol="0"/>
          <a:lstStyle/>
          <a:p>
            <a:endParaRPr/>
          </a:p>
        </p:txBody>
      </p:sp>
      <p:sp>
        <p:nvSpPr>
          <p:cNvPr id="605" name="object 76"/>
          <p:cNvSpPr/>
          <p:nvPr/>
        </p:nvSpPr>
        <p:spPr>
          <a:xfrm>
            <a:off x="6612940" y="4314419"/>
            <a:ext cx="19685" cy="43815"/>
          </a:xfrm>
          <a:custGeom>
            <a:avLst/>
            <a:gdLst/>
            <a:ahLst/>
            <a:cxnLst/>
            <a:rect l="l" t="t" r="r" b="b"/>
            <a:pathLst>
              <a:path w="19684" h="43814">
                <a:moveTo>
                  <a:pt x="0" y="43510"/>
                </a:moveTo>
                <a:lnTo>
                  <a:pt x="19443" y="43510"/>
                </a:lnTo>
                <a:lnTo>
                  <a:pt x="19443" y="0"/>
                </a:lnTo>
                <a:lnTo>
                  <a:pt x="0" y="0"/>
                </a:lnTo>
                <a:lnTo>
                  <a:pt x="0" y="43510"/>
                </a:lnTo>
                <a:close/>
              </a:path>
            </a:pathLst>
          </a:custGeom>
          <a:ln w="3175">
            <a:solidFill>
              <a:srgbClr val="000000"/>
            </a:solidFill>
          </a:ln>
        </p:spPr>
        <p:txBody>
          <a:bodyPr wrap="square" lIns="0" tIns="0" rIns="0" bIns="0" rtlCol="0"/>
          <a:lstStyle/>
          <a:p>
            <a:endParaRPr/>
          </a:p>
        </p:txBody>
      </p:sp>
      <p:sp>
        <p:nvSpPr>
          <p:cNvPr id="606" name="object 77"/>
          <p:cNvSpPr/>
          <p:nvPr/>
        </p:nvSpPr>
        <p:spPr>
          <a:xfrm>
            <a:off x="6039243" y="4648125"/>
            <a:ext cx="41275" cy="22860"/>
          </a:xfrm>
          <a:custGeom>
            <a:avLst/>
            <a:gdLst/>
            <a:ahLst/>
            <a:cxnLst/>
            <a:rect l="l" t="t" r="r" b="b"/>
            <a:pathLst>
              <a:path w="41275" h="22860">
                <a:moveTo>
                  <a:pt x="40843" y="0"/>
                </a:moveTo>
                <a:lnTo>
                  <a:pt x="0" y="0"/>
                </a:lnTo>
                <a:lnTo>
                  <a:pt x="0" y="22821"/>
                </a:lnTo>
                <a:lnTo>
                  <a:pt x="40843" y="22821"/>
                </a:lnTo>
                <a:lnTo>
                  <a:pt x="40843" y="0"/>
                </a:lnTo>
                <a:close/>
              </a:path>
            </a:pathLst>
          </a:custGeom>
          <a:ln w="3175">
            <a:solidFill>
              <a:srgbClr val="000000"/>
            </a:solidFill>
          </a:ln>
        </p:spPr>
        <p:txBody>
          <a:bodyPr wrap="square" lIns="0" tIns="0" rIns="0" bIns="0" rtlCol="0"/>
          <a:lstStyle/>
          <a:p>
            <a:endParaRPr/>
          </a:p>
        </p:txBody>
      </p:sp>
      <p:sp>
        <p:nvSpPr>
          <p:cNvPr id="607" name="object 78"/>
          <p:cNvSpPr/>
          <p:nvPr/>
        </p:nvSpPr>
        <p:spPr>
          <a:xfrm>
            <a:off x="6039243" y="4627398"/>
            <a:ext cx="41275" cy="20955"/>
          </a:xfrm>
          <a:custGeom>
            <a:avLst/>
            <a:gdLst/>
            <a:ahLst/>
            <a:cxnLst/>
            <a:rect l="l" t="t" r="r" b="b"/>
            <a:pathLst>
              <a:path w="41275" h="20954">
                <a:moveTo>
                  <a:pt x="40843" y="0"/>
                </a:moveTo>
                <a:lnTo>
                  <a:pt x="0" y="0"/>
                </a:lnTo>
                <a:lnTo>
                  <a:pt x="0" y="20713"/>
                </a:lnTo>
                <a:lnTo>
                  <a:pt x="40843" y="20713"/>
                </a:lnTo>
                <a:lnTo>
                  <a:pt x="40843" y="0"/>
                </a:lnTo>
                <a:close/>
              </a:path>
            </a:pathLst>
          </a:custGeom>
          <a:ln w="3175">
            <a:solidFill>
              <a:srgbClr val="000000"/>
            </a:solidFill>
          </a:ln>
        </p:spPr>
        <p:txBody>
          <a:bodyPr wrap="square" lIns="0" tIns="0" rIns="0" bIns="0" rtlCol="0"/>
          <a:lstStyle/>
          <a:p>
            <a:endParaRPr/>
          </a:p>
        </p:txBody>
      </p:sp>
      <p:sp>
        <p:nvSpPr>
          <p:cNvPr id="608" name="object 79"/>
          <p:cNvSpPr/>
          <p:nvPr/>
        </p:nvSpPr>
        <p:spPr>
          <a:xfrm>
            <a:off x="6039243" y="4606672"/>
            <a:ext cx="41275" cy="20955"/>
          </a:xfrm>
          <a:custGeom>
            <a:avLst/>
            <a:gdLst/>
            <a:ahLst/>
            <a:cxnLst/>
            <a:rect l="l" t="t" r="r" b="b"/>
            <a:pathLst>
              <a:path w="41275" h="20954">
                <a:moveTo>
                  <a:pt x="40843" y="0"/>
                </a:moveTo>
                <a:lnTo>
                  <a:pt x="0" y="0"/>
                </a:lnTo>
                <a:lnTo>
                  <a:pt x="0" y="20739"/>
                </a:lnTo>
                <a:lnTo>
                  <a:pt x="40843" y="20739"/>
                </a:lnTo>
                <a:lnTo>
                  <a:pt x="40843" y="0"/>
                </a:lnTo>
                <a:close/>
              </a:path>
            </a:pathLst>
          </a:custGeom>
          <a:ln w="3175">
            <a:solidFill>
              <a:srgbClr val="000000"/>
            </a:solidFill>
          </a:ln>
        </p:spPr>
        <p:txBody>
          <a:bodyPr wrap="square" lIns="0" tIns="0" rIns="0" bIns="0" rtlCol="0"/>
          <a:lstStyle/>
          <a:p>
            <a:endParaRPr/>
          </a:p>
        </p:txBody>
      </p:sp>
      <p:sp>
        <p:nvSpPr>
          <p:cNvPr id="609" name="object 80"/>
          <p:cNvSpPr/>
          <p:nvPr/>
        </p:nvSpPr>
        <p:spPr>
          <a:xfrm>
            <a:off x="6039243" y="4583875"/>
            <a:ext cx="41275" cy="22860"/>
          </a:xfrm>
          <a:custGeom>
            <a:avLst/>
            <a:gdLst/>
            <a:ahLst/>
            <a:cxnLst/>
            <a:rect l="l" t="t" r="r" b="b"/>
            <a:pathLst>
              <a:path w="41275" h="22860">
                <a:moveTo>
                  <a:pt x="40843" y="0"/>
                </a:moveTo>
                <a:lnTo>
                  <a:pt x="0" y="0"/>
                </a:lnTo>
                <a:lnTo>
                  <a:pt x="0" y="22796"/>
                </a:lnTo>
                <a:lnTo>
                  <a:pt x="40843" y="22796"/>
                </a:lnTo>
                <a:lnTo>
                  <a:pt x="40843" y="0"/>
                </a:lnTo>
                <a:close/>
              </a:path>
            </a:pathLst>
          </a:custGeom>
          <a:ln w="3175">
            <a:solidFill>
              <a:srgbClr val="000000"/>
            </a:solidFill>
          </a:ln>
        </p:spPr>
        <p:txBody>
          <a:bodyPr wrap="square" lIns="0" tIns="0" rIns="0" bIns="0" rtlCol="0"/>
          <a:lstStyle/>
          <a:p>
            <a:endParaRPr/>
          </a:p>
        </p:txBody>
      </p:sp>
      <p:sp>
        <p:nvSpPr>
          <p:cNvPr id="610" name="object 81"/>
          <p:cNvSpPr/>
          <p:nvPr/>
        </p:nvSpPr>
        <p:spPr>
          <a:xfrm>
            <a:off x="6039243" y="4563149"/>
            <a:ext cx="41275" cy="20955"/>
          </a:xfrm>
          <a:custGeom>
            <a:avLst/>
            <a:gdLst/>
            <a:ahLst/>
            <a:cxnLst/>
            <a:rect l="l" t="t" r="r" b="b"/>
            <a:pathLst>
              <a:path w="41275" h="20954">
                <a:moveTo>
                  <a:pt x="40843" y="0"/>
                </a:moveTo>
                <a:lnTo>
                  <a:pt x="0" y="0"/>
                </a:lnTo>
                <a:lnTo>
                  <a:pt x="0" y="20713"/>
                </a:lnTo>
                <a:lnTo>
                  <a:pt x="40843" y="20713"/>
                </a:lnTo>
                <a:lnTo>
                  <a:pt x="40843" y="0"/>
                </a:lnTo>
                <a:close/>
              </a:path>
            </a:pathLst>
          </a:custGeom>
          <a:ln w="3175">
            <a:solidFill>
              <a:srgbClr val="000000"/>
            </a:solidFill>
          </a:ln>
        </p:spPr>
        <p:txBody>
          <a:bodyPr wrap="square" lIns="0" tIns="0" rIns="0" bIns="0" rtlCol="0"/>
          <a:lstStyle/>
          <a:p>
            <a:endParaRPr/>
          </a:p>
        </p:txBody>
      </p:sp>
      <p:sp>
        <p:nvSpPr>
          <p:cNvPr id="611" name="object 82"/>
          <p:cNvSpPr/>
          <p:nvPr/>
        </p:nvSpPr>
        <p:spPr>
          <a:xfrm>
            <a:off x="6039243" y="4542410"/>
            <a:ext cx="41275" cy="20955"/>
          </a:xfrm>
          <a:custGeom>
            <a:avLst/>
            <a:gdLst/>
            <a:ahLst/>
            <a:cxnLst/>
            <a:rect l="l" t="t" r="r" b="b"/>
            <a:pathLst>
              <a:path w="41275" h="20954">
                <a:moveTo>
                  <a:pt x="40843" y="0"/>
                </a:moveTo>
                <a:lnTo>
                  <a:pt x="0" y="0"/>
                </a:lnTo>
                <a:lnTo>
                  <a:pt x="0" y="20739"/>
                </a:lnTo>
                <a:lnTo>
                  <a:pt x="40843" y="20739"/>
                </a:lnTo>
                <a:lnTo>
                  <a:pt x="40843" y="0"/>
                </a:lnTo>
                <a:close/>
              </a:path>
            </a:pathLst>
          </a:custGeom>
          <a:ln w="3175">
            <a:solidFill>
              <a:srgbClr val="000000"/>
            </a:solidFill>
          </a:ln>
        </p:spPr>
        <p:txBody>
          <a:bodyPr wrap="square" lIns="0" tIns="0" rIns="0" bIns="0" rtlCol="0"/>
          <a:lstStyle/>
          <a:p>
            <a:endParaRPr/>
          </a:p>
        </p:txBody>
      </p:sp>
      <p:sp>
        <p:nvSpPr>
          <p:cNvPr id="612" name="object 83"/>
          <p:cNvSpPr/>
          <p:nvPr/>
        </p:nvSpPr>
        <p:spPr>
          <a:xfrm>
            <a:off x="6039243" y="4519613"/>
            <a:ext cx="41275" cy="22860"/>
          </a:xfrm>
          <a:custGeom>
            <a:avLst/>
            <a:gdLst/>
            <a:ahLst/>
            <a:cxnLst/>
            <a:rect l="l" t="t" r="r" b="b"/>
            <a:pathLst>
              <a:path w="41275" h="22860">
                <a:moveTo>
                  <a:pt x="40843" y="0"/>
                </a:moveTo>
                <a:lnTo>
                  <a:pt x="0" y="0"/>
                </a:lnTo>
                <a:lnTo>
                  <a:pt x="0" y="22796"/>
                </a:lnTo>
                <a:lnTo>
                  <a:pt x="40843" y="22796"/>
                </a:lnTo>
                <a:lnTo>
                  <a:pt x="40843" y="0"/>
                </a:lnTo>
                <a:close/>
              </a:path>
            </a:pathLst>
          </a:custGeom>
          <a:ln w="3175">
            <a:solidFill>
              <a:srgbClr val="000000"/>
            </a:solidFill>
          </a:ln>
        </p:spPr>
        <p:txBody>
          <a:bodyPr wrap="square" lIns="0" tIns="0" rIns="0" bIns="0" rtlCol="0"/>
          <a:lstStyle/>
          <a:p>
            <a:endParaRPr/>
          </a:p>
        </p:txBody>
      </p:sp>
      <p:sp>
        <p:nvSpPr>
          <p:cNvPr id="613" name="object 84"/>
          <p:cNvSpPr/>
          <p:nvPr/>
        </p:nvSpPr>
        <p:spPr>
          <a:xfrm>
            <a:off x="7276097" y="4343425"/>
            <a:ext cx="17780" cy="4445"/>
          </a:xfrm>
          <a:custGeom>
            <a:avLst/>
            <a:gdLst/>
            <a:ahLst/>
            <a:cxnLst/>
            <a:rect l="l" t="t" r="r" b="b"/>
            <a:pathLst>
              <a:path w="17779" h="4445">
                <a:moveTo>
                  <a:pt x="0" y="0"/>
                </a:moveTo>
                <a:lnTo>
                  <a:pt x="0" y="4140"/>
                </a:lnTo>
                <a:lnTo>
                  <a:pt x="17513" y="4140"/>
                </a:lnTo>
                <a:lnTo>
                  <a:pt x="17513" y="2044"/>
                </a:lnTo>
                <a:lnTo>
                  <a:pt x="0" y="0"/>
                </a:lnTo>
                <a:close/>
              </a:path>
            </a:pathLst>
          </a:custGeom>
          <a:solidFill>
            <a:srgbClr val="000000"/>
          </a:solidFill>
        </p:spPr>
        <p:txBody>
          <a:bodyPr wrap="square" lIns="0" tIns="0" rIns="0" bIns="0" rtlCol="0"/>
          <a:lstStyle/>
          <a:p>
            <a:endParaRPr/>
          </a:p>
        </p:txBody>
      </p:sp>
      <p:sp>
        <p:nvSpPr>
          <p:cNvPr id="614" name="object 85"/>
          <p:cNvSpPr/>
          <p:nvPr/>
        </p:nvSpPr>
        <p:spPr>
          <a:xfrm>
            <a:off x="7227481" y="4343426"/>
            <a:ext cx="13970" cy="2540"/>
          </a:xfrm>
          <a:custGeom>
            <a:avLst/>
            <a:gdLst/>
            <a:ahLst/>
            <a:cxnLst/>
            <a:rect l="l" t="t" r="r" b="b"/>
            <a:pathLst>
              <a:path w="13970" h="2539">
                <a:moveTo>
                  <a:pt x="0" y="2044"/>
                </a:moveTo>
                <a:lnTo>
                  <a:pt x="13601" y="2044"/>
                </a:lnTo>
                <a:lnTo>
                  <a:pt x="13601" y="0"/>
                </a:lnTo>
                <a:lnTo>
                  <a:pt x="0" y="0"/>
                </a:lnTo>
                <a:lnTo>
                  <a:pt x="0" y="2044"/>
                </a:lnTo>
                <a:close/>
              </a:path>
            </a:pathLst>
          </a:custGeom>
          <a:solidFill>
            <a:srgbClr val="000000"/>
          </a:solidFill>
        </p:spPr>
        <p:txBody>
          <a:bodyPr wrap="square" lIns="0" tIns="0" rIns="0" bIns="0" rtlCol="0"/>
          <a:lstStyle/>
          <a:p>
            <a:endParaRPr/>
          </a:p>
        </p:txBody>
      </p:sp>
      <p:sp>
        <p:nvSpPr>
          <p:cNvPr id="615" name="object 86"/>
          <p:cNvSpPr/>
          <p:nvPr/>
        </p:nvSpPr>
        <p:spPr>
          <a:xfrm>
            <a:off x="7233310" y="4345471"/>
            <a:ext cx="2540" cy="2540"/>
          </a:xfrm>
          <a:custGeom>
            <a:avLst/>
            <a:gdLst/>
            <a:ahLst/>
            <a:cxnLst/>
            <a:rect l="l" t="t" r="r" b="b"/>
            <a:pathLst>
              <a:path w="2540" h="2539">
                <a:moveTo>
                  <a:pt x="0" y="2095"/>
                </a:moveTo>
                <a:lnTo>
                  <a:pt x="1968" y="2095"/>
                </a:lnTo>
                <a:lnTo>
                  <a:pt x="1968" y="0"/>
                </a:lnTo>
                <a:lnTo>
                  <a:pt x="0" y="0"/>
                </a:lnTo>
                <a:lnTo>
                  <a:pt x="0" y="2095"/>
                </a:lnTo>
                <a:close/>
              </a:path>
            </a:pathLst>
          </a:custGeom>
          <a:solidFill>
            <a:srgbClr val="000000"/>
          </a:solidFill>
        </p:spPr>
        <p:txBody>
          <a:bodyPr wrap="square" lIns="0" tIns="0" rIns="0" bIns="0" rtlCol="0"/>
          <a:lstStyle/>
          <a:p>
            <a:endParaRPr/>
          </a:p>
        </p:txBody>
      </p:sp>
      <p:sp>
        <p:nvSpPr>
          <p:cNvPr id="616" name="object 87"/>
          <p:cNvSpPr/>
          <p:nvPr/>
        </p:nvSpPr>
        <p:spPr>
          <a:xfrm>
            <a:off x="7439456" y="4343426"/>
            <a:ext cx="17780" cy="4445"/>
          </a:xfrm>
          <a:custGeom>
            <a:avLst/>
            <a:gdLst/>
            <a:ahLst/>
            <a:cxnLst/>
            <a:rect l="l" t="t" r="r" b="b"/>
            <a:pathLst>
              <a:path w="17779" h="4445">
                <a:moveTo>
                  <a:pt x="0" y="4140"/>
                </a:moveTo>
                <a:lnTo>
                  <a:pt x="17513" y="4140"/>
                </a:lnTo>
                <a:lnTo>
                  <a:pt x="17513" y="0"/>
                </a:lnTo>
                <a:lnTo>
                  <a:pt x="0" y="0"/>
                </a:lnTo>
                <a:lnTo>
                  <a:pt x="0" y="4140"/>
                </a:lnTo>
                <a:close/>
              </a:path>
            </a:pathLst>
          </a:custGeom>
          <a:solidFill>
            <a:srgbClr val="000000"/>
          </a:solidFill>
        </p:spPr>
        <p:txBody>
          <a:bodyPr wrap="square" lIns="0" tIns="0" rIns="0" bIns="0" rtlCol="0"/>
          <a:lstStyle/>
          <a:p>
            <a:endParaRPr/>
          </a:p>
        </p:txBody>
      </p:sp>
      <p:sp>
        <p:nvSpPr>
          <p:cNvPr id="617" name="object 88"/>
          <p:cNvSpPr/>
          <p:nvPr/>
        </p:nvSpPr>
        <p:spPr>
          <a:xfrm>
            <a:off x="7151636" y="4341343"/>
            <a:ext cx="19685" cy="4445"/>
          </a:xfrm>
          <a:custGeom>
            <a:avLst/>
            <a:gdLst/>
            <a:ahLst/>
            <a:cxnLst/>
            <a:rect l="l" t="t" r="r" b="b"/>
            <a:pathLst>
              <a:path w="19684" h="4445">
                <a:moveTo>
                  <a:pt x="0" y="4127"/>
                </a:moveTo>
                <a:lnTo>
                  <a:pt x="19481" y="4127"/>
                </a:lnTo>
                <a:lnTo>
                  <a:pt x="19481" y="0"/>
                </a:lnTo>
                <a:lnTo>
                  <a:pt x="0" y="0"/>
                </a:lnTo>
                <a:lnTo>
                  <a:pt x="0" y="4127"/>
                </a:lnTo>
                <a:close/>
              </a:path>
            </a:pathLst>
          </a:custGeom>
          <a:solidFill>
            <a:srgbClr val="000000"/>
          </a:solidFill>
        </p:spPr>
        <p:txBody>
          <a:bodyPr wrap="square" lIns="0" tIns="0" rIns="0" bIns="0" rtlCol="0"/>
          <a:lstStyle/>
          <a:p>
            <a:endParaRPr/>
          </a:p>
        </p:txBody>
      </p:sp>
      <p:sp>
        <p:nvSpPr>
          <p:cNvPr id="618" name="object 89"/>
          <p:cNvSpPr/>
          <p:nvPr/>
        </p:nvSpPr>
        <p:spPr>
          <a:xfrm>
            <a:off x="7093292" y="4339261"/>
            <a:ext cx="19685" cy="4445"/>
          </a:xfrm>
          <a:custGeom>
            <a:avLst/>
            <a:gdLst/>
            <a:ahLst/>
            <a:cxnLst/>
            <a:rect l="l" t="t" r="r" b="b"/>
            <a:pathLst>
              <a:path w="19684" h="4445">
                <a:moveTo>
                  <a:pt x="0" y="4165"/>
                </a:moveTo>
                <a:lnTo>
                  <a:pt x="19430" y="4165"/>
                </a:lnTo>
                <a:lnTo>
                  <a:pt x="19430" y="0"/>
                </a:lnTo>
                <a:lnTo>
                  <a:pt x="0" y="0"/>
                </a:lnTo>
                <a:lnTo>
                  <a:pt x="0" y="4165"/>
                </a:lnTo>
                <a:close/>
              </a:path>
            </a:pathLst>
          </a:custGeom>
          <a:solidFill>
            <a:srgbClr val="000000"/>
          </a:solidFill>
        </p:spPr>
        <p:txBody>
          <a:bodyPr wrap="square" lIns="0" tIns="0" rIns="0" bIns="0" rtlCol="0"/>
          <a:lstStyle/>
          <a:p>
            <a:endParaRPr/>
          </a:p>
        </p:txBody>
      </p:sp>
      <p:sp>
        <p:nvSpPr>
          <p:cNvPr id="619" name="object 90"/>
          <p:cNvSpPr/>
          <p:nvPr/>
        </p:nvSpPr>
        <p:spPr>
          <a:xfrm>
            <a:off x="7097179" y="4345471"/>
            <a:ext cx="12065" cy="2540"/>
          </a:xfrm>
          <a:custGeom>
            <a:avLst/>
            <a:gdLst/>
            <a:ahLst/>
            <a:cxnLst/>
            <a:rect l="l" t="t" r="r" b="b"/>
            <a:pathLst>
              <a:path w="12065" h="2539">
                <a:moveTo>
                  <a:pt x="0" y="2095"/>
                </a:moveTo>
                <a:lnTo>
                  <a:pt x="11683" y="2095"/>
                </a:lnTo>
                <a:lnTo>
                  <a:pt x="11683" y="0"/>
                </a:lnTo>
                <a:lnTo>
                  <a:pt x="0" y="0"/>
                </a:lnTo>
                <a:lnTo>
                  <a:pt x="0" y="2095"/>
                </a:lnTo>
                <a:close/>
              </a:path>
            </a:pathLst>
          </a:custGeom>
          <a:solidFill>
            <a:srgbClr val="000000"/>
          </a:solidFill>
        </p:spPr>
        <p:txBody>
          <a:bodyPr wrap="square" lIns="0" tIns="0" rIns="0" bIns="0" rtlCol="0"/>
          <a:lstStyle/>
          <a:p>
            <a:endParaRPr/>
          </a:p>
        </p:txBody>
      </p:sp>
      <p:sp>
        <p:nvSpPr>
          <p:cNvPr id="620" name="object 91"/>
          <p:cNvSpPr/>
          <p:nvPr/>
        </p:nvSpPr>
        <p:spPr>
          <a:xfrm>
            <a:off x="7563929" y="4343426"/>
            <a:ext cx="8255" cy="4445"/>
          </a:xfrm>
          <a:custGeom>
            <a:avLst/>
            <a:gdLst/>
            <a:ahLst/>
            <a:cxnLst/>
            <a:rect l="l" t="t" r="r" b="b"/>
            <a:pathLst>
              <a:path w="8254" h="4445">
                <a:moveTo>
                  <a:pt x="0" y="4140"/>
                </a:moveTo>
                <a:lnTo>
                  <a:pt x="7772" y="4140"/>
                </a:lnTo>
                <a:lnTo>
                  <a:pt x="7772" y="0"/>
                </a:lnTo>
                <a:lnTo>
                  <a:pt x="0" y="0"/>
                </a:lnTo>
                <a:lnTo>
                  <a:pt x="0" y="4140"/>
                </a:lnTo>
                <a:close/>
              </a:path>
            </a:pathLst>
          </a:custGeom>
          <a:solidFill>
            <a:srgbClr val="000000"/>
          </a:solidFill>
        </p:spPr>
        <p:txBody>
          <a:bodyPr wrap="square" lIns="0" tIns="0" rIns="0" bIns="0" rtlCol="0"/>
          <a:lstStyle/>
          <a:p>
            <a:endParaRPr/>
          </a:p>
        </p:txBody>
      </p:sp>
      <p:sp>
        <p:nvSpPr>
          <p:cNvPr id="621" name="object 92"/>
          <p:cNvSpPr/>
          <p:nvPr/>
        </p:nvSpPr>
        <p:spPr>
          <a:xfrm>
            <a:off x="7618374" y="4343426"/>
            <a:ext cx="17780" cy="4445"/>
          </a:xfrm>
          <a:custGeom>
            <a:avLst/>
            <a:gdLst/>
            <a:ahLst/>
            <a:cxnLst/>
            <a:rect l="l" t="t" r="r" b="b"/>
            <a:pathLst>
              <a:path w="17779" h="4445">
                <a:moveTo>
                  <a:pt x="0" y="4140"/>
                </a:moveTo>
                <a:lnTo>
                  <a:pt x="17500" y="4140"/>
                </a:lnTo>
                <a:lnTo>
                  <a:pt x="17500" y="0"/>
                </a:lnTo>
                <a:lnTo>
                  <a:pt x="0" y="0"/>
                </a:lnTo>
                <a:lnTo>
                  <a:pt x="0" y="4140"/>
                </a:lnTo>
                <a:close/>
              </a:path>
            </a:pathLst>
          </a:custGeom>
          <a:solidFill>
            <a:srgbClr val="000000"/>
          </a:solidFill>
        </p:spPr>
        <p:txBody>
          <a:bodyPr wrap="square" lIns="0" tIns="0" rIns="0" bIns="0" rtlCol="0"/>
          <a:lstStyle/>
          <a:p>
            <a:endParaRPr/>
          </a:p>
        </p:txBody>
      </p:sp>
      <p:sp>
        <p:nvSpPr>
          <p:cNvPr id="622" name="object 93"/>
          <p:cNvSpPr/>
          <p:nvPr/>
        </p:nvSpPr>
        <p:spPr>
          <a:xfrm>
            <a:off x="7659217" y="4343426"/>
            <a:ext cx="4445" cy="4445"/>
          </a:xfrm>
          <a:custGeom>
            <a:avLst/>
            <a:gdLst/>
            <a:ahLst/>
            <a:cxnLst/>
            <a:rect l="l" t="t" r="r" b="b"/>
            <a:pathLst>
              <a:path w="4445" h="4445">
                <a:moveTo>
                  <a:pt x="0" y="4140"/>
                </a:moveTo>
                <a:lnTo>
                  <a:pt x="3886" y="4140"/>
                </a:lnTo>
                <a:lnTo>
                  <a:pt x="3886" y="0"/>
                </a:lnTo>
                <a:lnTo>
                  <a:pt x="0" y="0"/>
                </a:lnTo>
                <a:lnTo>
                  <a:pt x="0" y="4140"/>
                </a:lnTo>
                <a:close/>
              </a:path>
            </a:pathLst>
          </a:custGeom>
          <a:solidFill>
            <a:srgbClr val="000000"/>
          </a:solidFill>
        </p:spPr>
        <p:txBody>
          <a:bodyPr wrap="square" lIns="0" tIns="0" rIns="0" bIns="0" rtlCol="0"/>
          <a:lstStyle/>
          <a:p>
            <a:endParaRPr/>
          </a:p>
        </p:txBody>
      </p:sp>
      <p:sp>
        <p:nvSpPr>
          <p:cNvPr id="623" name="object 94"/>
          <p:cNvSpPr/>
          <p:nvPr/>
        </p:nvSpPr>
        <p:spPr>
          <a:xfrm>
            <a:off x="7657262" y="4339261"/>
            <a:ext cx="8255" cy="4445"/>
          </a:xfrm>
          <a:custGeom>
            <a:avLst/>
            <a:gdLst/>
            <a:ahLst/>
            <a:cxnLst/>
            <a:rect l="l" t="t" r="r" b="b"/>
            <a:pathLst>
              <a:path w="8254" h="4445">
                <a:moveTo>
                  <a:pt x="0" y="4165"/>
                </a:moveTo>
                <a:lnTo>
                  <a:pt x="7797" y="4165"/>
                </a:lnTo>
                <a:lnTo>
                  <a:pt x="7797" y="0"/>
                </a:lnTo>
                <a:lnTo>
                  <a:pt x="0" y="0"/>
                </a:lnTo>
                <a:lnTo>
                  <a:pt x="0" y="4165"/>
                </a:lnTo>
                <a:close/>
              </a:path>
            </a:pathLst>
          </a:custGeom>
          <a:solidFill>
            <a:srgbClr val="000000"/>
          </a:solidFill>
        </p:spPr>
        <p:txBody>
          <a:bodyPr wrap="square" lIns="0" tIns="0" rIns="0" bIns="0" rtlCol="0"/>
          <a:lstStyle/>
          <a:p>
            <a:endParaRPr/>
          </a:p>
        </p:txBody>
      </p:sp>
      <p:sp>
        <p:nvSpPr>
          <p:cNvPr id="624" name="object 95"/>
          <p:cNvSpPr/>
          <p:nvPr/>
        </p:nvSpPr>
        <p:spPr>
          <a:xfrm>
            <a:off x="7264425" y="4330987"/>
            <a:ext cx="0" cy="2540"/>
          </a:xfrm>
          <a:custGeom>
            <a:avLst/>
            <a:gdLst/>
            <a:ahLst/>
            <a:cxnLst/>
            <a:rect l="l" t="t" r="r" b="b"/>
            <a:pathLst>
              <a:path h="2539">
                <a:moveTo>
                  <a:pt x="0" y="0"/>
                </a:moveTo>
                <a:lnTo>
                  <a:pt x="0" y="2057"/>
                </a:lnTo>
              </a:path>
            </a:pathLst>
          </a:custGeom>
          <a:ln w="3175">
            <a:solidFill>
              <a:srgbClr val="000000"/>
            </a:solidFill>
          </a:ln>
        </p:spPr>
        <p:txBody>
          <a:bodyPr wrap="square" lIns="0" tIns="0" rIns="0" bIns="0" rtlCol="0"/>
          <a:lstStyle/>
          <a:p>
            <a:endParaRPr/>
          </a:p>
        </p:txBody>
      </p:sp>
      <p:sp>
        <p:nvSpPr>
          <p:cNvPr id="625" name="object 96"/>
          <p:cNvSpPr/>
          <p:nvPr/>
        </p:nvSpPr>
        <p:spPr>
          <a:xfrm>
            <a:off x="7281948" y="4330986"/>
            <a:ext cx="0" cy="2540"/>
          </a:xfrm>
          <a:custGeom>
            <a:avLst/>
            <a:gdLst/>
            <a:ahLst/>
            <a:cxnLst/>
            <a:rect l="l" t="t" r="r" b="b"/>
            <a:pathLst>
              <a:path h="2539">
                <a:moveTo>
                  <a:pt x="0" y="0"/>
                </a:moveTo>
                <a:lnTo>
                  <a:pt x="0" y="2057"/>
                </a:lnTo>
              </a:path>
            </a:pathLst>
          </a:custGeom>
          <a:ln w="3175">
            <a:solidFill>
              <a:srgbClr val="000000"/>
            </a:solidFill>
          </a:ln>
        </p:spPr>
        <p:txBody>
          <a:bodyPr wrap="square" lIns="0" tIns="0" rIns="0" bIns="0" rtlCol="0"/>
          <a:lstStyle/>
          <a:p>
            <a:endParaRPr/>
          </a:p>
        </p:txBody>
      </p:sp>
      <p:sp>
        <p:nvSpPr>
          <p:cNvPr id="626" name="object 97"/>
          <p:cNvSpPr/>
          <p:nvPr/>
        </p:nvSpPr>
        <p:spPr>
          <a:xfrm>
            <a:off x="7278042" y="4330986"/>
            <a:ext cx="0" cy="2540"/>
          </a:xfrm>
          <a:custGeom>
            <a:avLst/>
            <a:gdLst/>
            <a:ahLst/>
            <a:cxnLst/>
            <a:rect l="l" t="t" r="r" b="b"/>
            <a:pathLst>
              <a:path h="2539">
                <a:moveTo>
                  <a:pt x="0" y="0"/>
                </a:moveTo>
                <a:lnTo>
                  <a:pt x="0" y="2057"/>
                </a:lnTo>
              </a:path>
            </a:pathLst>
          </a:custGeom>
          <a:ln w="3175">
            <a:solidFill>
              <a:srgbClr val="000000"/>
            </a:solidFill>
          </a:ln>
        </p:spPr>
        <p:txBody>
          <a:bodyPr wrap="square" lIns="0" tIns="0" rIns="0" bIns="0" rtlCol="0"/>
          <a:lstStyle/>
          <a:p>
            <a:endParaRPr/>
          </a:p>
        </p:txBody>
      </p:sp>
      <p:sp>
        <p:nvSpPr>
          <p:cNvPr id="627" name="object 98"/>
          <p:cNvSpPr/>
          <p:nvPr/>
        </p:nvSpPr>
        <p:spPr>
          <a:xfrm>
            <a:off x="7266383" y="4330986"/>
            <a:ext cx="12065" cy="0"/>
          </a:xfrm>
          <a:custGeom>
            <a:avLst/>
            <a:gdLst/>
            <a:ahLst/>
            <a:cxnLst/>
            <a:rect l="l" t="t" r="r" b="b"/>
            <a:pathLst>
              <a:path w="12065">
                <a:moveTo>
                  <a:pt x="11658" y="0"/>
                </a:moveTo>
                <a:lnTo>
                  <a:pt x="0" y="0"/>
                </a:lnTo>
              </a:path>
            </a:pathLst>
          </a:custGeom>
          <a:ln w="3175">
            <a:solidFill>
              <a:srgbClr val="000000"/>
            </a:solidFill>
          </a:ln>
        </p:spPr>
        <p:txBody>
          <a:bodyPr wrap="square" lIns="0" tIns="0" rIns="0" bIns="0" rtlCol="0"/>
          <a:lstStyle/>
          <a:p>
            <a:endParaRPr/>
          </a:p>
        </p:txBody>
      </p:sp>
      <p:sp>
        <p:nvSpPr>
          <p:cNvPr id="628" name="object 99"/>
          <p:cNvSpPr/>
          <p:nvPr/>
        </p:nvSpPr>
        <p:spPr>
          <a:xfrm>
            <a:off x="7266383" y="4333045"/>
            <a:ext cx="12065" cy="0"/>
          </a:xfrm>
          <a:custGeom>
            <a:avLst/>
            <a:gdLst/>
            <a:ahLst/>
            <a:cxnLst/>
            <a:rect l="l" t="t" r="r" b="b"/>
            <a:pathLst>
              <a:path w="12065">
                <a:moveTo>
                  <a:pt x="11658" y="0"/>
                </a:moveTo>
                <a:lnTo>
                  <a:pt x="0" y="0"/>
                </a:lnTo>
              </a:path>
            </a:pathLst>
          </a:custGeom>
          <a:ln w="3175">
            <a:solidFill>
              <a:srgbClr val="000000"/>
            </a:solidFill>
          </a:ln>
        </p:spPr>
        <p:txBody>
          <a:bodyPr wrap="square" lIns="0" tIns="0" rIns="0" bIns="0" rtlCol="0"/>
          <a:lstStyle/>
          <a:p>
            <a:endParaRPr/>
          </a:p>
        </p:txBody>
      </p:sp>
      <p:sp>
        <p:nvSpPr>
          <p:cNvPr id="629" name="object 100"/>
          <p:cNvSpPr/>
          <p:nvPr/>
        </p:nvSpPr>
        <p:spPr>
          <a:xfrm>
            <a:off x="7266383" y="4330986"/>
            <a:ext cx="0" cy="2540"/>
          </a:xfrm>
          <a:custGeom>
            <a:avLst/>
            <a:gdLst/>
            <a:ahLst/>
            <a:cxnLst/>
            <a:rect l="l" t="t" r="r" b="b"/>
            <a:pathLst>
              <a:path h="2539">
                <a:moveTo>
                  <a:pt x="0" y="0"/>
                </a:moveTo>
                <a:lnTo>
                  <a:pt x="0" y="2057"/>
                </a:lnTo>
              </a:path>
            </a:pathLst>
          </a:custGeom>
          <a:ln w="3175">
            <a:solidFill>
              <a:srgbClr val="000000"/>
            </a:solidFill>
          </a:ln>
        </p:spPr>
        <p:txBody>
          <a:bodyPr wrap="square" lIns="0" tIns="0" rIns="0" bIns="0" rtlCol="0"/>
          <a:lstStyle/>
          <a:p>
            <a:endParaRPr/>
          </a:p>
        </p:txBody>
      </p:sp>
      <p:sp>
        <p:nvSpPr>
          <p:cNvPr id="630" name="object 101"/>
          <p:cNvSpPr/>
          <p:nvPr/>
        </p:nvSpPr>
        <p:spPr>
          <a:xfrm>
            <a:off x="7258607" y="4330985"/>
            <a:ext cx="6350" cy="8890"/>
          </a:xfrm>
          <a:custGeom>
            <a:avLst/>
            <a:gdLst/>
            <a:ahLst/>
            <a:cxnLst/>
            <a:rect l="l" t="t" r="r" b="b"/>
            <a:pathLst>
              <a:path w="6350" h="8889">
                <a:moveTo>
                  <a:pt x="0" y="8280"/>
                </a:moveTo>
                <a:lnTo>
                  <a:pt x="3886" y="6222"/>
                </a:lnTo>
                <a:lnTo>
                  <a:pt x="5816" y="0"/>
                </a:lnTo>
              </a:path>
            </a:pathLst>
          </a:custGeom>
          <a:ln w="3175">
            <a:solidFill>
              <a:srgbClr val="000000"/>
            </a:solidFill>
          </a:ln>
        </p:spPr>
        <p:txBody>
          <a:bodyPr wrap="square" lIns="0" tIns="0" rIns="0" bIns="0" rtlCol="0"/>
          <a:lstStyle/>
          <a:p>
            <a:endParaRPr/>
          </a:p>
        </p:txBody>
      </p:sp>
      <p:sp>
        <p:nvSpPr>
          <p:cNvPr id="631" name="object 102"/>
          <p:cNvSpPr/>
          <p:nvPr/>
        </p:nvSpPr>
        <p:spPr>
          <a:xfrm>
            <a:off x="7295541"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632" name="object 103"/>
          <p:cNvSpPr/>
          <p:nvPr/>
        </p:nvSpPr>
        <p:spPr>
          <a:xfrm>
            <a:off x="7353896" y="4343426"/>
            <a:ext cx="12065" cy="4445"/>
          </a:xfrm>
          <a:custGeom>
            <a:avLst/>
            <a:gdLst/>
            <a:ahLst/>
            <a:cxnLst/>
            <a:rect l="l" t="t" r="r" b="b"/>
            <a:pathLst>
              <a:path w="12065" h="4445">
                <a:moveTo>
                  <a:pt x="0" y="4140"/>
                </a:moveTo>
                <a:lnTo>
                  <a:pt x="11671" y="4140"/>
                </a:lnTo>
                <a:lnTo>
                  <a:pt x="11671" y="0"/>
                </a:lnTo>
                <a:lnTo>
                  <a:pt x="0" y="0"/>
                </a:lnTo>
                <a:lnTo>
                  <a:pt x="0" y="4140"/>
                </a:lnTo>
                <a:close/>
              </a:path>
            </a:pathLst>
          </a:custGeom>
          <a:solidFill>
            <a:srgbClr val="000000"/>
          </a:solidFill>
        </p:spPr>
        <p:txBody>
          <a:bodyPr wrap="square" lIns="0" tIns="0" rIns="0" bIns="0" rtlCol="0"/>
          <a:lstStyle/>
          <a:p>
            <a:endParaRPr/>
          </a:p>
        </p:txBody>
      </p:sp>
      <p:sp>
        <p:nvSpPr>
          <p:cNvPr id="633" name="object 104"/>
          <p:cNvSpPr/>
          <p:nvPr/>
        </p:nvSpPr>
        <p:spPr>
          <a:xfrm>
            <a:off x="7363618" y="434343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634" name="object 105"/>
          <p:cNvSpPr/>
          <p:nvPr/>
        </p:nvSpPr>
        <p:spPr>
          <a:xfrm>
            <a:off x="7363618" y="4343432"/>
            <a:ext cx="0" cy="14604"/>
          </a:xfrm>
          <a:custGeom>
            <a:avLst/>
            <a:gdLst/>
            <a:ahLst/>
            <a:cxnLst/>
            <a:rect l="l" t="t" r="r" b="b"/>
            <a:pathLst>
              <a:path h="14604">
                <a:moveTo>
                  <a:pt x="0" y="0"/>
                </a:moveTo>
                <a:lnTo>
                  <a:pt x="0" y="14490"/>
                </a:lnTo>
              </a:path>
            </a:pathLst>
          </a:custGeom>
          <a:ln w="3175">
            <a:solidFill>
              <a:srgbClr val="000000"/>
            </a:solidFill>
          </a:ln>
        </p:spPr>
        <p:txBody>
          <a:bodyPr wrap="square" lIns="0" tIns="0" rIns="0" bIns="0" rtlCol="0"/>
          <a:lstStyle/>
          <a:p>
            <a:endParaRPr/>
          </a:p>
        </p:txBody>
      </p:sp>
      <p:sp>
        <p:nvSpPr>
          <p:cNvPr id="635" name="object 106"/>
          <p:cNvSpPr/>
          <p:nvPr/>
        </p:nvSpPr>
        <p:spPr>
          <a:xfrm>
            <a:off x="7256647" y="4330986"/>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636" name="object 107"/>
          <p:cNvSpPr/>
          <p:nvPr/>
        </p:nvSpPr>
        <p:spPr>
          <a:xfrm>
            <a:off x="7363618" y="4343432"/>
            <a:ext cx="0" cy="14604"/>
          </a:xfrm>
          <a:custGeom>
            <a:avLst/>
            <a:gdLst/>
            <a:ahLst/>
            <a:cxnLst/>
            <a:rect l="l" t="t" r="r" b="b"/>
            <a:pathLst>
              <a:path h="14604">
                <a:moveTo>
                  <a:pt x="0" y="0"/>
                </a:moveTo>
                <a:lnTo>
                  <a:pt x="0" y="14490"/>
                </a:lnTo>
              </a:path>
            </a:pathLst>
          </a:custGeom>
          <a:ln w="3175">
            <a:solidFill>
              <a:srgbClr val="000000"/>
            </a:solidFill>
          </a:ln>
        </p:spPr>
        <p:txBody>
          <a:bodyPr wrap="square" lIns="0" tIns="0" rIns="0" bIns="0" rtlCol="0"/>
          <a:lstStyle/>
          <a:p>
            <a:endParaRPr/>
          </a:p>
        </p:txBody>
      </p:sp>
      <p:sp>
        <p:nvSpPr>
          <p:cNvPr id="637" name="object 108"/>
          <p:cNvSpPr/>
          <p:nvPr/>
        </p:nvSpPr>
        <p:spPr>
          <a:xfrm>
            <a:off x="7351948" y="4333045"/>
            <a:ext cx="0" cy="25400"/>
          </a:xfrm>
          <a:custGeom>
            <a:avLst/>
            <a:gdLst/>
            <a:ahLst/>
            <a:cxnLst/>
            <a:rect l="l" t="t" r="r" b="b"/>
            <a:pathLst>
              <a:path h="25400">
                <a:moveTo>
                  <a:pt x="0" y="0"/>
                </a:moveTo>
                <a:lnTo>
                  <a:pt x="0" y="24879"/>
                </a:lnTo>
              </a:path>
            </a:pathLst>
          </a:custGeom>
          <a:ln w="3175">
            <a:solidFill>
              <a:srgbClr val="000000"/>
            </a:solidFill>
          </a:ln>
        </p:spPr>
        <p:txBody>
          <a:bodyPr wrap="square" lIns="0" tIns="0" rIns="0" bIns="0" rtlCol="0"/>
          <a:lstStyle/>
          <a:p>
            <a:endParaRPr/>
          </a:p>
        </p:txBody>
      </p:sp>
      <p:sp>
        <p:nvSpPr>
          <p:cNvPr id="638" name="object 109"/>
          <p:cNvSpPr/>
          <p:nvPr/>
        </p:nvSpPr>
        <p:spPr>
          <a:xfrm>
            <a:off x="7351948" y="4330988"/>
            <a:ext cx="0" cy="27305"/>
          </a:xfrm>
          <a:custGeom>
            <a:avLst/>
            <a:gdLst/>
            <a:ahLst/>
            <a:cxnLst/>
            <a:rect l="l" t="t" r="r" b="b"/>
            <a:pathLst>
              <a:path h="27304">
                <a:moveTo>
                  <a:pt x="0" y="26936"/>
                </a:moveTo>
                <a:lnTo>
                  <a:pt x="0" y="0"/>
                </a:lnTo>
              </a:path>
            </a:pathLst>
          </a:custGeom>
          <a:ln w="3175">
            <a:solidFill>
              <a:srgbClr val="000000"/>
            </a:solidFill>
          </a:ln>
        </p:spPr>
        <p:txBody>
          <a:bodyPr wrap="square" lIns="0" tIns="0" rIns="0" bIns="0" rtlCol="0"/>
          <a:lstStyle/>
          <a:p>
            <a:endParaRPr/>
          </a:p>
        </p:txBody>
      </p:sp>
      <p:sp>
        <p:nvSpPr>
          <p:cNvPr id="639" name="object 110"/>
          <p:cNvSpPr/>
          <p:nvPr/>
        </p:nvSpPr>
        <p:spPr>
          <a:xfrm>
            <a:off x="7303319" y="4330986"/>
            <a:ext cx="2540" cy="25400"/>
          </a:xfrm>
          <a:custGeom>
            <a:avLst/>
            <a:gdLst/>
            <a:ahLst/>
            <a:cxnLst/>
            <a:rect l="l" t="t" r="r" b="b"/>
            <a:pathLst>
              <a:path w="2540" h="25400">
                <a:moveTo>
                  <a:pt x="0" y="24853"/>
                </a:moveTo>
                <a:lnTo>
                  <a:pt x="1930" y="0"/>
                </a:lnTo>
              </a:path>
            </a:pathLst>
          </a:custGeom>
          <a:ln w="3175">
            <a:solidFill>
              <a:srgbClr val="000000"/>
            </a:solidFill>
          </a:ln>
        </p:spPr>
        <p:txBody>
          <a:bodyPr wrap="square" lIns="0" tIns="0" rIns="0" bIns="0" rtlCol="0"/>
          <a:lstStyle/>
          <a:p>
            <a:endParaRPr/>
          </a:p>
        </p:txBody>
      </p:sp>
      <p:sp>
        <p:nvSpPr>
          <p:cNvPr id="640" name="object 111"/>
          <p:cNvSpPr/>
          <p:nvPr/>
        </p:nvSpPr>
        <p:spPr>
          <a:xfrm>
            <a:off x="7281952" y="4333045"/>
            <a:ext cx="13970" cy="0"/>
          </a:xfrm>
          <a:custGeom>
            <a:avLst/>
            <a:gdLst/>
            <a:ahLst/>
            <a:cxnLst/>
            <a:rect l="l" t="t" r="r" b="b"/>
            <a:pathLst>
              <a:path w="13970">
                <a:moveTo>
                  <a:pt x="13589" y="0"/>
                </a:moveTo>
                <a:lnTo>
                  <a:pt x="0" y="0"/>
                </a:lnTo>
              </a:path>
            </a:pathLst>
          </a:custGeom>
          <a:ln w="3175">
            <a:solidFill>
              <a:srgbClr val="000000"/>
            </a:solidFill>
          </a:ln>
        </p:spPr>
        <p:txBody>
          <a:bodyPr wrap="square" lIns="0" tIns="0" rIns="0" bIns="0" rtlCol="0"/>
          <a:lstStyle/>
          <a:p>
            <a:endParaRPr/>
          </a:p>
        </p:txBody>
      </p:sp>
      <p:sp>
        <p:nvSpPr>
          <p:cNvPr id="641" name="object 112"/>
          <p:cNvSpPr/>
          <p:nvPr/>
        </p:nvSpPr>
        <p:spPr>
          <a:xfrm>
            <a:off x="7281952" y="4330986"/>
            <a:ext cx="13970" cy="0"/>
          </a:xfrm>
          <a:custGeom>
            <a:avLst/>
            <a:gdLst/>
            <a:ahLst/>
            <a:cxnLst/>
            <a:rect l="l" t="t" r="r" b="b"/>
            <a:pathLst>
              <a:path w="13970">
                <a:moveTo>
                  <a:pt x="13589" y="0"/>
                </a:moveTo>
                <a:lnTo>
                  <a:pt x="0" y="0"/>
                </a:lnTo>
              </a:path>
            </a:pathLst>
          </a:custGeom>
          <a:ln w="3175">
            <a:solidFill>
              <a:srgbClr val="000000"/>
            </a:solidFill>
          </a:ln>
        </p:spPr>
        <p:txBody>
          <a:bodyPr wrap="square" lIns="0" tIns="0" rIns="0" bIns="0" rtlCol="0"/>
          <a:lstStyle/>
          <a:p>
            <a:endParaRPr/>
          </a:p>
        </p:txBody>
      </p:sp>
      <p:sp>
        <p:nvSpPr>
          <p:cNvPr id="642" name="object 113"/>
          <p:cNvSpPr/>
          <p:nvPr/>
        </p:nvSpPr>
        <p:spPr>
          <a:xfrm>
            <a:off x="7305253" y="4330986"/>
            <a:ext cx="0" cy="25400"/>
          </a:xfrm>
          <a:custGeom>
            <a:avLst/>
            <a:gdLst/>
            <a:ahLst/>
            <a:cxnLst/>
            <a:rect l="l" t="t" r="r" b="b"/>
            <a:pathLst>
              <a:path h="25400">
                <a:moveTo>
                  <a:pt x="0" y="0"/>
                </a:moveTo>
                <a:lnTo>
                  <a:pt x="0" y="24853"/>
                </a:lnTo>
              </a:path>
            </a:pathLst>
          </a:custGeom>
          <a:ln w="3175">
            <a:solidFill>
              <a:srgbClr val="000000"/>
            </a:solidFill>
          </a:ln>
        </p:spPr>
        <p:txBody>
          <a:bodyPr wrap="square" lIns="0" tIns="0" rIns="0" bIns="0" rtlCol="0"/>
          <a:lstStyle/>
          <a:p>
            <a:endParaRPr/>
          </a:p>
        </p:txBody>
      </p:sp>
      <p:sp>
        <p:nvSpPr>
          <p:cNvPr id="643" name="object 114"/>
          <p:cNvSpPr/>
          <p:nvPr/>
        </p:nvSpPr>
        <p:spPr>
          <a:xfrm>
            <a:off x="7303319" y="4333044"/>
            <a:ext cx="0" cy="22860"/>
          </a:xfrm>
          <a:custGeom>
            <a:avLst/>
            <a:gdLst/>
            <a:ahLst/>
            <a:cxnLst/>
            <a:rect l="l" t="t" r="r" b="b"/>
            <a:pathLst>
              <a:path h="22860">
                <a:moveTo>
                  <a:pt x="0" y="22796"/>
                </a:moveTo>
                <a:lnTo>
                  <a:pt x="0" y="0"/>
                </a:lnTo>
              </a:path>
            </a:pathLst>
          </a:custGeom>
          <a:ln w="3175">
            <a:solidFill>
              <a:srgbClr val="000000"/>
            </a:solidFill>
          </a:ln>
        </p:spPr>
        <p:txBody>
          <a:bodyPr wrap="square" lIns="0" tIns="0" rIns="0" bIns="0" rtlCol="0"/>
          <a:lstStyle/>
          <a:p>
            <a:endParaRPr/>
          </a:p>
        </p:txBody>
      </p:sp>
      <p:sp>
        <p:nvSpPr>
          <p:cNvPr id="644" name="object 115"/>
          <p:cNvSpPr/>
          <p:nvPr/>
        </p:nvSpPr>
        <p:spPr>
          <a:xfrm>
            <a:off x="7264425" y="4333045"/>
            <a:ext cx="39370" cy="0"/>
          </a:xfrm>
          <a:custGeom>
            <a:avLst/>
            <a:gdLst/>
            <a:ahLst/>
            <a:cxnLst/>
            <a:rect l="l" t="t" r="r" b="b"/>
            <a:pathLst>
              <a:path w="39370">
                <a:moveTo>
                  <a:pt x="0" y="0"/>
                </a:moveTo>
                <a:lnTo>
                  <a:pt x="38900" y="0"/>
                </a:lnTo>
              </a:path>
            </a:pathLst>
          </a:custGeom>
          <a:ln w="3175">
            <a:solidFill>
              <a:srgbClr val="000000"/>
            </a:solidFill>
          </a:ln>
        </p:spPr>
        <p:txBody>
          <a:bodyPr wrap="square" lIns="0" tIns="0" rIns="0" bIns="0" rtlCol="0"/>
          <a:lstStyle/>
          <a:p>
            <a:endParaRPr/>
          </a:p>
        </p:txBody>
      </p:sp>
      <p:sp>
        <p:nvSpPr>
          <p:cNvPr id="645" name="object 116"/>
          <p:cNvSpPr/>
          <p:nvPr/>
        </p:nvSpPr>
        <p:spPr>
          <a:xfrm>
            <a:off x="7363618" y="4335129"/>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646" name="object 117"/>
          <p:cNvSpPr/>
          <p:nvPr/>
        </p:nvSpPr>
        <p:spPr>
          <a:xfrm>
            <a:off x="7264422" y="4330986"/>
            <a:ext cx="41275" cy="0"/>
          </a:xfrm>
          <a:custGeom>
            <a:avLst/>
            <a:gdLst/>
            <a:ahLst/>
            <a:cxnLst/>
            <a:rect l="l" t="t" r="r" b="b"/>
            <a:pathLst>
              <a:path w="41275">
                <a:moveTo>
                  <a:pt x="40830" y="0"/>
                </a:moveTo>
                <a:lnTo>
                  <a:pt x="0" y="0"/>
                </a:lnTo>
              </a:path>
            </a:pathLst>
          </a:custGeom>
          <a:ln w="3175">
            <a:solidFill>
              <a:srgbClr val="000000"/>
            </a:solidFill>
          </a:ln>
        </p:spPr>
        <p:txBody>
          <a:bodyPr wrap="square" lIns="0" tIns="0" rIns="0" bIns="0" rtlCol="0"/>
          <a:lstStyle/>
          <a:p>
            <a:endParaRPr/>
          </a:p>
        </p:txBody>
      </p:sp>
      <p:sp>
        <p:nvSpPr>
          <p:cNvPr id="647" name="object 118"/>
          <p:cNvSpPr/>
          <p:nvPr/>
        </p:nvSpPr>
        <p:spPr>
          <a:xfrm>
            <a:off x="7363618" y="4333045"/>
            <a:ext cx="0" cy="2540"/>
          </a:xfrm>
          <a:custGeom>
            <a:avLst/>
            <a:gdLst/>
            <a:ahLst/>
            <a:cxnLst/>
            <a:rect l="l" t="t" r="r" b="b"/>
            <a:pathLst>
              <a:path h="2539">
                <a:moveTo>
                  <a:pt x="0" y="0"/>
                </a:moveTo>
                <a:lnTo>
                  <a:pt x="0" y="2082"/>
                </a:lnTo>
              </a:path>
            </a:pathLst>
          </a:custGeom>
          <a:ln w="3175">
            <a:solidFill>
              <a:srgbClr val="000000"/>
            </a:solidFill>
          </a:ln>
        </p:spPr>
        <p:txBody>
          <a:bodyPr wrap="square" lIns="0" tIns="0" rIns="0" bIns="0" rtlCol="0"/>
          <a:lstStyle/>
          <a:p>
            <a:endParaRPr/>
          </a:p>
        </p:txBody>
      </p:sp>
      <p:sp>
        <p:nvSpPr>
          <p:cNvPr id="648" name="object 119"/>
          <p:cNvSpPr/>
          <p:nvPr/>
        </p:nvSpPr>
        <p:spPr>
          <a:xfrm>
            <a:off x="7363618" y="4333045"/>
            <a:ext cx="0" cy="2540"/>
          </a:xfrm>
          <a:custGeom>
            <a:avLst/>
            <a:gdLst/>
            <a:ahLst/>
            <a:cxnLst/>
            <a:rect l="l" t="t" r="r" b="b"/>
            <a:pathLst>
              <a:path h="2539">
                <a:moveTo>
                  <a:pt x="0" y="0"/>
                </a:moveTo>
                <a:lnTo>
                  <a:pt x="0" y="2082"/>
                </a:lnTo>
              </a:path>
            </a:pathLst>
          </a:custGeom>
          <a:ln w="3175">
            <a:solidFill>
              <a:srgbClr val="000000"/>
            </a:solidFill>
          </a:ln>
        </p:spPr>
        <p:txBody>
          <a:bodyPr wrap="square" lIns="0" tIns="0" rIns="0" bIns="0" rtlCol="0"/>
          <a:lstStyle/>
          <a:p>
            <a:endParaRPr/>
          </a:p>
        </p:txBody>
      </p:sp>
      <p:sp>
        <p:nvSpPr>
          <p:cNvPr id="649" name="object 120"/>
          <p:cNvSpPr/>
          <p:nvPr/>
        </p:nvSpPr>
        <p:spPr>
          <a:xfrm>
            <a:off x="7377237"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650" name="object 121"/>
          <p:cNvSpPr/>
          <p:nvPr/>
        </p:nvSpPr>
        <p:spPr>
          <a:xfrm>
            <a:off x="7365565" y="4333045"/>
            <a:ext cx="12065" cy="0"/>
          </a:xfrm>
          <a:custGeom>
            <a:avLst/>
            <a:gdLst/>
            <a:ahLst/>
            <a:cxnLst/>
            <a:rect l="l" t="t" r="r" b="b"/>
            <a:pathLst>
              <a:path w="12065">
                <a:moveTo>
                  <a:pt x="11671" y="0"/>
                </a:moveTo>
                <a:lnTo>
                  <a:pt x="0" y="0"/>
                </a:lnTo>
              </a:path>
            </a:pathLst>
          </a:custGeom>
          <a:ln w="3175">
            <a:solidFill>
              <a:srgbClr val="000000"/>
            </a:solidFill>
          </a:ln>
        </p:spPr>
        <p:txBody>
          <a:bodyPr wrap="square" lIns="0" tIns="0" rIns="0" bIns="0" rtlCol="0"/>
          <a:lstStyle/>
          <a:p>
            <a:endParaRPr/>
          </a:p>
        </p:txBody>
      </p:sp>
      <p:sp>
        <p:nvSpPr>
          <p:cNvPr id="651" name="object 122"/>
          <p:cNvSpPr/>
          <p:nvPr/>
        </p:nvSpPr>
        <p:spPr>
          <a:xfrm>
            <a:off x="7365565" y="4333045"/>
            <a:ext cx="12065" cy="0"/>
          </a:xfrm>
          <a:custGeom>
            <a:avLst/>
            <a:gdLst/>
            <a:ahLst/>
            <a:cxnLst/>
            <a:rect l="l" t="t" r="r" b="b"/>
            <a:pathLst>
              <a:path w="12065">
                <a:moveTo>
                  <a:pt x="11671" y="0"/>
                </a:moveTo>
                <a:lnTo>
                  <a:pt x="0" y="0"/>
                </a:lnTo>
              </a:path>
            </a:pathLst>
          </a:custGeom>
          <a:ln w="3175">
            <a:solidFill>
              <a:srgbClr val="000000"/>
            </a:solidFill>
          </a:ln>
        </p:spPr>
        <p:txBody>
          <a:bodyPr wrap="square" lIns="0" tIns="0" rIns="0" bIns="0" rtlCol="0"/>
          <a:lstStyle/>
          <a:p>
            <a:endParaRPr/>
          </a:p>
        </p:txBody>
      </p:sp>
      <p:sp>
        <p:nvSpPr>
          <p:cNvPr id="652" name="object 123"/>
          <p:cNvSpPr/>
          <p:nvPr/>
        </p:nvSpPr>
        <p:spPr>
          <a:xfrm>
            <a:off x="7365565" y="4330986"/>
            <a:ext cx="0" cy="2540"/>
          </a:xfrm>
          <a:custGeom>
            <a:avLst/>
            <a:gdLst/>
            <a:ahLst/>
            <a:cxnLst/>
            <a:rect l="l" t="t" r="r" b="b"/>
            <a:pathLst>
              <a:path h="2539">
                <a:moveTo>
                  <a:pt x="0" y="0"/>
                </a:moveTo>
                <a:lnTo>
                  <a:pt x="0" y="2057"/>
                </a:lnTo>
              </a:path>
            </a:pathLst>
          </a:custGeom>
          <a:ln w="3175">
            <a:solidFill>
              <a:srgbClr val="000000"/>
            </a:solidFill>
          </a:ln>
        </p:spPr>
        <p:txBody>
          <a:bodyPr wrap="square" lIns="0" tIns="0" rIns="0" bIns="0" rtlCol="0"/>
          <a:lstStyle/>
          <a:p>
            <a:endParaRPr/>
          </a:p>
        </p:txBody>
      </p:sp>
      <p:sp>
        <p:nvSpPr>
          <p:cNvPr id="653" name="object 124"/>
          <p:cNvSpPr/>
          <p:nvPr/>
        </p:nvSpPr>
        <p:spPr>
          <a:xfrm>
            <a:off x="7381118" y="4330986"/>
            <a:ext cx="0" cy="2540"/>
          </a:xfrm>
          <a:custGeom>
            <a:avLst/>
            <a:gdLst/>
            <a:ahLst/>
            <a:cxnLst/>
            <a:rect l="l" t="t" r="r" b="b"/>
            <a:pathLst>
              <a:path h="2539">
                <a:moveTo>
                  <a:pt x="0" y="0"/>
                </a:moveTo>
                <a:lnTo>
                  <a:pt x="0" y="2057"/>
                </a:lnTo>
              </a:path>
            </a:pathLst>
          </a:custGeom>
          <a:ln w="3175">
            <a:solidFill>
              <a:srgbClr val="000000"/>
            </a:solidFill>
          </a:ln>
        </p:spPr>
        <p:txBody>
          <a:bodyPr wrap="square" lIns="0" tIns="0" rIns="0" bIns="0" rtlCol="0"/>
          <a:lstStyle/>
          <a:p>
            <a:endParaRPr/>
          </a:p>
        </p:txBody>
      </p:sp>
      <p:sp>
        <p:nvSpPr>
          <p:cNvPr id="654" name="object 125"/>
          <p:cNvSpPr/>
          <p:nvPr/>
        </p:nvSpPr>
        <p:spPr>
          <a:xfrm>
            <a:off x="7246925"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655" name="object 126"/>
          <p:cNvSpPr/>
          <p:nvPr/>
        </p:nvSpPr>
        <p:spPr>
          <a:xfrm>
            <a:off x="7248871" y="4330986"/>
            <a:ext cx="0" cy="2540"/>
          </a:xfrm>
          <a:custGeom>
            <a:avLst/>
            <a:gdLst/>
            <a:ahLst/>
            <a:cxnLst/>
            <a:rect l="l" t="t" r="r" b="b"/>
            <a:pathLst>
              <a:path h="2539">
                <a:moveTo>
                  <a:pt x="0" y="0"/>
                </a:moveTo>
                <a:lnTo>
                  <a:pt x="0" y="2057"/>
                </a:lnTo>
              </a:path>
            </a:pathLst>
          </a:custGeom>
          <a:ln w="3175">
            <a:solidFill>
              <a:srgbClr val="000000"/>
            </a:solidFill>
          </a:ln>
        </p:spPr>
        <p:txBody>
          <a:bodyPr wrap="square" lIns="0" tIns="0" rIns="0" bIns="0" rtlCol="0"/>
          <a:lstStyle/>
          <a:p>
            <a:endParaRPr/>
          </a:p>
        </p:txBody>
      </p:sp>
      <p:sp>
        <p:nvSpPr>
          <p:cNvPr id="656" name="object 127"/>
          <p:cNvSpPr/>
          <p:nvPr/>
        </p:nvSpPr>
        <p:spPr>
          <a:xfrm>
            <a:off x="7231372" y="4330986"/>
            <a:ext cx="0" cy="2540"/>
          </a:xfrm>
          <a:custGeom>
            <a:avLst/>
            <a:gdLst/>
            <a:ahLst/>
            <a:cxnLst/>
            <a:rect l="l" t="t" r="r" b="b"/>
            <a:pathLst>
              <a:path h="2539">
                <a:moveTo>
                  <a:pt x="0" y="0"/>
                </a:moveTo>
                <a:lnTo>
                  <a:pt x="0" y="2057"/>
                </a:lnTo>
              </a:path>
            </a:pathLst>
          </a:custGeom>
          <a:ln w="3175">
            <a:solidFill>
              <a:srgbClr val="000000"/>
            </a:solidFill>
          </a:ln>
        </p:spPr>
        <p:txBody>
          <a:bodyPr wrap="square" lIns="0" tIns="0" rIns="0" bIns="0" rtlCol="0"/>
          <a:lstStyle/>
          <a:p>
            <a:endParaRPr/>
          </a:p>
        </p:txBody>
      </p:sp>
      <p:sp>
        <p:nvSpPr>
          <p:cNvPr id="657" name="object 128"/>
          <p:cNvSpPr/>
          <p:nvPr/>
        </p:nvSpPr>
        <p:spPr>
          <a:xfrm>
            <a:off x="7235267" y="4330986"/>
            <a:ext cx="0" cy="2540"/>
          </a:xfrm>
          <a:custGeom>
            <a:avLst/>
            <a:gdLst/>
            <a:ahLst/>
            <a:cxnLst/>
            <a:rect l="l" t="t" r="r" b="b"/>
            <a:pathLst>
              <a:path h="2539">
                <a:moveTo>
                  <a:pt x="0" y="0"/>
                </a:moveTo>
                <a:lnTo>
                  <a:pt x="0" y="2057"/>
                </a:lnTo>
              </a:path>
            </a:pathLst>
          </a:custGeom>
          <a:ln w="3175">
            <a:solidFill>
              <a:srgbClr val="000000"/>
            </a:solidFill>
          </a:ln>
        </p:spPr>
        <p:txBody>
          <a:bodyPr wrap="square" lIns="0" tIns="0" rIns="0" bIns="0" rtlCol="0"/>
          <a:lstStyle/>
          <a:p>
            <a:endParaRPr/>
          </a:p>
        </p:txBody>
      </p:sp>
      <p:sp>
        <p:nvSpPr>
          <p:cNvPr id="658" name="object 129"/>
          <p:cNvSpPr/>
          <p:nvPr/>
        </p:nvSpPr>
        <p:spPr>
          <a:xfrm>
            <a:off x="7235266" y="4330986"/>
            <a:ext cx="12065" cy="0"/>
          </a:xfrm>
          <a:custGeom>
            <a:avLst/>
            <a:gdLst/>
            <a:ahLst/>
            <a:cxnLst/>
            <a:rect l="l" t="t" r="r" b="b"/>
            <a:pathLst>
              <a:path w="12065">
                <a:moveTo>
                  <a:pt x="11658" y="0"/>
                </a:moveTo>
                <a:lnTo>
                  <a:pt x="0" y="0"/>
                </a:lnTo>
              </a:path>
            </a:pathLst>
          </a:custGeom>
          <a:ln w="3175">
            <a:solidFill>
              <a:srgbClr val="000000"/>
            </a:solidFill>
          </a:ln>
        </p:spPr>
        <p:txBody>
          <a:bodyPr wrap="square" lIns="0" tIns="0" rIns="0" bIns="0" rtlCol="0"/>
          <a:lstStyle/>
          <a:p>
            <a:endParaRPr/>
          </a:p>
        </p:txBody>
      </p:sp>
      <p:sp>
        <p:nvSpPr>
          <p:cNvPr id="659" name="object 130"/>
          <p:cNvSpPr/>
          <p:nvPr/>
        </p:nvSpPr>
        <p:spPr>
          <a:xfrm>
            <a:off x="7235266" y="4330988"/>
            <a:ext cx="12065" cy="2540"/>
          </a:xfrm>
          <a:custGeom>
            <a:avLst/>
            <a:gdLst/>
            <a:ahLst/>
            <a:cxnLst/>
            <a:rect l="l" t="t" r="r" b="b"/>
            <a:pathLst>
              <a:path w="12065" h="2539">
                <a:moveTo>
                  <a:pt x="11658" y="2057"/>
                </a:moveTo>
                <a:lnTo>
                  <a:pt x="0" y="0"/>
                </a:lnTo>
              </a:path>
            </a:pathLst>
          </a:custGeom>
          <a:ln w="3175">
            <a:solidFill>
              <a:srgbClr val="000000"/>
            </a:solidFill>
          </a:ln>
        </p:spPr>
        <p:txBody>
          <a:bodyPr wrap="square" lIns="0" tIns="0" rIns="0" bIns="0" rtlCol="0"/>
          <a:lstStyle/>
          <a:p>
            <a:endParaRPr/>
          </a:p>
        </p:txBody>
      </p:sp>
      <p:sp>
        <p:nvSpPr>
          <p:cNvPr id="660" name="object 131"/>
          <p:cNvSpPr/>
          <p:nvPr/>
        </p:nvSpPr>
        <p:spPr>
          <a:xfrm>
            <a:off x="7447217" y="4360009"/>
            <a:ext cx="4445" cy="0"/>
          </a:xfrm>
          <a:custGeom>
            <a:avLst/>
            <a:gdLst/>
            <a:ahLst/>
            <a:cxnLst/>
            <a:rect l="l" t="t" r="r" b="b"/>
            <a:pathLst>
              <a:path w="4445">
                <a:moveTo>
                  <a:pt x="3924" y="0"/>
                </a:moveTo>
                <a:lnTo>
                  <a:pt x="0" y="0"/>
                </a:lnTo>
              </a:path>
            </a:pathLst>
          </a:custGeom>
          <a:ln w="3175">
            <a:solidFill>
              <a:srgbClr val="000000"/>
            </a:solidFill>
          </a:ln>
        </p:spPr>
        <p:txBody>
          <a:bodyPr wrap="square" lIns="0" tIns="0" rIns="0" bIns="0" rtlCol="0"/>
          <a:lstStyle/>
          <a:p>
            <a:endParaRPr/>
          </a:p>
        </p:txBody>
      </p:sp>
      <p:sp>
        <p:nvSpPr>
          <p:cNvPr id="661" name="object 132"/>
          <p:cNvSpPr/>
          <p:nvPr/>
        </p:nvSpPr>
        <p:spPr>
          <a:xfrm>
            <a:off x="7451142" y="4355840"/>
            <a:ext cx="0" cy="4445"/>
          </a:xfrm>
          <a:custGeom>
            <a:avLst/>
            <a:gdLst/>
            <a:ahLst/>
            <a:cxnLst/>
            <a:rect l="l" t="t" r="r" b="b"/>
            <a:pathLst>
              <a:path h="4445">
                <a:moveTo>
                  <a:pt x="0" y="0"/>
                </a:moveTo>
                <a:lnTo>
                  <a:pt x="0" y="4165"/>
                </a:lnTo>
              </a:path>
            </a:pathLst>
          </a:custGeom>
          <a:ln w="3175">
            <a:solidFill>
              <a:srgbClr val="000000"/>
            </a:solidFill>
          </a:ln>
        </p:spPr>
        <p:txBody>
          <a:bodyPr wrap="square" lIns="0" tIns="0" rIns="0" bIns="0" rtlCol="0"/>
          <a:lstStyle/>
          <a:p>
            <a:endParaRPr/>
          </a:p>
        </p:txBody>
      </p:sp>
      <p:sp>
        <p:nvSpPr>
          <p:cNvPr id="662" name="object 133"/>
          <p:cNvSpPr/>
          <p:nvPr/>
        </p:nvSpPr>
        <p:spPr>
          <a:xfrm>
            <a:off x="7447222" y="4355840"/>
            <a:ext cx="4445" cy="0"/>
          </a:xfrm>
          <a:custGeom>
            <a:avLst/>
            <a:gdLst/>
            <a:ahLst/>
            <a:cxnLst/>
            <a:rect l="l" t="t" r="r" b="b"/>
            <a:pathLst>
              <a:path w="4445">
                <a:moveTo>
                  <a:pt x="0" y="0"/>
                </a:moveTo>
                <a:lnTo>
                  <a:pt x="3924" y="0"/>
                </a:lnTo>
              </a:path>
            </a:pathLst>
          </a:custGeom>
          <a:ln w="3175">
            <a:solidFill>
              <a:srgbClr val="000000"/>
            </a:solidFill>
          </a:ln>
        </p:spPr>
        <p:txBody>
          <a:bodyPr wrap="square" lIns="0" tIns="0" rIns="0" bIns="0" rtlCol="0"/>
          <a:lstStyle/>
          <a:p>
            <a:endParaRPr/>
          </a:p>
        </p:txBody>
      </p:sp>
      <p:sp>
        <p:nvSpPr>
          <p:cNvPr id="663" name="object 134"/>
          <p:cNvSpPr/>
          <p:nvPr/>
        </p:nvSpPr>
        <p:spPr>
          <a:xfrm>
            <a:off x="7447222" y="4355843"/>
            <a:ext cx="0" cy="4445"/>
          </a:xfrm>
          <a:custGeom>
            <a:avLst/>
            <a:gdLst/>
            <a:ahLst/>
            <a:cxnLst/>
            <a:rect l="l" t="t" r="r" b="b"/>
            <a:pathLst>
              <a:path h="4445">
                <a:moveTo>
                  <a:pt x="0" y="4165"/>
                </a:moveTo>
                <a:lnTo>
                  <a:pt x="0" y="0"/>
                </a:lnTo>
              </a:path>
            </a:pathLst>
          </a:custGeom>
          <a:ln w="3175">
            <a:solidFill>
              <a:srgbClr val="000000"/>
            </a:solidFill>
          </a:ln>
        </p:spPr>
        <p:txBody>
          <a:bodyPr wrap="square" lIns="0" tIns="0" rIns="0" bIns="0" rtlCol="0"/>
          <a:lstStyle/>
          <a:p>
            <a:endParaRPr/>
          </a:p>
        </p:txBody>
      </p:sp>
      <p:sp>
        <p:nvSpPr>
          <p:cNvPr id="664" name="object 135"/>
          <p:cNvSpPr/>
          <p:nvPr/>
        </p:nvSpPr>
        <p:spPr>
          <a:xfrm>
            <a:off x="7414171" y="4330986"/>
            <a:ext cx="0" cy="2540"/>
          </a:xfrm>
          <a:custGeom>
            <a:avLst/>
            <a:gdLst/>
            <a:ahLst/>
            <a:cxnLst/>
            <a:rect l="l" t="t" r="r" b="b"/>
            <a:pathLst>
              <a:path h="2539">
                <a:moveTo>
                  <a:pt x="0" y="0"/>
                </a:moveTo>
                <a:lnTo>
                  <a:pt x="0" y="2057"/>
                </a:lnTo>
              </a:path>
            </a:pathLst>
          </a:custGeom>
          <a:ln w="3175">
            <a:solidFill>
              <a:srgbClr val="000000"/>
            </a:solidFill>
          </a:ln>
        </p:spPr>
        <p:txBody>
          <a:bodyPr wrap="square" lIns="0" tIns="0" rIns="0" bIns="0" rtlCol="0"/>
          <a:lstStyle/>
          <a:p>
            <a:endParaRPr/>
          </a:p>
        </p:txBody>
      </p:sp>
      <p:sp>
        <p:nvSpPr>
          <p:cNvPr id="665" name="object 136"/>
          <p:cNvSpPr/>
          <p:nvPr/>
        </p:nvSpPr>
        <p:spPr>
          <a:xfrm>
            <a:off x="7394736"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666" name="object 137"/>
          <p:cNvSpPr/>
          <p:nvPr/>
        </p:nvSpPr>
        <p:spPr>
          <a:xfrm>
            <a:off x="7396683"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667" name="object 138"/>
          <p:cNvSpPr/>
          <p:nvPr/>
        </p:nvSpPr>
        <p:spPr>
          <a:xfrm>
            <a:off x="7410301"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668" name="object 139"/>
          <p:cNvSpPr/>
          <p:nvPr/>
        </p:nvSpPr>
        <p:spPr>
          <a:xfrm>
            <a:off x="7396687" y="4333045"/>
            <a:ext cx="13970" cy="0"/>
          </a:xfrm>
          <a:custGeom>
            <a:avLst/>
            <a:gdLst/>
            <a:ahLst/>
            <a:cxnLst/>
            <a:rect l="l" t="t" r="r" b="b"/>
            <a:pathLst>
              <a:path w="13970">
                <a:moveTo>
                  <a:pt x="13614" y="0"/>
                </a:moveTo>
                <a:lnTo>
                  <a:pt x="0" y="0"/>
                </a:lnTo>
              </a:path>
            </a:pathLst>
          </a:custGeom>
          <a:ln w="3175">
            <a:solidFill>
              <a:srgbClr val="000000"/>
            </a:solidFill>
          </a:ln>
        </p:spPr>
        <p:txBody>
          <a:bodyPr wrap="square" lIns="0" tIns="0" rIns="0" bIns="0" rtlCol="0"/>
          <a:lstStyle/>
          <a:p>
            <a:endParaRPr/>
          </a:p>
        </p:txBody>
      </p:sp>
      <p:sp>
        <p:nvSpPr>
          <p:cNvPr id="669" name="object 140"/>
          <p:cNvSpPr/>
          <p:nvPr/>
        </p:nvSpPr>
        <p:spPr>
          <a:xfrm>
            <a:off x="7396687" y="4333045"/>
            <a:ext cx="13970" cy="0"/>
          </a:xfrm>
          <a:custGeom>
            <a:avLst/>
            <a:gdLst/>
            <a:ahLst/>
            <a:cxnLst/>
            <a:rect l="l" t="t" r="r" b="b"/>
            <a:pathLst>
              <a:path w="13970">
                <a:moveTo>
                  <a:pt x="13614" y="0"/>
                </a:moveTo>
                <a:lnTo>
                  <a:pt x="0" y="0"/>
                </a:lnTo>
              </a:path>
            </a:pathLst>
          </a:custGeom>
          <a:ln w="3175">
            <a:solidFill>
              <a:srgbClr val="000000"/>
            </a:solidFill>
          </a:ln>
        </p:spPr>
        <p:txBody>
          <a:bodyPr wrap="square" lIns="0" tIns="0" rIns="0" bIns="0" rtlCol="0"/>
          <a:lstStyle/>
          <a:p>
            <a:endParaRPr/>
          </a:p>
        </p:txBody>
      </p:sp>
      <p:sp>
        <p:nvSpPr>
          <p:cNvPr id="670" name="object 141"/>
          <p:cNvSpPr/>
          <p:nvPr/>
        </p:nvSpPr>
        <p:spPr>
          <a:xfrm>
            <a:off x="7208031" y="4330986"/>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671" name="object 142"/>
          <p:cNvSpPr/>
          <p:nvPr/>
        </p:nvSpPr>
        <p:spPr>
          <a:xfrm>
            <a:off x="7217742" y="4330986"/>
            <a:ext cx="0" cy="2540"/>
          </a:xfrm>
          <a:custGeom>
            <a:avLst/>
            <a:gdLst/>
            <a:ahLst/>
            <a:cxnLst/>
            <a:rect l="l" t="t" r="r" b="b"/>
            <a:pathLst>
              <a:path h="2539">
                <a:moveTo>
                  <a:pt x="0" y="0"/>
                </a:moveTo>
                <a:lnTo>
                  <a:pt x="0" y="2057"/>
                </a:lnTo>
              </a:path>
            </a:pathLst>
          </a:custGeom>
          <a:ln w="3175">
            <a:solidFill>
              <a:srgbClr val="000000"/>
            </a:solidFill>
          </a:ln>
        </p:spPr>
        <p:txBody>
          <a:bodyPr wrap="square" lIns="0" tIns="0" rIns="0" bIns="0" rtlCol="0"/>
          <a:lstStyle/>
          <a:p>
            <a:endParaRPr/>
          </a:p>
        </p:txBody>
      </p:sp>
      <p:sp>
        <p:nvSpPr>
          <p:cNvPr id="672" name="object 143"/>
          <p:cNvSpPr/>
          <p:nvPr/>
        </p:nvSpPr>
        <p:spPr>
          <a:xfrm>
            <a:off x="7209966"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673" name="object 144"/>
          <p:cNvSpPr/>
          <p:nvPr/>
        </p:nvSpPr>
        <p:spPr>
          <a:xfrm>
            <a:off x="7198307"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674" name="object 145"/>
          <p:cNvSpPr/>
          <p:nvPr/>
        </p:nvSpPr>
        <p:spPr>
          <a:xfrm>
            <a:off x="7402506" y="4357925"/>
            <a:ext cx="45085" cy="0"/>
          </a:xfrm>
          <a:custGeom>
            <a:avLst/>
            <a:gdLst/>
            <a:ahLst/>
            <a:cxnLst/>
            <a:rect l="l" t="t" r="r" b="b"/>
            <a:pathLst>
              <a:path w="45084">
                <a:moveTo>
                  <a:pt x="44716" y="0"/>
                </a:moveTo>
                <a:lnTo>
                  <a:pt x="0" y="0"/>
                </a:lnTo>
              </a:path>
            </a:pathLst>
          </a:custGeom>
          <a:ln w="3175">
            <a:solidFill>
              <a:srgbClr val="000000"/>
            </a:solidFill>
          </a:ln>
        </p:spPr>
        <p:txBody>
          <a:bodyPr wrap="square" lIns="0" tIns="0" rIns="0" bIns="0" rtlCol="0"/>
          <a:lstStyle/>
          <a:p>
            <a:endParaRPr/>
          </a:p>
        </p:txBody>
      </p:sp>
      <p:sp>
        <p:nvSpPr>
          <p:cNvPr id="675" name="object 146"/>
          <p:cNvSpPr/>
          <p:nvPr/>
        </p:nvSpPr>
        <p:spPr>
          <a:xfrm>
            <a:off x="7381121" y="4333045"/>
            <a:ext cx="13970" cy="0"/>
          </a:xfrm>
          <a:custGeom>
            <a:avLst/>
            <a:gdLst/>
            <a:ahLst/>
            <a:cxnLst/>
            <a:rect l="l" t="t" r="r" b="b"/>
            <a:pathLst>
              <a:path w="13970">
                <a:moveTo>
                  <a:pt x="13614" y="0"/>
                </a:moveTo>
                <a:lnTo>
                  <a:pt x="0" y="0"/>
                </a:lnTo>
              </a:path>
            </a:pathLst>
          </a:custGeom>
          <a:ln w="3175">
            <a:solidFill>
              <a:srgbClr val="000000"/>
            </a:solidFill>
          </a:ln>
        </p:spPr>
        <p:txBody>
          <a:bodyPr wrap="square" lIns="0" tIns="0" rIns="0" bIns="0" rtlCol="0"/>
          <a:lstStyle/>
          <a:p>
            <a:endParaRPr/>
          </a:p>
        </p:txBody>
      </p:sp>
      <p:sp>
        <p:nvSpPr>
          <p:cNvPr id="676" name="object 147"/>
          <p:cNvSpPr/>
          <p:nvPr/>
        </p:nvSpPr>
        <p:spPr>
          <a:xfrm>
            <a:off x="7381121" y="4333045"/>
            <a:ext cx="13970" cy="0"/>
          </a:xfrm>
          <a:custGeom>
            <a:avLst/>
            <a:gdLst/>
            <a:ahLst/>
            <a:cxnLst/>
            <a:rect l="l" t="t" r="r" b="b"/>
            <a:pathLst>
              <a:path w="13970">
                <a:moveTo>
                  <a:pt x="13614" y="0"/>
                </a:moveTo>
                <a:lnTo>
                  <a:pt x="0" y="0"/>
                </a:lnTo>
              </a:path>
            </a:pathLst>
          </a:custGeom>
          <a:ln w="3175">
            <a:solidFill>
              <a:srgbClr val="000000"/>
            </a:solidFill>
          </a:ln>
        </p:spPr>
        <p:txBody>
          <a:bodyPr wrap="square" lIns="0" tIns="0" rIns="0" bIns="0" rtlCol="0"/>
          <a:lstStyle/>
          <a:p>
            <a:endParaRPr/>
          </a:p>
        </p:txBody>
      </p:sp>
      <p:sp>
        <p:nvSpPr>
          <p:cNvPr id="677" name="object 148"/>
          <p:cNvSpPr/>
          <p:nvPr/>
        </p:nvSpPr>
        <p:spPr>
          <a:xfrm>
            <a:off x="7402506" y="4357925"/>
            <a:ext cx="45085" cy="0"/>
          </a:xfrm>
          <a:custGeom>
            <a:avLst/>
            <a:gdLst/>
            <a:ahLst/>
            <a:cxnLst/>
            <a:rect l="l" t="t" r="r" b="b"/>
            <a:pathLst>
              <a:path w="45084">
                <a:moveTo>
                  <a:pt x="44716" y="0"/>
                </a:moveTo>
                <a:lnTo>
                  <a:pt x="0" y="0"/>
                </a:lnTo>
              </a:path>
            </a:pathLst>
          </a:custGeom>
          <a:ln w="3175">
            <a:solidFill>
              <a:srgbClr val="000000"/>
            </a:solidFill>
          </a:ln>
        </p:spPr>
        <p:txBody>
          <a:bodyPr wrap="square" lIns="0" tIns="0" rIns="0" bIns="0" rtlCol="0"/>
          <a:lstStyle/>
          <a:p>
            <a:endParaRPr/>
          </a:p>
        </p:txBody>
      </p:sp>
      <p:sp>
        <p:nvSpPr>
          <p:cNvPr id="678" name="object 149"/>
          <p:cNvSpPr/>
          <p:nvPr/>
        </p:nvSpPr>
        <p:spPr>
          <a:xfrm>
            <a:off x="7402506" y="4357925"/>
            <a:ext cx="45085" cy="0"/>
          </a:xfrm>
          <a:custGeom>
            <a:avLst/>
            <a:gdLst/>
            <a:ahLst/>
            <a:cxnLst/>
            <a:rect l="l" t="t" r="r" b="b"/>
            <a:pathLst>
              <a:path w="45084">
                <a:moveTo>
                  <a:pt x="44716" y="0"/>
                </a:moveTo>
                <a:lnTo>
                  <a:pt x="0" y="0"/>
                </a:lnTo>
              </a:path>
            </a:pathLst>
          </a:custGeom>
          <a:ln w="3175">
            <a:solidFill>
              <a:srgbClr val="000000"/>
            </a:solidFill>
          </a:ln>
        </p:spPr>
        <p:txBody>
          <a:bodyPr wrap="square" lIns="0" tIns="0" rIns="0" bIns="0" rtlCol="0"/>
          <a:lstStyle/>
          <a:p>
            <a:endParaRPr/>
          </a:p>
        </p:txBody>
      </p:sp>
      <p:sp>
        <p:nvSpPr>
          <p:cNvPr id="679" name="object 150"/>
          <p:cNvSpPr/>
          <p:nvPr/>
        </p:nvSpPr>
        <p:spPr>
          <a:xfrm>
            <a:off x="7217745" y="4330986"/>
            <a:ext cx="13970" cy="0"/>
          </a:xfrm>
          <a:custGeom>
            <a:avLst/>
            <a:gdLst/>
            <a:ahLst/>
            <a:cxnLst/>
            <a:rect l="l" t="t" r="r" b="b"/>
            <a:pathLst>
              <a:path w="13970">
                <a:moveTo>
                  <a:pt x="13627" y="0"/>
                </a:moveTo>
                <a:lnTo>
                  <a:pt x="0" y="0"/>
                </a:lnTo>
              </a:path>
            </a:pathLst>
          </a:custGeom>
          <a:ln w="3175">
            <a:solidFill>
              <a:srgbClr val="000000"/>
            </a:solidFill>
          </a:ln>
        </p:spPr>
        <p:txBody>
          <a:bodyPr wrap="square" lIns="0" tIns="0" rIns="0" bIns="0" rtlCol="0"/>
          <a:lstStyle/>
          <a:p>
            <a:endParaRPr/>
          </a:p>
        </p:txBody>
      </p:sp>
      <p:sp>
        <p:nvSpPr>
          <p:cNvPr id="680" name="object 151"/>
          <p:cNvSpPr/>
          <p:nvPr/>
        </p:nvSpPr>
        <p:spPr>
          <a:xfrm>
            <a:off x="7217745" y="4330986"/>
            <a:ext cx="13970" cy="0"/>
          </a:xfrm>
          <a:custGeom>
            <a:avLst/>
            <a:gdLst/>
            <a:ahLst/>
            <a:cxnLst/>
            <a:rect l="l" t="t" r="r" b="b"/>
            <a:pathLst>
              <a:path w="13970">
                <a:moveTo>
                  <a:pt x="13627" y="0"/>
                </a:moveTo>
                <a:lnTo>
                  <a:pt x="0" y="0"/>
                </a:lnTo>
              </a:path>
            </a:pathLst>
          </a:custGeom>
          <a:ln w="3175">
            <a:solidFill>
              <a:srgbClr val="000000"/>
            </a:solidFill>
          </a:ln>
        </p:spPr>
        <p:txBody>
          <a:bodyPr wrap="square" lIns="0" tIns="0" rIns="0" bIns="0" rtlCol="0"/>
          <a:lstStyle/>
          <a:p>
            <a:endParaRPr/>
          </a:p>
        </p:txBody>
      </p:sp>
      <p:sp>
        <p:nvSpPr>
          <p:cNvPr id="681" name="object 152"/>
          <p:cNvSpPr/>
          <p:nvPr/>
        </p:nvSpPr>
        <p:spPr>
          <a:xfrm>
            <a:off x="7208031" y="4333045"/>
            <a:ext cx="0" cy="22860"/>
          </a:xfrm>
          <a:custGeom>
            <a:avLst/>
            <a:gdLst/>
            <a:ahLst/>
            <a:cxnLst/>
            <a:rect l="l" t="t" r="r" b="b"/>
            <a:pathLst>
              <a:path h="22860">
                <a:moveTo>
                  <a:pt x="0" y="0"/>
                </a:moveTo>
                <a:lnTo>
                  <a:pt x="0" y="22796"/>
                </a:lnTo>
              </a:path>
            </a:pathLst>
          </a:custGeom>
          <a:ln w="3175">
            <a:solidFill>
              <a:srgbClr val="000000"/>
            </a:solidFill>
          </a:ln>
        </p:spPr>
        <p:txBody>
          <a:bodyPr wrap="square" lIns="0" tIns="0" rIns="0" bIns="0" rtlCol="0"/>
          <a:lstStyle/>
          <a:p>
            <a:endParaRPr/>
          </a:p>
        </p:txBody>
      </p:sp>
      <p:sp>
        <p:nvSpPr>
          <p:cNvPr id="682" name="object 153"/>
          <p:cNvSpPr/>
          <p:nvPr/>
        </p:nvSpPr>
        <p:spPr>
          <a:xfrm>
            <a:off x="7209966" y="4333045"/>
            <a:ext cx="0" cy="22860"/>
          </a:xfrm>
          <a:custGeom>
            <a:avLst/>
            <a:gdLst/>
            <a:ahLst/>
            <a:cxnLst/>
            <a:rect l="l" t="t" r="r" b="b"/>
            <a:pathLst>
              <a:path h="22860">
                <a:moveTo>
                  <a:pt x="0" y="0"/>
                </a:moveTo>
                <a:lnTo>
                  <a:pt x="0" y="22796"/>
                </a:lnTo>
              </a:path>
            </a:pathLst>
          </a:custGeom>
          <a:ln w="3175">
            <a:solidFill>
              <a:srgbClr val="000000"/>
            </a:solidFill>
          </a:ln>
        </p:spPr>
        <p:txBody>
          <a:bodyPr wrap="square" lIns="0" tIns="0" rIns="0" bIns="0" rtlCol="0"/>
          <a:lstStyle/>
          <a:p>
            <a:endParaRPr/>
          </a:p>
        </p:txBody>
      </p:sp>
      <p:sp>
        <p:nvSpPr>
          <p:cNvPr id="683" name="object 154"/>
          <p:cNvSpPr/>
          <p:nvPr/>
        </p:nvSpPr>
        <p:spPr>
          <a:xfrm>
            <a:off x="7161361" y="4355840"/>
            <a:ext cx="48895" cy="0"/>
          </a:xfrm>
          <a:custGeom>
            <a:avLst/>
            <a:gdLst/>
            <a:ahLst/>
            <a:cxnLst/>
            <a:rect l="l" t="t" r="r" b="b"/>
            <a:pathLst>
              <a:path w="48895">
                <a:moveTo>
                  <a:pt x="0" y="0"/>
                </a:moveTo>
                <a:lnTo>
                  <a:pt x="48602" y="0"/>
                </a:lnTo>
              </a:path>
            </a:pathLst>
          </a:custGeom>
          <a:ln w="3175">
            <a:solidFill>
              <a:srgbClr val="000000"/>
            </a:solidFill>
          </a:ln>
        </p:spPr>
        <p:txBody>
          <a:bodyPr wrap="square" lIns="0" tIns="0" rIns="0" bIns="0" rtlCol="0"/>
          <a:lstStyle/>
          <a:p>
            <a:endParaRPr/>
          </a:p>
        </p:txBody>
      </p:sp>
      <p:sp>
        <p:nvSpPr>
          <p:cNvPr id="684" name="object 155"/>
          <p:cNvSpPr/>
          <p:nvPr/>
        </p:nvSpPr>
        <p:spPr>
          <a:xfrm>
            <a:off x="7208031" y="4330986"/>
            <a:ext cx="41275" cy="0"/>
          </a:xfrm>
          <a:custGeom>
            <a:avLst/>
            <a:gdLst/>
            <a:ahLst/>
            <a:cxnLst/>
            <a:rect l="l" t="t" r="r" b="b"/>
            <a:pathLst>
              <a:path w="41275">
                <a:moveTo>
                  <a:pt x="0" y="0"/>
                </a:moveTo>
                <a:lnTo>
                  <a:pt x="40843" y="0"/>
                </a:lnTo>
              </a:path>
            </a:pathLst>
          </a:custGeom>
          <a:ln w="3175">
            <a:solidFill>
              <a:srgbClr val="000000"/>
            </a:solidFill>
          </a:ln>
        </p:spPr>
        <p:txBody>
          <a:bodyPr wrap="square" lIns="0" tIns="0" rIns="0" bIns="0" rtlCol="0"/>
          <a:lstStyle/>
          <a:p>
            <a:endParaRPr/>
          </a:p>
        </p:txBody>
      </p:sp>
      <p:sp>
        <p:nvSpPr>
          <p:cNvPr id="685" name="object 156"/>
          <p:cNvSpPr/>
          <p:nvPr/>
        </p:nvSpPr>
        <p:spPr>
          <a:xfrm>
            <a:off x="7209971" y="4333045"/>
            <a:ext cx="39370" cy="0"/>
          </a:xfrm>
          <a:custGeom>
            <a:avLst/>
            <a:gdLst/>
            <a:ahLst/>
            <a:cxnLst/>
            <a:rect l="l" t="t" r="r" b="b"/>
            <a:pathLst>
              <a:path w="39370">
                <a:moveTo>
                  <a:pt x="38900" y="0"/>
                </a:moveTo>
                <a:lnTo>
                  <a:pt x="0" y="0"/>
                </a:lnTo>
              </a:path>
            </a:pathLst>
          </a:custGeom>
          <a:ln w="3175">
            <a:solidFill>
              <a:srgbClr val="000000"/>
            </a:solidFill>
          </a:ln>
        </p:spPr>
        <p:txBody>
          <a:bodyPr wrap="square" lIns="0" tIns="0" rIns="0" bIns="0" rtlCol="0"/>
          <a:lstStyle/>
          <a:p>
            <a:endParaRPr/>
          </a:p>
        </p:txBody>
      </p:sp>
      <p:sp>
        <p:nvSpPr>
          <p:cNvPr id="686" name="object 157"/>
          <p:cNvSpPr/>
          <p:nvPr/>
        </p:nvSpPr>
        <p:spPr>
          <a:xfrm>
            <a:off x="7431670" y="4330986"/>
            <a:ext cx="0" cy="2540"/>
          </a:xfrm>
          <a:custGeom>
            <a:avLst/>
            <a:gdLst/>
            <a:ahLst/>
            <a:cxnLst/>
            <a:rect l="l" t="t" r="r" b="b"/>
            <a:pathLst>
              <a:path h="2539">
                <a:moveTo>
                  <a:pt x="0" y="0"/>
                </a:moveTo>
                <a:lnTo>
                  <a:pt x="0" y="2057"/>
                </a:lnTo>
              </a:path>
            </a:pathLst>
          </a:custGeom>
          <a:ln w="3175">
            <a:solidFill>
              <a:srgbClr val="000000"/>
            </a:solidFill>
          </a:ln>
        </p:spPr>
        <p:txBody>
          <a:bodyPr wrap="square" lIns="0" tIns="0" rIns="0" bIns="0" rtlCol="0"/>
          <a:lstStyle/>
          <a:p>
            <a:endParaRPr/>
          </a:p>
        </p:txBody>
      </p:sp>
      <p:sp>
        <p:nvSpPr>
          <p:cNvPr id="687" name="object 158"/>
          <p:cNvSpPr/>
          <p:nvPr/>
        </p:nvSpPr>
        <p:spPr>
          <a:xfrm>
            <a:off x="7449194"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688" name="object 159"/>
          <p:cNvSpPr/>
          <p:nvPr/>
        </p:nvSpPr>
        <p:spPr>
          <a:xfrm>
            <a:off x="7445288"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689" name="object 160"/>
          <p:cNvSpPr/>
          <p:nvPr/>
        </p:nvSpPr>
        <p:spPr>
          <a:xfrm>
            <a:off x="7433629"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690" name="object 161"/>
          <p:cNvSpPr/>
          <p:nvPr/>
        </p:nvSpPr>
        <p:spPr>
          <a:xfrm>
            <a:off x="7433629" y="4333045"/>
            <a:ext cx="12065" cy="0"/>
          </a:xfrm>
          <a:custGeom>
            <a:avLst/>
            <a:gdLst/>
            <a:ahLst/>
            <a:cxnLst/>
            <a:rect l="l" t="t" r="r" b="b"/>
            <a:pathLst>
              <a:path w="12065">
                <a:moveTo>
                  <a:pt x="0" y="0"/>
                </a:moveTo>
                <a:lnTo>
                  <a:pt x="11658" y="0"/>
                </a:lnTo>
              </a:path>
            </a:pathLst>
          </a:custGeom>
          <a:ln w="3175">
            <a:solidFill>
              <a:srgbClr val="000000"/>
            </a:solidFill>
          </a:ln>
        </p:spPr>
        <p:txBody>
          <a:bodyPr wrap="square" lIns="0" tIns="0" rIns="0" bIns="0" rtlCol="0"/>
          <a:lstStyle/>
          <a:p>
            <a:endParaRPr/>
          </a:p>
        </p:txBody>
      </p:sp>
      <p:sp>
        <p:nvSpPr>
          <p:cNvPr id="691" name="object 162"/>
          <p:cNvSpPr/>
          <p:nvPr/>
        </p:nvSpPr>
        <p:spPr>
          <a:xfrm>
            <a:off x="7433629" y="4333045"/>
            <a:ext cx="12065" cy="0"/>
          </a:xfrm>
          <a:custGeom>
            <a:avLst/>
            <a:gdLst/>
            <a:ahLst/>
            <a:cxnLst/>
            <a:rect l="l" t="t" r="r" b="b"/>
            <a:pathLst>
              <a:path w="12065">
                <a:moveTo>
                  <a:pt x="0" y="0"/>
                </a:moveTo>
                <a:lnTo>
                  <a:pt x="11658" y="0"/>
                </a:lnTo>
              </a:path>
            </a:pathLst>
          </a:custGeom>
          <a:ln w="3175">
            <a:solidFill>
              <a:srgbClr val="000000"/>
            </a:solidFill>
          </a:ln>
        </p:spPr>
        <p:txBody>
          <a:bodyPr wrap="square" lIns="0" tIns="0" rIns="0" bIns="0" rtlCol="0"/>
          <a:lstStyle/>
          <a:p>
            <a:endParaRPr/>
          </a:p>
        </p:txBody>
      </p:sp>
      <p:sp>
        <p:nvSpPr>
          <p:cNvPr id="692" name="object 163"/>
          <p:cNvSpPr/>
          <p:nvPr/>
        </p:nvSpPr>
        <p:spPr>
          <a:xfrm>
            <a:off x="7186649"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693" name="object 164"/>
          <p:cNvSpPr/>
          <p:nvPr/>
        </p:nvSpPr>
        <p:spPr>
          <a:xfrm>
            <a:off x="7186649"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694" name="object 165"/>
          <p:cNvSpPr/>
          <p:nvPr/>
        </p:nvSpPr>
        <p:spPr>
          <a:xfrm>
            <a:off x="7136085" y="4355840"/>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695" name="object 166"/>
          <p:cNvSpPr/>
          <p:nvPr/>
        </p:nvSpPr>
        <p:spPr>
          <a:xfrm>
            <a:off x="7169137"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696" name="object 167"/>
          <p:cNvSpPr/>
          <p:nvPr/>
        </p:nvSpPr>
        <p:spPr>
          <a:xfrm>
            <a:off x="7157480"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697" name="object 168"/>
          <p:cNvSpPr/>
          <p:nvPr/>
        </p:nvSpPr>
        <p:spPr>
          <a:xfrm>
            <a:off x="7169141" y="4330986"/>
            <a:ext cx="13970" cy="0"/>
          </a:xfrm>
          <a:custGeom>
            <a:avLst/>
            <a:gdLst/>
            <a:ahLst/>
            <a:cxnLst/>
            <a:rect l="l" t="t" r="r" b="b"/>
            <a:pathLst>
              <a:path w="13970">
                <a:moveTo>
                  <a:pt x="13614" y="0"/>
                </a:moveTo>
                <a:lnTo>
                  <a:pt x="0" y="0"/>
                </a:lnTo>
              </a:path>
            </a:pathLst>
          </a:custGeom>
          <a:ln w="3175">
            <a:solidFill>
              <a:srgbClr val="000000"/>
            </a:solidFill>
          </a:ln>
        </p:spPr>
        <p:txBody>
          <a:bodyPr wrap="square" lIns="0" tIns="0" rIns="0" bIns="0" rtlCol="0"/>
          <a:lstStyle/>
          <a:p>
            <a:endParaRPr/>
          </a:p>
        </p:txBody>
      </p:sp>
      <p:sp>
        <p:nvSpPr>
          <p:cNvPr id="698" name="object 169"/>
          <p:cNvSpPr/>
          <p:nvPr/>
        </p:nvSpPr>
        <p:spPr>
          <a:xfrm>
            <a:off x="7169141" y="4330986"/>
            <a:ext cx="13970" cy="0"/>
          </a:xfrm>
          <a:custGeom>
            <a:avLst/>
            <a:gdLst/>
            <a:ahLst/>
            <a:cxnLst/>
            <a:rect l="l" t="t" r="r" b="b"/>
            <a:pathLst>
              <a:path w="13970">
                <a:moveTo>
                  <a:pt x="13614" y="0"/>
                </a:moveTo>
                <a:lnTo>
                  <a:pt x="0" y="0"/>
                </a:lnTo>
              </a:path>
            </a:pathLst>
          </a:custGeom>
          <a:ln w="3175">
            <a:solidFill>
              <a:srgbClr val="000000"/>
            </a:solidFill>
          </a:ln>
        </p:spPr>
        <p:txBody>
          <a:bodyPr wrap="square" lIns="0" tIns="0" rIns="0" bIns="0" rtlCol="0"/>
          <a:lstStyle/>
          <a:p>
            <a:endParaRPr/>
          </a:p>
        </p:txBody>
      </p:sp>
      <p:sp>
        <p:nvSpPr>
          <p:cNvPr id="699" name="object 170"/>
          <p:cNvSpPr/>
          <p:nvPr/>
        </p:nvSpPr>
        <p:spPr>
          <a:xfrm>
            <a:off x="7169137"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700" name="object 171"/>
          <p:cNvSpPr/>
          <p:nvPr/>
        </p:nvSpPr>
        <p:spPr>
          <a:xfrm>
            <a:off x="7182755"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701" name="object 172"/>
          <p:cNvSpPr/>
          <p:nvPr/>
        </p:nvSpPr>
        <p:spPr>
          <a:xfrm>
            <a:off x="7498781" y="4357924"/>
            <a:ext cx="0" cy="2540"/>
          </a:xfrm>
          <a:custGeom>
            <a:avLst/>
            <a:gdLst/>
            <a:ahLst/>
            <a:cxnLst/>
            <a:rect l="l" t="t" r="r" b="b"/>
            <a:pathLst>
              <a:path h="2539">
                <a:moveTo>
                  <a:pt x="0" y="0"/>
                </a:moveTo>
                <a:lnTo>
                  <a:pt x="0" y="2084"/>
                </a:lnTo>
              </a:path>
            </a:pathLst>
          </a:custGeom>
          <a:ln w="3175">
            <a:solidFill>
              <a:srgbClr val="000000"/>
            </a:solidFill>
          </a:ln>
        </p:spPr>
        <p:txBody>
          <a:bodyPr wrap="square" lIns="0" tIns="0" rIns="0" bIns="0" rtlCol="0"/>
          <a:lstStyle/>
          <a:p>
            <a:endParaRPr/>
          </a:p>
        </p:txBody>
      </p:sp>
      <p:sp>
        <p:nvSpPr>
          <p:cNvPr id="702" name="object 173"/>
          <p:cNvSpPr/>
          <p:nvPr/>
        </p:nvSpPr>
        <p:spPr>
          <a:xfrm>
            <a:off x="7497812" y="4355840"/>
            <a:ext cx="2540" cy="2540"/>
          </a:xfrm>
          <a:custGeom>
            <a:avLst/>
            <a:gdLst/>
            <a:ahLst/>
            <a:cxnLst/>
            <a:rect l="l" t="t" r="r" b="b"/>
            <a:pathLst>
              <a:path w="2540" h="2539">
                <a:moveTo>
                  <a:pt x="0" y="0"/>
                </a:moveTo>
                <a:lnTo>
                  <a:pt x="1930" y="2082"/>
                </a:lnTo>
              </a:path>
            </a:pathLst>
          </a:custGeom>
          <a:ln w="3175">
            <a:solidFill>
              <a:srgbClr val="000000"/>
            </a:solidFill>
          </a:ln>
        </p:spPr>
        <p:txBody>
          <a:bodyPr wrap="square" lIns="0" tIns="0" rIns="0" bIns="0" rtlCol="0"/>
          <a:lstStyle/>
          <a:p>
            <a:endParaRPr/>
          </a:p>
        </p:txBody>
      </p:sp>
      <p:sp>
        <p:nvSpPr>
          <p:cNvPr id="703" name="object 174"/>
          <p:cNvSpPr/>
          <p:nvPr/>
        </p:nvSpPr>
        <p:spPr>
          <a:xfrm>
            <a:off x="7513847" y="4324777"/>
            <a:ext cx="0" cy="35560"/>
          </a:xfrm>
          <a:custGeom>
            <a:avLst/>
            <a:gdLst/>
            <a:ahLst/>
            <a:cxnLst/>
            <a:rect l="l" t="t" r="r" b="b"/>
            <a:pathLst>
              <a:path h="35560">
                <a:moveTo>
                  <a:pt x="0" y="0"/>
                </a:moveTo>
                <a:lnTo>
                  <a:pt x="0" y="35229"/>
                </a:lnTo>
              </a:path>
            </a:pathLst>
          </a:custGeom>
          <a:ln w="3175">
            <a:solidFill>
              <a:srgbClr val="000000"/>
            </a:solidFill>
          </a:ln>
        </p:spPr>
        <p:txBody>
          <a:bodyPr wrap="square" lIns="0" tIns="0" rIns="0" bIns="0" rtlCol="0"/>
          <a:lstStyle/>
          <a:p>
            <a:endParaRPr/>
          </a:p>
        </p:txBody>
      </p:sp>
      <p:sp>
        <p:nvSpPr>
          <p:cNvPr id="704" name="object 175"/>
          <p:cNvSpPr/>
          <p:nvPr/>
        </p:nvSpPr>
        <p:spPr>
          <a:xfrm>
            <a:off x="7462787" y="4330986"/>
            <a:ext cx="0" cy="2540"/>
          </a:xfrm>
          <a:custGeom>
            <a:avLst/>
            <a:gdLst/>
            <a:ahLst/>
            <a:cxnLst/>
            <a:rect l="l" t="t" r="r" b="b"/>
            <a:pathLst>
              <a:path h="2539">
                <a:moveTo>
                  <a:pt x="0" y="0"/>
                </a:moveTo>
                <a:lnTo>
                  <a:pt x="0" y="2057"/>
                </a:lnTo>
              </a:path>
            </a:pathLst>
          </a:custGeom>
          <a:ln w="3175">
            <a:solidFill>
              <a:srgbClr val="000000"/>
            </a:solidFill>
          </a:ln>
        </p:spPr>
        <p:txBody>
          <a:bodyPr wrap="square" lIns="0" tIns="0" rIns="0" bIns="0" rtlCol="0"/>
          <a:lstStyle/>
          <a:p>
            <a:endParaRPr/>
          </a:p>
        </p:txBody>
      </p:sp>
      <p:sp>
        <p:nvSpPr>
          <p:cNvPr id="705" name="object 176"/>
          <p:cNvSpPr/>
          <p:nvPr/>
        </p:nvSpPr>
        <p:spPr>
          <a:xfrm>
            <a:off x="7495858" y="4333044"/>
            <a:ext cx="0" cy="27305"/>
          </a:xfrm>
          <a:custGeom>
            <a:avLst/>
            <a:gdLst/>
            <a:ahLst/>
            <a:cxnLst/>
            <a:rect l="l" t="t" r="r" b="b"/>
            <a:pathLst>
              <a:path h="27304">
                <a:moveTo>
                  <a:pt x="0" y="0"/>
                </a:moveTo>
                <a:lnTo>
                  <a:pt x="0" y="26964"/>
                </a:lnTo>
              </a:path>
            </a:pathLst>
          </a:custGeom>
          <a:ln w="3916">
            <a:solidFill>
              <a:srgbClr val="000000"/>
            </a:solidFill>
          </a:ln>
        </p:spPr>
        <p:txBody>
          <a:bodyPr wrap="square" lIns="0" tIns="0" rIns="0" bIns="0" rtlCol="0"/>
          <a:lstStyle/>
          <a:p>
            <a:endParaRPr/>
          </a:p>
        </p:txBody>
      </p:sp>
      <p:sp>
        <p:nvSpPr>
          <p:cNvPr id="706" name="object 177"/>
          <p:cNvSpPr/>
          <p:nvPr/>
        </p:nvSpPr>
        <p:spPr>
          <a:xfrm>
            <a:off x="7128300" y="4330986"/>
            <a:ext cx="13970" cy="0"/>
          </a:xfrm>
          <a:custGeom>
            <a:avLst/>
            <a:gdLst/>
            <a:ahLst/>
            <a:cxnLst/>
            <a:rect l="l" t="t" r="r" b="b"/>
            <a:pathLst>
              <a:path w="13970">
                <a:moveTo>
                  <a:pt x="13601" y="0"/>
                </a:moveTo>
                <a:lnTo>
                  <a:pt x="0" y="0"/>
                </a:lnTo>
              </a:path>
            </a:pathLst>
          </a:custGeom>
          <a:ln w="3175">
            <a:solidFill>
              <a:srgbClr val="000000"/>
            </a:solidFill>
          </a:ln>
        </p:spPr>
        <p:txBody>
          <a:bodyPr wrap="square" lIns="0" tIns="0" rIns="0" bIns="0" rtlCol="0"/>
          <a:lstStyle/>
          <a:p>
            <a:endParaRPr/>
          </a:p>
        </p:txBody>
      </p:sp>
      <p:sp>
        <p:nvSpPr>
          <p:cNvPr id="707" name="object 178"/>
          <p:cNvSpPr/>
          <p:nvPr/>
        </p:nvSpPr>
        <p:spPr>
          <a:xfrm>
            <a:off x="7128300" y="4330986"/>
            <a:ext cx="13970" cy="0"/>
          </a:xfrm>
          <a:custGeom>
            <a:avLst/>
            <a:gdLst/>
            <a:ahLst/>
            <a:cxnLst/>
            <a:rect l="l" t="t" r="r" b="b"/>
            <a:pathLst>
              <a:path w="13970">
                <a:moveTo>
                  <a:pt x="13601" y="0"/>
                </a:moveTo>
                <a:lnTo>
                  <a:pt x="0" y="0"/>
                </a:lnTo>
              </a:path>
            </a:pathLst>
          </a:custGeom>
          <a:ln w="3175">
            <a:solidFill>
              <a:srgbClr val="000000"/>
            </a:solidFill>
          </a:ln>
        </p:spPr>
        <p:txBody>
          <a:bodyPr wrap="square" lIns="0" tIns="0" rIns="0" bIns="0" rtlCol="0"/>
          <a:lstStyle/>
          <a:p>
            <a:endParaRPr/>
          </a:p>
        </p:txBody>
      </p:sp>
      <p:sp>
        <p:nvSpPr>
          <p:cNvPr id="708" name="object 179"/>
          <p:cNvSpPr/>
          <p:nvPr/>
        </p:nvSpPr>
        <p:spPr>
          <a:xfrm>
            <a:off x="7141902"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709" name="object 180"/>
          <p:cNvSpPr/>
          <p:nvPr/>
        </p:nvSpPr>
        <p:spPr>
          <a:xfrm>
            <a:off x="7118573" y="4339266"/>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10" name="object 181"/>
          <p:cNvSpPr/>
          <p:nvPr/>
        </p:nvSpPr>
        <p:spPr>
          <a:xfrm>
            <a:off x="7118573" y="4347569"/>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11" name="object 182"/>
          <p:cNvSpPr/>
          <p:nvPr/>
        </p:nvSpPr>
        <p:spPr>
          <a:xfrm>
            <a:off x="7128296"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712" name="object 183"/>
          <p:cNvSpPr/>
          <p:nvPr/>
        </p:nvSpPr>
        <p:spPr>
          <a:xfrm>
            <a:off x="7143849"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713" name="object 184"/>
          <p:cNvSpPr/>
          <p:nvPr/>
        </p:nvSpPr>
        <p:spPr>
          <a:xfrm>
            <a:off x="7143849"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714" name="object 185"/>
          <p:cNvSpPr/>
          <p:nvPr/>
        </p:nvSpPr>
        <p:spPr>
          <a:xfrm>
            <a:off x="7126362" y="4330988"/>
            <a:ext cx="0" cy="2540"/>
          </a:xfrm>
          <a:custGeom>
            <a:avLst/>
            <a:gdLst/>
            <a:ahLst/>
            <a:cxnLst/>
            <a:rect l="l" t="t" r="r" b="b"/>
            <a:pathLst>
              <a:path h="2539">
                <a:moveTo>
                  <a:pt x="0" y="2057"/>
                </a:moveTo>
                <a:lnTo>
                  <a:pt x="0" y="0"/>
                </a:lnTo>
              </a:path>
            </a:pathLst>
          </a:custGeom>
          <a:ln w="3175">
            <a:solidFill>
              <a:srgbClr val="000000"/>
            </a:solidFill>
          </a:ln>
        </p:spPr>
        <p:txBody>
          <a:bodyPr wrap="square" lIns="0" tIns="0" rIns="0" bIns="0" rtlCol="0"/>
          <a:lstStyle/>
          <a:p>
            <a:endParaRPr/>
          </a:p>
        </p:txBody>
      </p:sp>
      <p:sp>
        <p:nvSpPr>
          <p:cNvPr id="715" name="object 186"/>
          <p:cNvSpPr/>
          <p:nvPr/>
        </p:nvSpPr>
        <p:spPr>
          <a:xfrm>
            <a:off x="7118573" y="4347569"/>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16" name="object 187"/>
          <p:cNvSpPr/>
          <p:nvPr/>
        </p:nvSpPr>
        <p:spPr>
          <a:xfrm>
            <a:off x="7112731" y="4347569"/>
            <a:ext cx="6350" cy="0"/>
          </a:xfrm>
          <a:custGeom>
            <a:avLst/>
            <a:gdLst/>
            <a:ahLst/>
            <a:cxnLst/>
            <a:rect l="l" t="t" r="r" b="b"/>
            <a:pathLst>
              <a:path w="6350">
                <a:moveTo>
                  <a:pt x="5842" y="0"/>
                </a:moveTo>
                <a:lnTo>
                  <a:pt x="0" y="0"/>
                </a:lnTo>
                <a:lnTo>
                  <a:pt x="5842" y="0"/>
                </a:lnTo>
                <a:close/>
              </a:path>
            </a:pathLst>
          </a:custGeom>
          <a:ln w="3175">
            <a:solidFill>
              <a:srgbClr val="000000"/>
            </a:solidFill>
          </a:ln>
        </p:spPr>
        <p:txBody>
          <a:bodyPr wrap="square" lIns="0" tIns="0" rIns="0" bIns="0" rtlCol="0"/>
          <a:lstStyle/>
          <a:p>
            <a:endParaRPr/>
          </a:p>
        </p:txBody>
      </p:sp>
      <p:sp>
        <p:nvSpPr>
          <p:cNvPr id="717" name="object 188"/>
          <p:cNvSpPr/>
          <p:nvPr/>
        </p:nvSpPr>
        <p:spPr>
          <a:xfrm>
            <a:off x="7112731" y="4341346"/>
            <a:ext cx="6350" cy="6350"/>
          </a:xfrm>
          <a:custGeom>
            <a:avLst/>
            <a:gdLst/>
            <a:ahLst/>
            <a:cxnLst/>
            <a:rect l="l" t="t" r="r" b="b"/>
            <a:pathLst>
              <a:path w="6350" h="6350">
                <a:moveTo>
                  <a:pt x="0" y="6223"/>
                </a:moveTo>
                <a:lnTo>
                  <a:pt x="1930" y="2082"/>
                </a:lnTo>
                <a:lnTo>
                  <a:pt x="5842" y="0"/>
                </a:lnTo>
              </a:path>
            </a:pathLst>
          </a:custGeom>
          <a:ln w="3175">
            <a:solidFill>
              <a:srgbClr val="000000"/>
            </a:solidFill>
          </a:ln>
        </p:spPr>
        <p:txBody>
          <a:bodyPr wrap="square" lIns="0" tIns="0" rIns="0" bIns="0" rtlCol="0"/>
          <a:lstStyle/>
          <a:p>
            <a:endParaRPr/>
          </a:p>
        </p:txBody>
      </p:sp>
      <p:sp>
        <p:nvSpPr>
          <p:cNvPr id="718" name="object 189"/>
          <p:cNvSpPr/>
          <p:nvPr/>
        </p:nvSpPr>
        <p:spPr>
          <a:xfrm>
            <a:off x="7118573" y="4347572"/>
            <a:ext cx="0" cy="8890"/>
          </a:xfrm>
          <a:custGeom>
            <a:avLst/>
            <a:gdLst/>
            <a:ahLst/>
            <a:cxnLst/>
            <a:rect l="l" t="t" r="r" b="b"/>
            <a:pathLst>
              <a:path h="8889">
                <a:moveTo>
                  <a:pt x="0" y="8267"/>
                </a:moveTo>
                <a:lnTo>
                  <a:pt x="0" y="0"/>
                </a:lnTo>
              </a:path>
            </a:pathLst>
          </a:custGeom>
          <a:ln w="3175">
            <a:solidFill>
              <a:srgbClr val="000000"/>
            </a:solidFill>
          </a:ln>
        </p:spPr>
        <p:txBody>
          <a:bodyPr wrap="square" lIns="0" tIns="0" rIns="0" bIns="0" rtlCol="0"/>
          <a:lstStyle/>
          <a:p>
            <a:endParaRPr/>
          </a:p>
        </p:txBody>
      </p:sp>
      <p:sp>
        <p:nvSpPr>
          <p:cNvPr id="719" name="object 190"/>
          <p:cNvSpPr/>
          <p:nvPr/>
        </p:nvSpPr>
        <p:spPr>
          <a:xfrm>
            <a:off x="7482247" y="4360009"/>
            <a:ext cx="12065" cy="0"/>
          </a:xfrm>
          <a:custGeom>
            <a:avLst/>
            <a:gdLst/>
            <a:ahLst/>
            <a:cxnLst/>
            <a:rect l="l" t="t" r="r" b="b"/>
            <a:pathLst>
              <a:path w="12065">
                <a:moveTo>
                  <a:pt x="0" y="0"/>
                </a:moveTo>
                <a:lnTo>
                  <a:pt x="11658" y="0"/>
                </a:lnTo>
              </a:path>
            </a:pathLst>
          </a:custGeom>
          <a:ln w="3175">
            <a:solidFill>
              <a:srgbClr val="000000"/>
            </a:solidFill>
          </a:ln>
        </p:spPr>
        <p:txBody>
          <a:bodyPr wrap="square" lIns="0" tIns="0" rIns="0" bIns="0" rtlCol="0"/>
          <a:lstStyle/>
          <a:p>
            <a:endParaRPr/>
          </a:p>
        </p:txBody>
      </p:sp>
      <p:sp>
        <p:nvSpPr>
          <p:cNvPr id="720" name="object 191"/>
          <p:cNvSpPr/>
          <p:nvPr/>
        </p:nvSpPr>
        <p:spPr>
          <a:xfrm>
            <a:off x="7470564" y="4333045"/>
            <a:ext cx="0" cy="25400"/>
          </a:xfrm>
          <a:custGeom>
            <a:avLst/>
            <a:gdLst/>
            <a:ahLst/>
            <a:cxnLst/>
            <a:rect l="l" t="t" r="r" b="b"/>
            <a:pathLst>
              <a:path h="25400">
                <a:moveTo>
                  <a:pt x="0" y="0"/>
                </a:moveTo>
                <a:lnTo>
                  <a:pt x="0" y="24879"/>
                </a:lnTo>
              </a:path>
            </a:pathLst>
          </a:custGeom>
          <a:ln w="3175">
            <a:solidFill>
              <a:srgbClr val="000000"/>
            </a:solidFill>
          </a:ln>
        </p:spPr>
        <p:txBody>
          <a:bodyPr wrap="square" lIns="0" tIns="0" rIns="0" bIns="0" rtlCol="0"/>
          <a:lstStyle/>
          <a:p>
            <a:endParaRPr/>
          </a:p>
        </p:txBody>
      </p:sp>
      <p:sp>
        <p:nvSpPr>
          <p:cNvPr id="721" name="object 192"/>
          <p:cNvSpPr/>
          <p:nvPr/>
        </p:nvSpPr>
        <p:spPr>
          <a:xfrm>
            <a:off x="7470564" y="4333044"/>
            <a:ext cx="0" cy="22860"/>
          </a:xfrm>
          <a:custGeom>
            <a:avLst/>
            <a:gdLst/>
            <a:ahLst/>
            <a:cxnLst/>
            <a:rect l="l" t="t" r="r" b="b"/>
            <a:pathLst>
              <a:path h="22860">
                <a:moveTo>
                  <a:pt x="0" y="22796"/>
                </a:moveTo>
                <a:lnTo>
                  <a:pt x="0" y="0"/>
                </a:lnTo>
              </a:path>
            </a:pathLst>
          </a:custGeom>
          <a:ln w="3175">
            <a:solidFill>
              <a:srgbClr val="000000"/>
            </a:solidFill>
          </a:ln>
        </p:spPr>
        <p:txBody>
          <a:bodyPr wrap="square" lIns="0" tIns="0" rIns="0" bIns="0" rtlCol="0"/>
          <a:lstStyle/>
          <a:p>
            <a:endParaRPr/>
          </a:p>
        </p:txBody>
      </p:sp>
      <p:sp>
        <p:nvSpPr>
          <p:cNvPr id="722" name="object 193"/>
          <p:cNvSpPr/>
          <p:nvPr/>
        </p:nvSpPr>
        <p:spPr>
          <a:xfrm>
            <a:off x="7431670" y="4333045"/>
            <a:ext cx="39370" cy="0"/>
          </a:xfrm>
          <a:custGeom>
            <a:avLst/>
            <a:gdLst/>
            <a:ahLst/>
            <a:cxnLst/>
            <a:rect l="l" t="t" r="r" b="b"/>
            <a:pathLst>
              <a:path w="39370">
                <a:moveTo>
                  <a:pt x="0" y="0"/>
                </a:moveTo>
                <a:lnTo>
                  <a:pt x="38900" y="0"/>
                </a:lnTo>
              </a:path>
            </a:pathLst>
          </a:custGeom>
          <a:ln w="3175">
            <a:solidFill>
              <a:srgbClr val="000000"/>
            </a:solidFill>
          </a:ln>
        </p:spPr>
        <p:txBody>
          <a:bodyPr wrap="square" lIns="0" tIns="0" rIns="0" bIns="0" rtlCol="0"/>
          <a:lstStyle/>
          <a:p>
            <a:endParaRPr/>
          </a:p>
        </p:txBody>
      </p:sp>
      <p:sp>
        <p:nvSpPr>
          <p:cNvPr id="723" name="object 194"/>
          <p:cNvSpPr/>
          <p:nvPr/>
        </p:nvSpPr>
        <p:spPr>
          <a:xfrm>
            <a:off x="7431664" y="4330988"/>
            <a:ext cx="39370" cy="2540"/>
          </a:xfrm>
          <a:custGeom>
            <a:avLst/>
            <a:gdLst/>
            <a:ahLst/>
            <a:cxnLst/>
            <a:rect l="l" t="t" r="r" b="b"/>
            <a:pathLst>
              <a:path w="39370" h="2539">
                <a:moveTo>
                  <a:pt x="38900" y="2057"/>
                </a:moveTo>
                <a:lnTo>
                  <a:pt x="0" y="0"/>
                </a:lnTo>
              </a:path>
            </a:pathLst>
          </a:custGeom>
          <a:ln w="3175">
            <a:solidFill>
              <a:srgbClr val="000000"/>
            </a:solidFill>
          </a:ln>
        </p:spPr>
        <p:txBody>
          <a:bodyPr wrap="square" lIns="0" tIns="0" rIns="0" bIns="0" rtlCol="0"/>
          <a:lstStyle/>
          <a:p>
            <a:endParaRPr/>
          </a:p>
        </p:txBody>
      </p:sp>
      <p:sp>
        <p:nvSpPr>
          <p:cNvPr id="724" name="object 195"/>
          <p:cNvSpPr/>
          <p:nvPr/>
        </p:nvSpPr>
        <p:spPr>
          <a:xfrm>
            <a:off x="7449194" y="4333045"/>
            <a:ext cx="13970" cy="0"/>
          </a:xfrm>
          <a:custGeom>
            <a:avLst/>
            <a:gdLst/>
            <a:ahLst/>
            <a:cxnLst/>
            <a:rect l="l" t="t" r="r" b="b"/>
            <a:pathLst>
              <a:path w="13970">
                <a:moveTo>
                  <a:pt x="0" y="0"/>
                </a:moveTo>
                <a:lnTo>
                  <a:pt x="13589" y="0"/>
                </a:lnTo>
              </a:path>
            </a:pathLst>
          </a:custGeom>
          <a:ln w="3175">
            <a:solidFill>
              <a:srgbClr val="000000"/>
            </a:solidFill>
          </a:ln>
        </p:spPr>
        <p:txBody>
          <a:bodyPr wrap="square" lIns="0" tIns="0" rIns="0" bIns="0" rtlCol="0"/>
          <a:lstStyle/>
          <a:p>
            <a:endParaRPr/>
          </a:p>
        </p:txBody>
      </p:sp>
      <p:sp>
        <p:nvSpPr>
          <p:cNvPr id="725" name="object 196"/>
          <p:cNvSpPr/>
          <p:nvPr/>
        </p:nvSpPr>
        <p:spPr>
          <a:xfrm>
            <a:off x="7449194" y="4333045"/>
            <a:ext cx="13970" cy="0"/>
          </a:xfrm>
          <a:custGeom>
            <a:avLst/>
            <a:gdLst/>
            <a:ahLst/>
            <a:cxnLst/>
            <a:rect l="l" t="t" r="r" b="b"/>
            <a:pathLst>
              <a:path w="13970">
                <a:moveTo>
                  <a:pt x="0" y="0"/>
                </a:moveTo>
                <a:lnTo>
                  <a:pt x="13589" y="0"/>
                </a:lnTo>
              </a:path>
            </a:pathLst>
          </a:custGeom>
          <a:ln w="3175">
            <a:solidFill>
              <a:srgbClr val="000000"/>
            </a:solidFill>
          </a:ln>
        </p:spPr>
        <p:txBody>
          <a:bodyPr wrap="square" lIns="0" tIns="0" rIns="0" bIns="0" rtlCol="0"/>
          <a:lstStyle/>
          <a:p>
            <a:endParaRPr/>
          </a:p>
        </p:txBody>
      </p:sp>
      <p:sp>
        <p:nvSpPr>
          <p:cNvPr id="726" name="object 197"/>
          <p:cNvSpPr/>
          <p:nvPr/>
        </p:nvSpPr>
        <p:spPr>
          <a:xfrm>
            <a:off x="7126355" y="4333045"/>
            <a:ext cx="33655" cy="0"/>
          </a:xfrm>
          <a:custGeom>
            <a:avLst/>
            <a:gdLst/>
            <a:ahLst/>
            <a:cxnLst/>
            <a:rect l="l" t="t" r="r" b="b"/>
            <a:pathLst>
              <a:path w="33654">
                <a:moveTo>
                  <a:pt x="33058" y="0"/>
                </a:moveTo>
                <a:lnTo>
                  <a:pt x="0" y="0"/>
                </a:lnTo>
              </a:path>
            </a:pathLst>
          </a:custGeom>
          <a:ln w="3175">
            <a:solidFill>
              <a:srgbClr val="000000"/>
            </a:solidFill>
          </a:ln>
        </p:spPr>
        <p:txBody>
          <a:bodyPr wrap="square" lIns="0" tIns="0" rIns="0" bIns="0" rtlCol="0"/>
          <a:lstStyle/>
          <a:p>
            <a:endParaRPr/>
          </a:p>
        </p:txBody>
      </p:sp>
      <p:sp>
        <p:nvSpPr>
          <p:cNvPr id="727" name="object 198"/>
          <p:cNvSpPr/>
          <p:nvPr/>
        </p:nvSpPr>
        <p:spPr>
          <a:xfrm>
            <a:off x="7143853" y="4330986"/>
            <a:ext cx="13970" cy="0"/>
          </a:xfrm>
          <a:custGeom>
            <a:avLst/>
            <a:gdLst/>
            <a:ahLst/>
            <a:cxnLst/>
            <a:rect l="l" t="t" r="r" b="b"/>
            <a:pathLst>
              <a:path w="13970">
                <a:moveTo>
                  <a:pt x="13627" y="0"/>
                </a:moveTo>
                <a:lnTo>
                  <a:pt x="0" y="0"/>
                </a:lnTo>
              </a:path>
            </a:pathLst>
          </a:custGeom>
          <a:ln w="3175">
            <a:solidFill>
              <a:srgbClr val="000000"/>
            </a:solidFill>
          </a:ln>
        </p:spPr>
        <p:txBody>
          <a:bodyPr wrap="square" lIns="0" tIns="0" rIns="0" bIns="0" rtlCol="0"/>
          <a:lstStyle/>
          <a:p>
            <a:endParaRPr/>
          </a:p>
        </p:txBody>
      </p:sp>
      <p:sp>
        <p:nvSpPr>
          <p:cNvPr id="728" name="object 199"/>
          <p:cNvSpPr/>
          <p:nvPr/>
        </p:nvSpPr>
        <p:spPr>
          <a:xfrm>
            <a:off x="7143853" y="4330986"/>
            <a:ext cx="13970" cy="0"/>
          </a:xfrm>
          <a:custGeom>
            <a:avLst/>
            <a:gdLst/>
            <a:ahLst/>
            <a:cxnLst/>
            <a:rect l="l" t="t" r="r" b="b"/>
            <a:pathLst>
              <a:path w="13970">
                <a:moveTo>
                  <a:pt x="13627" y="0"/>
                </a:moveTo>
                <a:lnTo>
                  <a:pt x="0" y="0"/>
                </a:lnTo>
              </a:path>
            </a:pathLst>
          </a:custGeom>
          <a:ln w="3175">
            <a:solidFill>
              <a:srgbClr val="000000"/>
            </a:solidFill>
          </a:ln>
        </p:spPr>
        <p:txBody>
          <a:bodyPr wrap="square" lIns="0" tIns="0" rIns="0" bIns="0" rtlCol="0"/>
          <a:lstStyle/>
          <a:p>
            <a:endParaRPr/>
          </a:p>
        </p:txBody>
      </p:sp>
      <p:sp>
        <p:nvSpPr>
          <p:cNvPr id="729" name="object 200"/>
          <p:cNvSpPr/>
          <p:nvPr/>
        </p:nvSpPr>
        <p:spPr>
          <a:xfrm>
            <a:off x="7126362" y="4330986"/>
            <a:ext cx="33655" cy="0"/>
          </a:xfrm>
          <a:custGeom>
            <a:avLst/>
            <a:gdLst/>
            <a:ahLst/>
            <a:cxnLst/>
            <a:rect l="l" t="t" r="r" b="b"/>
            <a:pathLst>
              <a:path w="33654">
                <a:moveTo>
                  <a:pt x="0" y="0"/>
                </a:moveTo>
                <a:lnTo>
                  <a:pt x="33058" y="0"/>
                </a:lnTo>
              </a:path>
            </a:pathLst>
          </a:custGeom>
          <a:ln w="3175">
            <a:solidFill>
              <a:srgbClr val="000000"/>
            </a:solidFill>
          </a:ln>
        </p:spPr>
        <p:txBody>
          <a:bodyPr wrap="square" lIns="0" tIns="0" rIns="0" bIns="0" rtlCol="0"/>
          <a:lstStyle/>
          <a:p>
            <a:endParaRPr/>
          </a:p>
        </p:txBody>
      </p:sp>
      <p:sp>
        <p:nvSpPr>
          <p:cNvPr id="730" name="object 201"/>
          <p:cNvSpPr/>
          <p:nvPr/>
        </p:nvSpPr>
        <p:spPr>
          <a:xfrm>
            <a:off x="7431670"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31" name="object 202"/>
          <p:cNvSpPr/>
          <p:nvPr/>
        </p:nvSpPr>
        <p:spPr>
          <a:xfrm>
            <a:off x="7423894"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32" name="object 203"/>
          <p:cNvSpPr/>
          <p:nvPr/>
        </p:nvSpPr>
        <p:spPr>
          <a:xfrm>
            <a:off x="7118573" y="4347572"/>
            <a:ext cx="0" cy="8890"/>
          </a:xfrm>
          <a:custGeom>
            <a:avLst/>
            <a:gdLst/>
            <a:ahLst/>
            <a:cxnLst/>
            <a:rect l="l" t="t" r="r" b="b"/>
            <a:pathLst>
              <a:path h="8889">
                <a:moveTo>
                  <a:pt x="0" y="8267"/>
                </a:moveTo>
                <a:lnTo>
                  <a:pt x="0" y="0"/>
                </a:lnTo>
              </a:path>
            </a:pathLst>
          </a:custGeom>
          <a:ln w="3175">
            <a:solidFill>
              <a:srgbClr val="000000"/>
            </a:solidFill>
          </a:ln>
        </p:spPr>
        <p:txBody>
          <a:bodyPr wrap="square" lIns="0" tIns="0" rIns="0" bIns="0" rtlCol="0"/>
          <a:lstStyle/>
          <a:p>
            <a:endParaRPr/>
          </a:p>
        </p:txBody>
      </p:sp>
      <p:sp>
        <p:nvSpPr>
          <p:cNvPr id="733" name="object 204"/>
          <p:cNvSpPr/>
          <p:nvPr/>
        </p:nvSpPr>
        <p:spPr>
          <a:xfrm>
            <a:off x="7423894" y="4333045"/>
            <a:ext cx="0" cy="6350"/>
          </a:xfrm>
          <a:custGeom>
            <a:avLst/>
            <a:gdLst/>
            <a:ahLst/>
            <a:cxnLst/>
            <a:rect l="l" t="t" r="r" b="b"/>
            <a:pathLst>
              <a:path h="6350">
                <a:moveTo>
                  <a:pt x="0" y="3111"/>
                </a:moveTo>
                <a:lnTo>
                  <a:pt x="0" y="3111"/>
                </a:lnTo>
              </a:path>
            </a:pathLst>
          </a:custGeom>
          <a:ln w="6223">
            <a:solidFill>
              <a:srgbClr val="000000"/>
            </a:solidFill>
          </a:ln>
        </p:spPr>
        <p:txBody>
          <a:bodyPr wrap="square" lIns="0" tIns="0" rIns="0" bIns="0" rtlCol="0"/>
          <a:lstStyle/>
          <a:p>
            <a:endParaRPr/>
          </a:p>
        </p:txBody>
      </p:sp>
      <p:sp>
        <p:nvSpPr>
          <p:cNvPr id="734" name="object 205"/>
          <p:cNvSpPr/>
          <p:nvPr/>
        </p:nvSpPr>
        <p:spPr>
          <a:xfrm>
            <a:off x="7414171"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35" name="object 206"/>
          <p:cNvSpPr/>
          <p:nvPr/>
        </p:nvSpPr>
        <p:spPr>
          <a:xfrm>
            <a:off x="7421958"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36" name="object 207"/>
          <p:cNvSpPr/>
          <p:nvPr/>
        </p:nvSpPr>
        <p:spPr>
          <a:xfrm>
            <a:off x="7423894" y="4333043"/>
            <a:ext cx="8255" cy="6350"/>
          </a:xfrm>
          <a:custGeom>
            <a:avLst/>
            <a:gdLst/>
            <a:ahLst/>
            <a:cxnLst/>
            <a:rect l="l" t="t" r="r" b="b"/>
            <a:pathLst>
              <a:path w="8254" h="6350">
                <a:moveTo>
                  <a:pt x="0" y="6223"/>
                </a:moveTo>
                <a:lnTo>
                  <a:pt x="5842" y="4165"/>
                </a:lnTo>
                <a:lnTo>
                  <a:pt x="7772" y="0"/>
                </a:lnTo>
              </a:path>
            </a:pathLst>
          </a:custGeom>
          <a:ln w="3175">
            <a:solidFill>
              <a:srgbClr val="000000"/>
            </a:solidFill>
          </a:ln>
        </p:spPr>
        <p:txBody>
          <a:bodyPr wrap="square" lIns="0" tIns="0" rIns="0" bIns="0" rtlCol="0"/>
          <a:lstStyle/>
          <a:p>
            <a:endParaRPr/>
          </a:p>
        </p:txBody>
      </p:sp>
      <p:sp>
        <p:nvSpPr>
          <p:cNvPr id="737" name="object 208"/>
          <p:cNvSpPr/>
          <p:nvPr/>
        </p:nvSpPr>
        <p:spPr>
          <a:xfrm>
            <a:off x="7414173" y="4333043"/>
            <a:ext cx="8255" cy="6350"/>
          </a:xfrm>
          <a:custGeom>
            <a:avLst/>
            <a:gdLst/>
            <a:ahLst/>
            <a:cxnLst/>
            <a:rect l="l" t="t" r="r" b="b"/>
            <a:pathLst>
              <a:path w="8254" h="6350">
                <a:moveTo>
                  <a:pt x="7785" y="6223"/>
                </a:moveTo>
                <a:lnTo>
                  <a:pt x="1943" y="4165"/>
                </a:lnTo>
                <a:lnTo>
                  <a:pt x="0" y="0"/>
                </a:lnTo>
              </a:path>
            </a:pathLst>
          </a:custGeom>
          <a:ln w="3175">
            <a:solidFill>
              <a:srgbClr val="000000"/>
            </a:solidFill>
          </a:ln>
        </p:spPr>
        <p:txBody>
          <a:bodyPr wrap="square" lIns="0" tIns="0" rIns="0" bIns="0" rtlCol="0"/>
          <a:lstStyle/>
          <a:p>
            <a:endParaRPr/>
          </a:p>
        </p:txBody>
      </p:sp>
      <p:sp>
        <p:nvSpPr>
          <p:cNvPr id="738" name="object 209"/>
          <p:cNvSpPr/>
          <p:nvPr/>
        </p:nvSpPr>
        <p:spPr>
          <a:xfrm>
            <a:off x="7451142" y="4355840"/>
            <a:ext cx="19685" cy="0"/>
          </a:xfrm>
          <a:custGeom>
            <a:avLst/>
            <a:gdLst/>
            <a:ahLst/>
            <a:cxnLst/>
            <a:rect l="l" t="t" r="r" b="b"/>
            <a:pathLst>
              <a:path w="19684">
                <a:moveTo>
                  <a:pt x="0" y="0"/>
                </a:moveTo>
                <a:lnTo>
                  <a:pt x="19418" y="0"/>
                </a:lnTo>
              </a:path>
            </a:pathLst>
          </a:custGeom>
          <a:ln w="3175">
            <a:solidFill>
              <a:srgbClr val="000000"/>
            </a:solidFill>
          </a:ln>
        </p:spPr>
        <p:txBody>
          <a:bodyPr wrap="square" lIns="0" tIns="0" rIns="0" bIns="0" rtlCol="0"/>
          <a:lstStyle/>
          <a:p>
            <a:endParaRPr/>
          </a:p>
        </p:txBody>
      </p:sp>
      <p:sp>
        <p:nvSpPr>
          <p:cNvPr id="739" name="object 210"/>
          <p:cNvSpPr/>
          <p:nvPr/>
        </p:nvSpPr>
        <p:spPr>
          <a:xfrm>
            <a:off x="7451142" y="4360009"/>
            <a:ext cx="29209" cy="0"/>
          </a:xfrm>
          <a:custGeom>
            <a:avLst/>
            <a:gdLst/>
            <a:ahLst/>
            <a:cxnLst/>
            <a:rect l="l" t="t" r="r" b="b"/>
            <a:pathLst>
              <a:path w="29209">
                <a:moveTo>
                  <a:pt x="0" y="0"/>
                </a:moveTo>
                <a:lnTo>
                  <a:pt x="29171" y="0"/>
                </a:lnTo>
              </a:path>
            </a:pathLst>
          </a:custGeom>
          <a:ln w="3175">
            <a:solidFill>
              <a:srgbClr val="000000"/>
            </a:solidFill>
          </a:ln>
        </p:spPr>
        <p:txBody>
          <a:bodyPr wrap="square" lIns="0" tIns="0" rIns="0" bIns="0" rtlCol="0"/>
          <a:lstStyle/>
          <a:p>
            <a:endParaRPr/>
          </a:p>
        </p:txBody>
      </p:sp>
      <p:sp>
        <p:nvSpPr>
          <p:cNvPr id="740" name="object 211"/>
          <p:cNvSpPr/>
          <p:nvPr/>
        </p:nvSpPr>
        <p:spPr>
          <a:xfrm>
            <a:off x="7422443" y="4330986"/>
            <a:ext cx="0" cy="27305"/>
          </a:xfrm>
          <a:custGeom>
            <a:avLst/>
            <a:gdLst/>
            <a:ahLst/>
            <a:cxnLst/>
            <a:rect l="l" t="t" r="r" b="b"/>
            <a:pathLst>
              <a:path h="27304">
                <a:moveTo>
                  <a:pt x="0" y="0"/>
                </a:moveTo>
                <a:lnTo>
                  <a:pt x="0" y="26937"/>
                </a:lnTo>
              </a:path>
            </a:pathLst>
          </a:custGeom>
          <a:ln w="3175">
            <a:solidFill>
              <a:srgbClr val="000000"/>
            </a:solidFill>
          </a:ln>
        </p:spPr>
        <p:txBody>
          <a:bodyPr wrap="square" lIns="0" tIns="0" rIns="0" bIns="0" rtlCol="0"/>
          <a:lstStyle/>
          <a:p>
            <a:endParaRPr/>
          </a:p>
        </p:txBody>
      </p:sp>
      <p:sp>
        <p:nvSpPr>
          <p:cNvPr id="741" name="object 212"/>
          <p:cNvSpPr/>
          <p:nvPr/>
        </p:nvSpPr>
        <p:spPr>
          <a:xfrm>
            <a:off x="7451142" y="4357925"/>
            <a:ext cx="43180" cy="0"/>
          </a:xfrm>
          <a:custGeom>
            <a:avLst/>
            <a:gdLst/>
            <a:ahLst/>
            <a:cxnLst/>
            <a:rect l="l" t="t" r="r" b="b"/>
            <a:pathLst>
              <a:path w="43179">
                <a:moveTo>
                  <a:pt x="0" y="0"/>
                </a:moveTo>
                <a:lnTo>
                  <a:pt x="42760" y="0"/>
                </a:lnTo>
              </a:path>
            </a:pathLst>
          </a:custGeom>
          <a:ln w="3175">
            <a:solidFill>
              <a:srgbClr val="000000"/>
            </a:solidFill>
          </a:ln>
        </p:spPr>
        <p:txBody>
          <a:bodyPr wrap="square" lIns="0" tIns="0" rIns="0" bIns="0" rtlCol="0"/>
          <a:lstStyle/>
          <a:p>
            <a:endParaRPr/>
          </a:p>
        </p:txBody>
      </p:sp>
      <p:sp>
        <p:nvSpPr>
          <p:cNvPr id="742" name="object 213"/>
          <p:cNvSpPr/>
          <p:nvPr/>
        </p:nvSpPr>
        <p:spPr>
          <a:xfrm>
            <a:off x="7451142" y="4357925"/>
            <a:ext cx="43180" cy="0"/>
          </a:xfrm>
          <a:custGeom>
            <a:avLst/>
            <a:gdLst/>
            <a:ahLst/>
            <a:cxnLst/>
            <a:rect l="l" t="t" r="r" b="b"/>
            <a:pathLst>
              <a:path w="43179">
                <a:moveTo>
                  <a:pt x="0" y="0"/>
                </a:moveTo>
                <a:lnTo>
                  <a:pt x="42760" y="0"/>
                </a:lnTo>
              </a:path>
            </a:pathLst>
          </a:custGeom>
          <a:ln w="3175">
            <a:solidFill>
              <a:srgbClr val="000000"/>
            </a:solidFill>
          </a:ln>
        </p:spPr>
        <p:txBody>
          <a:bodyPr wrap="square" lIns="0" tIns="0" rIns="0" bIns="0" rtlCol="0"/>
          <a:lstStyle/>
          <a:p>
            <a:endParaRPr/>
          </a:p>
        </p:txBody>
      </p:sp>
      <p:sp>
        <p:nvSpPr>
          <p:cNvPr id="743" name="object 214"/>
          <p:cNvSpPr/>
          <p:nvPr/>
        </p:nvSpPr>
        <p:spPr>
          <a:xfrm>
            <a:off x="7451142" y="4357925"/>
            <a:ext cx="43180" cy="0"/>
          </a:xfrm>
          <a:custGeom>
            <a:avLst/>
            <a:gdLst/>
            <a:ahLst/>
            <a:cxnLst/>
            <a:rect l="l" t="t" r="r" b="b"/>
            <a:pathLst>
              <a:path w="43179">
                <a:moveTo>
                  <a:pt x="0" y="0"/>
                </a:moveTo>
                <a:lnTo>
                  <a:pt x="42760" y="0"/>
                </a:lnTo>
              </a:path>
            </a:pathLst>
          </a:custGeom>
          <a:ln w="3175">
            <a:solidFill>
              <a:srgbClr val="000000"/>
            </a:solidFill>
          </a:ln>
        </p:spPr>
        <p:txBody>
          <a:bodyPr wrap="square" lIns="0" tIns="0" rIns="0" bIns="0" rtlCol="0"/>
          <a:lstStyle/>
          <a:p>
            <a:endParaRPr/>
          </a:p>
        </p:txBody>
      </p:sp>
      <p:sp>
        <p:nvSpPr>
          <p:cNvPr id="744" name="object 215"/>
          <p:cNvSpPr/>
          <p:nvPr/>
        </p:nvSpPr>
        <p:spPr>
          <a:xfrm>
            <a:off x="7186649" y="4330986"/>
            <a:ext cx="12065" cy="0"/>
          </a:xfrm>
          <a:custGeom>
            <a:avLst/>
            <a:gdLst/>
            <a:ahLst/>
            <a:cxnLst/>
            <a:rect l="l" t="t" r="r" b="b"/>
            <a:pathLst>
              <a:path w="12065">
                <a:moveTo>
                  <a:pt x="11658" y="0"/>
                </a:moveTo>
                <a:lnTo>
                  <a:pt x="0" y="0"/>
                </a:lnTo>
              </a:path>
            </a:pathLst>
          </a:custGeom>
          <a:ln w="3175">
            <a:solidFill>
              <a:srgbClr val="000000"/>
            </a:solidFill>
          </a:ln>
        </p:spPr>
        <p:txBody>
          <a:bodyPr wrap="square" lIns="0" tIns="0" rIns="0" bIns="0" rtlCol="0"/>
          <a:lstStyle/>
          <a:p>
            <a:endParaRPr/>
          </a:p>
        </p:txBody>
      </p:sp>
      <p:sp>
        <p:nvSpPr>
          <p:cNvPr id="745" name="object 216"/>
          <p:cNvSpPr/>
          <p:nvPr/>
        </p:nvSpPr>
        <p:spPr>
          <a:xfrm>
            <a:off x="7186649" y="4330986"/>
            <a:ext cx="12065" cy="0"/>
          </a:xfrm>
          <a:custGeom>
            <a:avLst/>
            <a:gdLst/>
            <a:ahLst/>
            <a:cxnLst/>
            <a:rect l="l" t="t" r="r" b="b"/>
            <a:pathLst>
              <a:path w="12065">
                <a:moveTo>
                  <a:pt x="11658" y="0"/>
                </a:moveTo>
                <a:lnTo>
                  <a:pt x="0" y="0"/>
                </a:lnTo>
              </a:path>
            </a:pathLst>
          </a:custGeom>
          <a:ln w="3175">
            <a:solidFill>
              <a:srgbClr val="000000"/>
            </a:solidFill>
          </a:ln>
        </p:spPr>
        <p:txBody>
          <a:bodyPr wrap="square" lIns="0" tIns="0" rIns="0" bIns="0" rtlCol="0"/>
          <a:lstStyle/>
          <a:p>
            <a:endParaRPr/>
          </a:p>
        </p:txBody>
      </p:sp>
      <p:sp>
        <p:nvSpPr>
          <p:cNvPr id="746" name="object 217"/>
          <p:cNvSpPr/>
          <p:nvPr/>
        </p:nvSpPr>
        <p:spPr>
          <a:xfrm>
            <a:off x="7233304" y="4357925"/>
            <a:ext cx="213995" cy="0"/>
          </a:xfrm>
          <a:custGeom>
            <a:avLst/>
            <a:gdLst/>
            <a:ahLst/>
            <a:cxnLst/>
            <a:rect l="l" t="t" r="r" b="b"/>
            <a:pathLst>
              <a:path w="213995">
                <a:moveTo>
                  <a:pt x="213918" y="0"/>
                </a:moveTo>
                <a:lnTo>
                  <a:pt x="0" y="0"/>
                </a:lnTo>
              </a:path>
            </a:pathLst>
          </a:custGeom>
          <a:ln w="3175">
            <a:solidFill>
              <a:srgbClr val="000000"/>
            </a:solidFill>
          </a:ln>
        </p:spPr>
        <p:txBody>
          <a:bodyPr wrap="square" lIns="0" tIns="0" rIns="0" bIns="0" rtlCol="0"/>
          <a:lstStyle/>
          <a:p>
            <a:endParaRPr/>
          </a:p>
        </p:txBody>
      </p:sp>
      <p:sp>
        <p:nvSpPr>
          <p:cNvPr id="747" name="object 218"/>
          <p:cNvSpPr/>
          <p:nvPr/>
        </p:nvSpPr>
        <p:spPr>
          <a:xfrm>
            <a:off x="6918277" y="4355842"/>
            <a:ext cx="881380" cy="2540"/>
          </a:xfrm>
          <a:custGeom>
            <a:avLst/>
            <a:gdLst/>
            <a:ahLst/>
            <a:cxnLst/>
            <a:rect l="l" t="t" r="r" b="b"/>
            <a:pathLst>
              <a:path w="881379" h="2539">
                <a:moveTo>
                  <a:pt x="880960" y="2082"/>
                </a:moveTo>
                <a:lnTo>
                  <a:pt x="0" y="0"/>
                </a:lnTo>
              </a:path>
            </a:pathLst>
          </a:custGeom>
          <a:ln w="3175">
            <a:solidFill>
              <a:srgbClr val="000000"/>
            </a:solidFill>
          </a:ln>
        </p:spPr>
        <p:txBody>
          <a:bodyPr wrap="square" lIns="0" tIns="0" rIns="0" bIns="0" rtlCol="0"/>
          <a:lstStyle/>
          <a:p>
            <a:endParaRPr/>
          </a:p>
        </p:txBody>
      </p:sp>
      <p:sp>
        <p:nvSpPr>
          <p:cNvPr id="748" name="object 219"/>
          <p:cNvSpPr/>
          <p:nvPr/>
        </p:nvSpPr>
        <p:spPr>
          <a:xfrm>
            <a:off x="7089402" y="4355840"/>
            <a:ext cx="78105" cy="0"/>
          </a:xfrm>
          <a:custGeom>
            <a:avLst/>
            <a:gdLst/>
            <a:ahLst/>
            <a:cxnLst/>
            <a:rect l="l" t="t" r="r" b="b"/>
            <a:pathLst>
              <a:path w="78104">
                <a:moveTo>
                  <a:pt x="0" y="0"/>
                </a:moveTo>
                <a:lnTo>
                  <a:pt x="77800" y="0"/>
                </a:lnTo>
              </a:path>
            </a:pathLst>
          </a:custGeom>
          <a:ln w="3175">
            <a:solidFill>
              <a:srgbClr val="000000"/>
            </a:solidFill>
          </a:ln>
        </p:spPr>
        <p:txBody>
          <a:bodyPr wrap="square" lIns="0" tIns="0" rIns="0" bIns="0" rtlCol="0"/>
          <a:lstStyle/>
          <a:p>
            <a:endParaRPr/>
          </a:p>
        </p:txBody>
      </p:sp>
      <p:sp>
        <p:nvSpPr>
          <p:cNvPr id="749" name="object 220"/>
          <p:cNvSpPr/>
          <p:nvPr/>
        </p:nvSpPr>
        <p:spPr>
          <a:xfrm>
            <a:off x="7161361" y="4333045"/>
            <a:ext cx="46990" cy="0"/>
          </a:xfrm>
          <a:custGeom>
            <a:avLst/>
            <a:gdLst/>
            <a:ahLst/>
            <a:cxnLst/>
            <a:rect l="l" t="t" r="r" b="b"/>
            <a:pathLst>
              <a:path w="46990">
                <a:moveTo>
                  <a:pt x="0" y="0"/>
                </a:moveTo>
                <a:lnTo>
                  <a:pt x="46672" y="0"/>
                </a:lnTo>
              </a:path>
            </a:pathLst>
          </a:custGeom>
          <a:ln w="3175">
            <a:solidFill>
              <a:srgbClr val="000000"/>
            </a:solidFill>
          </a:ln>
        </p:spPr>
        <p:txBody>
          <a:bodyPr wrap="square" lIns="0" tIns="0" rIns="0" bIns="0" rtlCol="0"/>
          <a:lstStyle/>
          <a:p>
            <a:endParaRPr/>
          </a:p>
        </p:txBody>
      </p:sp>
      <p:sp>
        <p:nvSpPr>
          <p:cNvPr id="750" name="object 221"/>
          <p:cNvSpPr/>
          <p:nvPr/>
        </p:nvSpPr>
        <p:spPr>
          <a:xfrm>
            <a:off x="7161363" y="4330986"/>
            <a:ext cx="48895" cy="0"/>
          </a:xfrm>
          <a:custGeom>
            <a:avLst/>
            <a:gdLst/>
            <a:ahLst/>
            <a:cxnLst/>
            <a:rect l="l" t="t" r="r" b="b"/>
            <a:pathLst>
              <a:path w="48895">
                <a:moveTo>
                  <a:pt x="48602" y="0"/>
                </a:moveTo>
                <a:lnTo>
                  <a:pt x="0" y="0"/>
                </a:lnTo>
              </a:path>
            </a:pathLst>
          </a:custGeom>
          <a:ln w="3175">
            <a:solidFill>
              <a:srgbClr val="000000"/>
            </a:solidFill>
          </a:ln>
        </p:spPr>
        <p:txBody>
          <a:bodyPr wrap="square" lIns="0" tIns="0" rIns="0" bIns="0" rtlCol="0"/>
          <a:lstStyle/>
          <a:p>
            <a:endParaRPr/>
          </a:p>
        </p:txBody>
      </p:sp>
      <p:sp>
        <p:nvSpPr>
          <p:cNvPr id="751" name="object 222"/>
          <p:cNvSpPr/>
          <p:nvPr/>
        </p:nvSpPr>
        <p:spPr>
          <a:xfrm>
            <a:off x="7353895" y="4330986"/>
            <a:ext cx="0" cy="27305"/>
          </a:xfrm>
          <a:custGeom>
            <a:avLst/>
            <a:gdLst/>
            <a:ahLst/>
            <a:cxnLst/>
            <a:rect l="l" t="t" r="r" b="b"/>
            <a:pathLst>
              <a:path h="27304">
                <a:moveTo>
                  <a:pt x="0" y="0"/>
                </a:moveTo>
                <a:lnTo>
                  <a:pt x="0" y="26936"/>
                </a:lnTo>
              </a:path>
            </a:pathLst>
          </a:custGeom>
          <a:ln w="3175">
            <a:solidFill>
              <a:srgbClr val="000000"/>
            </a:solidFill>
          </a:ln>
        </p:spPr>
        <p:txBody>
          <a:bodyPr wrap="square" lIns="0" tIns="0" rIns="0" bIns="0" rtlCol="0"/>
          <a:lstStyle/>
          <a:p>
            <a:endParaRPr/>
          </a:p>
        </p:txBody>
      </p:sp>
      <p:sp>
        <p:nvSpPr>
          <p:cNvPr id="752" name="object 223"/>
          <p:cNvSpPr/>
          <p:nvPr/>
        </p:nvSpPr>
        <p:spPr>
          <a:xfrm>
            <a:off x="7233304" y="4357926"/>
            <a:ext cx="213995" cy="2540"/>
          </a:xfrm>
          <a:custGeom>
            <a:avLst/>
            <a:gdLst/>
            <a:ahLst/>
            <a:cxnLst/>
            <a:rect l="l" t="t" r="r" b="b"/>
            <a:pathLst>
              <a:path w="213995" h="2539">
                <a:moveTo>
                  <a:pt x="213918" y="2082"/>
                </a:moveTo>
                <a:lnTo>
                  <a:pt x="0" y="0"/>
                </a:lnTo>
              </a:path>
            </a:pathLst>
          </a:custGeom>
          <a:ln w="3175">
            <a:solidFill>
              <a:srgbClr val="000000"/>
            </a:solidFill>
          </a:ln>
        </p:spPr>
        <p:txBody>
          <a:bodyPr wrap="square" lIns="0" tIns="0" rIns="0" bIns="0" rtlCol="0"/>
          <a:lstStyle/>
          <a:p>
            <a:endParaRPr/>
          </a:p>
        </p:txBody>
      </p:sp>
      <p:sp>
        <p:nvSpPr>
          <p:cNvPr id="753" name="object 224"/>
          <p:cNvSpPr/>
          <p:nvPr/>
        </p:nvSpPr>
        <p:spPr>
          <a:xfrm>
            <a:off x="7363618" y="434343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54" name="object 225"/>
          <p:cNvSpPr/>
          <p:nvPr/>
        </p:nvSpPr>
        <p:spPr>
          <a:xfrm>
            <a:off x="7363618" y="4335129"/>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55" name="object 226"/>
          <p:cNvSpPr/>
          <p:nvPr/>
        </p:nvSpPr>
        <p:spPr>
          <a:xfrm>
            <a:off x="6918277" y="4357926"/>
            <a:ext cx="881380" cy="2540"/>
          </a:xfrm>
          <a:custGeom>
            <a:avLst/>
            <a:gdLst/>
            <a:ahLst/>
            <a:cxnLst/>
            <a:rect l="l" t="t" r="r" b="b"/>
            <a:pathLst>
              <a:path w="881379" h="2539">
                <a:moveTo>
                  <a:pt x="880960" y="2082"/>
                </a:moveTo>
                <a:lnTo>
                  <a:pt x="0" y="0"/>
                </a:lnTo>
              </a:path>
            </a:pathLst>
          </a:custGeom>
          <a:ln w="3175">
            <a:solidFill>
              <a:srgbClr val="000000"/>
            </a:solidFill>
          </a:ln>
        </p:spPr>
        <p:txBody>
          <a:bodyPr wrap="square" lIns="0" tIns="0" rIns="0" bIns="0" rtlCol="0"/>
          <a:lstStyle/>
          <a:p>
            <a:endParaRPr/>
          </a:p>
        </p:txBody>
      </p:sp>
      <p:sp>
        <p:nvSpPr>
          <p:cNvPr id="756" name="object 227"/>
          <p:cNvSpPr/>
          <p:nvPr/>
        </p:nvSpPr>
        <p:spPr>
          <a:xfrm>
            <a:off x="7363618" y="4335129"/>
            <a:ext cx="6350" cy="0"/>
          </a:xfrm>
          <a:custGeom>
            <a:avLst/>
            <a:gdLst/>
            <a:ahLst/>
            <a:cxnLst/>
            <a:rect l="l" t="t" r="r" b="b"/>
            <a:pathLst>
              <a:path w="6350">
                <a:moveTo>
                  <a:pt x="0" y="0"/>
                </a:moveTo>
                <a:lnTo>
                  <a:pt x="5842" y="0"/>
                </a:lnTo>
                <a:lnTo>
                  <a:pt x="0" y="0"/>
                </a:lnTo>
                <a:close/>
              </a:path>
            </a:pathLst>
          </a:custGeom>
          <a:ln w="3175">
            <a:solidFill>
              <a:srgbClr val="000000"/>
            </a:solidFill>
          </a:ln>
        </p:spPr>
        <p:txBody>
          <a:bodyPr wrap="square" lIns="0" tIns="0" rIns="0" bIns="0" rtlCol="0"/>
          <a:lstStyle/>
          <a:p>
            <a:endParaRPr/>
          </a:p>
        </p:txBody>
      </p:sp>
      <p:sp>
        <p:nvSpPr>
          <p:cNvPr id="757" name="object 228"/>
          <p:cNvSpPr/>
          <p:nvPr/>
        </p:nvSpPr>
        <p:spPr>
          <a:xfrm>
            <a:off x="7363618" y="4335129"/>
            <a:ext cx="6350" cy="8890"/>
          </a:xfrm>
          <a:custGeom>
            <a:avLst/>
            <a:gdLst/>
            <a:ahLst/>
            <a:cxnLst/>
            <a:rect l="l" t="t" r="r" b="b"/>
            <a:pathLst>
              <a:path w="6350" h="8889">
                <a:moveTo>
                  <a:pt x="5842" y="0"/>
                </a:moveTo>
                <a:lnTo>
                  <a:pt x="3886" y="6223"/>
                </a:lnTo>
                <a:lnTo>
                  <a:pt x="0" y="8305"/>
                </a:lnTo>
              </a:path>
            </a:pathLst>
          </a:custGeom>
          <a:ln w="3175">
            <a:solidFill>
              <a:srgbClr val="000000"/>
            </a:solidFill>
          </a:ln>
        </p:spPr>
        <p:txBody>
          <a:bodyPr wrap="square" lIns="0" tIns="0" rIns="0" bIns="0" rtlCol="0"/>
          <a:lstStyle/>
          <a:p>
            <a:endParaRPr/>
          </a:p>
        </p:txBody>
      </p:sp>
      <p:sp>
        <p:nvSpPr>
          <p:cNvPr id="758" name="object 229"/>
          <p:cNvSpPr/>
          <p:nvPr/>
        </p:nvSpPr>
        <p:spPr>
          <a:xfrm>
            <a:off x="7351949" y="4357925"/>
            <a:ext cx="48895" cy="0"/>
          </a:xfrm>
          <a:custGeom>
            <a:avLst/>
            <a:gdLst/>
            <a:ahLst/>
            <a:cxnLst/>
            <a:rect l="l" t="t" r="r" b="b"/>
            <a:pathLst>
              <a:path w="48895">
                <a:moveTo>
                  <a:pt x="48628" y="0"/>
                </a:moveTo>
                <a:lnTo>
                  <a:pt x="0" y="0"/>
                </a:lnTo>
              </a:path>
            </a:pathLst>
          </a:custGeom>
          <a:ln w="3175">
            <a:solidFill>
              <a:srgbClr val="000000"/>
            </a:solidFill>
          </a:ln>
        </p:spPr>
        <p:txBody>
          <a:bodyPr wrap="square" lIns="0" tIns="0" rIns="0" bIns="0" rtlCol="0"/>
          <a:lstStyle/>
          <a:p>
            <a:endParaRPr/>
          </a:p>
        </p:txBody>
      </p:sp>
      <p:sp>
        <p:nvSpPr>
          <p:cNvPr id="759" name="object 230"/>
          <p:cNvSpPr/>
          <p:nvPr/>
        </p:nvSpPr>
        <p:spPr>
          <a:xfrm>
            <a:off x="7351949" y="4357925"/>
            <a:ext cx="48895" cy="0"/>
          </a:xfrm>
          <a:custGeom>
            <a:avLst/>
            <a:gdLst/>
            <a:ahLst/>
            <a:cxnLst/>
            <a:rect l="l" t="t" r="r" b="b"/>
            <a:pathLst>
              <a:path w="48895">
                <a:moveTo>
                  <a:pt x="48628" y="0"/>
                </a:moveTo>
                <a:lnTo>
                  <a:pt x="0" y="0"/>
                </a:lnTo>
              </a:path>
            </a:pathLst>
          </a:custGeom>
          <a:ln w="3175">
            <a:solidFill>
              <a:srgbClr val="000000"/>
            </a:solidFill>
          </a:ln>
        </p:spPr>
        <p:txBody>
          <a:bodyPr wrap="square" lIns="0" tIns="0" rIns="0" bIns="0" rtlCol="0"/>
          <a:lstStyle/>
          <a:p>
            <a:endParaRPr/>
          </a:p>
        </p:txBody>
      </p:sp>
      <p:sp>
        <p:nvSpPr>
          <p:cNvPr id="760" name="object 231"/>
          <p:cNvSpPr/>
          <p:nvPr/>
        </p:nvSpPr>
        <p:spPr>
          <a:xfrm>
            <a:off x="7353892" y="4357925"/>
            <a:ext cx="46990" cy="0"/>
          </a:xfrm>
          <a:custGeom>
            <a:avLst/>
            <a:gdLst/>
            <a:ahLst/>
            <a:cxnLst/>
            <a:rect l="l" t="t" r="r" b="b"/>
            <a:pathLst>
              <a:path w="46990">
                <a:moveTo>
                  <a:pt x="46685" y="0"/>
                </a:moveTo>
                <a:lnTo>
                  <a:pt x="0" y="0"/>
                </a:lnTo>
              </a:path>
            </a:pathLst>
          </a:custGeom>
          <a:ln w="3175">
            <a:solidFill>
              <a:srgbClr val="000000"/>
            </a:solidFill>
          </a:ln>
        </p:spPr>
        <p:txBody>
          <a:bodyPr wrap="square" lIns="0" tIns="0" rIns="0" bIns="0" rtlCol="0"/>
          <a:lstStyle/>
          <a:p>
            <a:endParaRPr/>
          </a:p>
        </p:txBody>
      </p:sp>
      <p:sp>
        <p:nvSpPr>
          <p:cNvPr id="761" name="object 232"/>
          <p:cNvSpPr/>
          <p:nvPr/>
        </p:nvSpPr>
        <p:spPr>
          <a:xfrm>
            <a:off x="7351953" y="4333045"/>
            <a:ext cx="62230" cy="0"/>
          </a:xfrm>
          <a:custGeom>
            <a:avLst/>
            <a:gdLst/>
            <a:ahLst/>
            <a:cxnLst/>
            <a:rect l="l" t="t" r="r" b="b"/>
            <a:pathLst>
              <a:path w="62229">
                <a:moveTo>
                  <a:pt x="62217" y="0"/>
                </a:moveTo>
                <a:lnTo>
                  <a:pt x="0" y="0"/>
                </a:lnTo>
              </a:path>
            </a:pathLst>
          </a:custGeom>
          <a:ln w="3175">
            <a:solidFill>
              <a:srgbClr val="000000"/>
            </a:solidFill>
          </a:ln>
        </p:spPr>
        <p:txBody>
          <a:bodyPr wrap="square" lIns="0" tIns="0" rIns="0" bIns="0" rtlCol="0"/>
          <a:lstStyle/>
          <a:p>
            <a:endParaRPr/>
          </a:p>
        </p:txBody>
      </p:sp>
      <p:sp>
        <p:nvSpPr>
          <p:cNvPr id="762" name="object 233"/>
          <p:cNvSpPr/>
          <p:nvPr/>
        </p:nvSpPr>
        <p:spPr>
          <a:xfrm>
            <a:off x="7248871" y="4330986"/>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63" name="object 234"/>
          <p:cNvSpPr/>
          <p:nvPr/>
        </p:nvSpPr>
        <p:spPr>
          <a:xfrm>
            <a:off x="7256647" y="4330986"/>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64" name="object 235"/>
          <p:cNvSpPr/>
          <p:nvPr/>
        </p:nvSpPr>
        <p:spPr>
          <a:xfrm>
            <a:off x="7351948" y="4330986"/>
            <a:ext cx="62230" cy="0"/>
          </a:xfrm>
          <a:custGeom>
            <a:avLst/>
            <a:gdLst/>
            <a:ahLst/>
            <a:cxnLst/>
            <a:rect l="l" t="t" r="r" b="b"/>
            <a:pathLst>
              <a:path w="62229">
                <a:moveTo>
                  <a:pt x="0" y="0"/>
                </a:moveTo>
                <a:lnTo>
                  <a:pt x="62217" y="0"/>
                </a:lnTo>
              </a:path>
            </a:pathLst>
          </a:custGeom>
          <a:ln w="3175">
            <a:solidFill>
              <a:srgbClr val="000000"/>
            </a:solidFill>
          </a:ln>
        </p:spPr>
        <p:txBody>
          <a:bodyPr wrap="square" lIns="0" tIns="0" rIns="0" bIns="0" rtlCol="0"/>
          <a:lstStyle/>
          <a:p>
            <a:endParaRPr/>
          </a:p>
        </p:txBody>
      </p:sp>
      <p:sp>
        <p:nvSpPr>
          <p:cNvPr id="765" name="object 236"/>
          <p:cNvSpPr/>
          <p:nvPr/>
        </p:nvSpPr>
        <p:spPr>
          <a:xfrm>
            <a:off x="7248871" y="4330984"/>
            <a:ext cx="6350" cy="6350"/>
          </a:xfrm>
          <a:custGeom>
            <a:avLst/>
            <a:gdLst/>
            <a:ahLst/>
            <a:cxnLst/>
            <a:rect l="l" t="t" r="r" b="b"/>
            <a:pathLst>
              <a:path w="6350" h="6350">
                <a:moveTo>
                  <a:pt x="5829" y="6223"/>
                </a:moveTo>
                <a:lnTo>
                  <a:pt x="1955" y="6223"/>
                </a:lnTo>
                <a:lnTo>
                  <a:pt x="0" y="0"/>
                </a:lnTo>
              </a:path>
            </a:pathLst>
          </a:custGeom>
          <a:ln w="3175">
            <a:solidFill>
              <a:srgbClr val="000000"/>
            </a:solidFill>
          </a:ln>
        </p:spPr>
        <p:txBody>
          <a:bodyPr wrap="square" lIns="0" tIns="0" rIns="0" bIns="0" rtlCol="0"/>
          <a:lstStyle/>
          <a:p>
            <a:endParaRPr/>
          </a:p>
        </p:txBody>
      </p:sp>
      <p:sp>
        <p:nvSpPr>
          <p:cNvPr id="766" name="object 237"/>
          <p:cNvSpPr/>
          <p:nvPr/>
        </p:nvSpPr>
        <p:spPr>
          <a:xfrm>
            <a:off x="7209966" y="4355840"/>
            <a:ext cx="46990" cy="0"/>
          </a:xfrm>
          <a:custGeom>
            <a:avLst/>
            <a:gdLst/>
            <a:ahLst/>
            <a:cxnLst/>
            <a:rect l="l" t="t" r="r" b="b"/>
            <a:pathLst>
              <a:path w="46990">
                <a:moveTo>
                  <a:pt x="0" y="0"/>
                </a:moveTo>
                <a:lnTo>
                  <a:pt x="46685" y="0"/>
                </a:lnTo>
              </a:path>
            </a:pathLst>
          </a:custGeom>
          <a:ln w="3175">
            <a:solidFill>
              <a:srgbClr val="000000"/>
            </a:solidFill>
          </a:ln>
        </p:spPr>
        <p:txBody>
          <a:bodyPr wrap="square" lIns="0" tIns="0" rIns="0" bIns="0" rtlCol="0"/>
          <a:lstStyle/>
          <a:p>
            <a:endParaRPr/>
          </a:p>
        </p:txBody>
      </p:sp>
      <p:sp>
        <p:nvSpPr>
          <p:cNvPr id="767" name="object 238"/>
          <p:cNvSpPr/>
          <p:nvPr/>
        </p:nvSpPr>
        <p:spPr>
          <a:xfrm>
            <a:off x="7655331" y="4347566"/>
            <a:ext cx="12065" cy="4445"/>
          </a:xfrm>
          <a:custGeom>
            <a:avLst/>
            <a:gdLst/>
            <a:ahLst/>
            <a:cxnLst/>
            <a:rect l="l" t="t" r="r" b="b"/>
            <a:pathLst>
              <a:path w="12065" h="4445">
                <a:moveTo>
                  <a:pt x="0" y="4140"/>
                </a:moveTo>
                <a:lnTo>
                  <a:pt x="11658" y="4140"/>
                </a:lnTo>
                <a:lnTo>
                  <a:pt x="11658" y="0"/>
                </a:lnTo>
                <a:lnTo>
                  <a:pt x="0" y="0"/>
                </a:lnTo>
                <a:lnTo>
                  <a:pt x="0" y="4140"/>
                </a:lnTo>
                <a:close/>
              </a:path>
            </a:pathLst>
          </a:custGeom>
          <a:solidFill>
            <a:srgbClr val="000000"/>
          </a:solidFill>
        </p:spPr>
        <p:txBody>
          <a:bodyPr wrap="square" lIns="0" tIns="0" rIns="0" bIns="0" rtlCol="0"/>
          <a:lstStyle/>
          <a:p>
            <a:endParaRPr/>
          </a:p>
        </p:txBody>
      </p:sp>
      <p:sp>
        <p:nvSpPr>
          <p:cNvPr id="768" name="object 239"/>
          <p:cNvSpPr/>
          <p:nvPr/>
        </p:nvSpPr>
        <p:spPr>
          <a:xfrm>
            <a:off x="7257506" y="4330987"/>
            <a:ext cx="0" cy="25400"/>
          </a:xfrm>
          <a:custGeom>
            <a:avLst/>
            <a:gdLst/>
            <a:ahLst/>
            <a:cxnLst/>
            <a:rect l="l" t="t" r="r" b="b"/>
            <a:pathLst>
              <a:path h="25400">
                <a:moveTo>
                  <a:pt x="0" y="0"/>
                </a:moveTo>
                <a:lnTo>
                  <a:pt x="0" y="24854"/>
                </a:lnTo>
              </a:path>
            </a:pathLst>
          </a:custGeom>
          <a:ln w="3175">
            <a:solidFill>
              <a:srgbClr val="000000"/>
            </a:solidFill>
          </a:ln>
        </p:spPr>
        <p:txBody>
          <a:bodyPr wrap="square" lIns="0" tIns="0" rIns="0" bIns="0" rtlCol="0"/>
          <a:lstStyle/>
          <a:p>
            <a:endParaRPr/>
          </a:p>
        </p:txBody>
      </p:sp>
      <p:sp>
        <p:nvSpPr>
          <p:cNvPr id="769" name="object 240"/>
          <p:cNvSpPr/>
          <p:nvPr/>
        </p:nvSpPr>
        <p:spPr>
          <a:xfrm>
            <a:off x="7256650" y="4355840"/>
            <a:ext cx="48895" cy="0"/>
          </a:xfrm>
          <a:custGeom>
            <a:avLst/>
            <a:gdLst/>
            <a:ahLst/>
            <a:cxnLst/>
            <a:rect l="l" t="t" r="r" b="b"/>
            <a:pathLst>
              <a:path w="48895">
                <a:moveTo>
                  <a:pt x="48602" y="0"/>
                </a:moveTo>
                <a:lnTo>
                  <a:pt x="0" y="0"/>
                </a:lnTo>
              </a:path>
            </a:pathLst>
          </a:custGeom>
          <a:ln w="3175">
            <a:solidFill>
              <a:srgbClr val="000000"/>
            </a:solidFill>
          </a:ln>
        </p:spPr>
        <p:txBody>
          <a:bodyPr wrap="square" lIns="0" tIns="0" rIns="0" bIns="0" rtlCol="0"/>
          <a:lstStyle/>
          <a:p>
            <a:endParaRPr/>
          </a:p>
        </p:txBody>
      </p:sp>
      <p:sp>
        <p:nvSpPr>
          <p:cNvPr id="770" name="object 241"/>
          <p:cNvSpPr/>
          <p:nvPr/>
        </p:nvSpPr>
        <p:spPr>
          <a:xfrm>
            <a:off x="7256646" y="4355840"/>
            <a:ext cx="46990" cy="0"/>
          </a:xfrm>
          <a:custGeom>
            <a:avLst/>
            <a:gdLst/>
            <a:ahLst/>
            <a:cxnLst/>
            <a:rect l="l" t="t" r="r" b="b"/>
            <a:pathLst>
              <a:path w="46990">
                <a:moveTo>
                  <a:pt x="46672" y="0"/>
                </a:moveTo>
                <a:lnTo>
                  <a:pt x="0" y="0"/>
                </a:lnTo>
              </a:path>
            </a:pathLst>
          </a:custGeom>
          <a:ln w="3175">
            <a:solidFill>
              <a:srgbClr val="000000"/>
            </a:solidFill>
          </a:ln>
        </p:spPr>
        <p:txBody>
          <a:bodyPr wrap="square" lIns="0" tIns="0" rIns="0" bIns="0" rtlCol="0"/>
          <a:lstStyle/>
          <a:p>
            <a:endParaRPr/>
          </a:p>
        </p:txBody>
      </p:sp>
      <p:sp>
        <p:nvSpPr>
          <p:cNvPr id="771" name="object 242"/>
          <p:cNvSpPr/>
          <p:nvPr/>
        </p:nvSpPr>
        <p:spPr>
          <a:xfrm>
            <a:off x="7256646" y="4355840"/>
            <a:ext cx="46990" cy="0"/>
          </a:xfrm>
          <a:custGeom>
            <a:avLst/>
            <a:gdLst/>
            <a:ahLst/>
            <a:cxnLst/>
            <a:rect l="l" t="t" r="r" b="b"/>
            <a:pathLst>
              <a:path w="46990">
                <a:moveTo>
                  <a:pt x="46672" y="0"/>
                </a:moveTo>
                <a:lnTo>
                  <a:pt x="0" y="0"/>
                </a:lnTo>
              </a:path>
            </a:pathLst>
          </a:custGeom>
          <a:ln w="3175">
            <a:solidFill>
              <a:srgbClr val="000000"/>
            </a:solidFill>
          </a:ln>
        </p:spPr>
        <p:txBody>
          <a:bodyPr wrap="square" lIns="0" tIns="0" rIns="0" bIns="0" rtlCol="0"/>
          <a:lstStyle/>
          <a:p>
            <a:endParaRPr/>
          </a:p>
        </p:txBody>
      </p:sp>
      <p:sp>
        <p:nvSpPr>
          <p:cNvPr id="772" name="object 243"/>
          <p:cNvSpPr/>
          <p:nvPr/>
        </p:nvSpPr>
        <p:spPr>
          <a:xfrm>
            <a:off x="7542534" y="4355840"/>
            <a:ext cx="4445" cy="0"/>
          </a:xfrm>
          <a:custGeom>
            <a:avLst/>
            <a:gdLst/>
            <a:ahLst/>
            <a:cxnLst/>
            <a:rect l="l" t="t" r="r" b="b"/>
            <a:pathLst>
              <a:path w="4445">
                <a:moveTo>
                  <a:pt x="0" y="0"/>
                </a:moveTo>
                <a:lnTo>
                  <a:pt x="3898" y="0"/>
                </a:lnTo>
              </a:path>
            </a:pathLst>
          </a:custGeom>
          <a:ln w="3175">
            <a:solidFill>
              <a:srgbClr val="000000"/>
            </a:solidFill>
          </a:ln>
        </p:spPr>
        <p:txBody>
          <a:bodyPr wrap="square" lIns="0" tIns="0" rIns="0" bIns="0" rtlCol="0"/>
          <a:lstStyle/>
          <a:p>
            <a:endParaRPr/>
          </a:p>
        </p:txBody>
      </p:sp>
      <p:sp>
        <p:nvSpPr>
          <p:cNvPr id="773" name="object 244"/>
          <p:cNvSpPr/>
          <p:nvPr/>
        </p:nvSpPr>
        <p:spPr>
          <a:xfrm>
            <a:off x="7542534" y="4355843"/>
            <a:ext cx="0" cy="4445"/>
          </a:xfrm>
          <a:custGeom>
            <a:avLst/>
            <a:gdLst/>
            <a:ahLst/>
            <a:cxnLst/>
            <a:rect l="l" t="t" r="r" b="b"/>
            <a:pathLst>
              <a:path h="4445">
                <a:moveTo>
                  <a:pt x="0" y="4165"/>
                </a:moveTo>
                <a:lnTo>
                  <a:pt x="0" y="0"/>
                </a:lnTo>
              </a:path>
            </a:pathLst>
          </a:custGeom>
          <a:ln w="3175">
            <a:solidFill>
              <a:srgbClr val="000000"/>
            </a:solidFill>
          </a:ln>
        </p:spPr>
        <p:txBody>
          <a:bodyPr wrap="square" lIns="0" tIns="0" rIns="0" bIns="0" rtlCol="0"/>
          <a:lstStyle/>
          <a:p>
            <a:endParaRPr/>
          </a:p>
        </p:txBody>
      </p:sp>
      <p:sp>
        <p:nvSpPr>
          <p:cNvPr id="774" name="object 245"/>
          <p:cNvSpPr/>
          <p:nvPr/>
        </p:nvSpPr>
        <p:spPr>
          <a:xfrm>
            <a:off x="7542530" y="4360009"/>
            <a:ext cx="4445" cy="0"/>
          </a:xfrm>
          <a:custGeom>
            <a:avLst/>
            <a:gdLst/>
            <a:ahLst/>
            <a:cxnLst/>
            <a:rect l="l" t="t" r="r" b="b"/>
            <a:pathLst>
              <a:path w="4445">
                <a:moveTo>
                  <a:pt x="3898" y="0"/>
                </a:moveTo>
                <a:lnTo>
                  <a:pt x="0" y="0"/>
                </a:lnTo>
              </a:path>
            </a:pathLst>
          </a:custGeom>
          <a:ln w="3175">
            <a:solidFill>
              <a:srgbClr val="000000"/>
            </a:solidFill>
          </a:ln>
        </p:spPr>
        <p:txBody>
          <a:bodyPr wrap="square" lIns="0" tIns="0" rIns="0" bIns="0" rtlCol="0"/>
          <a:lstStyle/>
          <a:p>
            <a:endParaRPr/>
          </a:p>
        </p:txBody>
      </p:sp>
      <p:sp>
        <p:nvSpPr>
          <p:cNvPr id="775" name="object 246"/>
          <p:cNvSpPr/>
          <p:nvPr/>
        </p:nvSpPr>
        <p:spPr>
          <a:xfrm>
            <a:off x="7095232" y="4330986"/>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76" name="object 247"/>
          <p:cNvSpPr/>
          <p:nvPr/>
        </p:nvSpPr>
        <p:spPr>
          <a:xfrm>
            <a:off x="7545760" y="4333045"/>
            <a:ext cx="0" cy="27305"/>
          </a:xfrm>
          <a:custGeom>
            <a:avLst/>
            <a:gdLst/>
            <a:ahLst/>
            <a:cxnLst/>
            <a:rect l="l" t="t" r="r" b="b"/>
            <a:pathLst>
              <a:path h="27304">
                <a:moveTo>
                  <a:pt x="0" y="0"/>
                </a:moveTo>
                <a:lnTo>
                  <a:pt x="0" y="26960"/>
                </a:lnTo>
              </a:path>
            </a:pathLst>
          </a:custGeom>
          <a:ln w="3175">
            <a:solidFill>
              <a:srgbClr val="000000"/>
            </a:solidFill>
          </a:ln>
        </p:spPr>
        <p:txBody>
          <a:bodyPr wrap="square" lIns="0" tIns="0" rIns="0" bIns="0" rtlCol="0"/>
          <a:lstStyle/>
          <a:p>
            <a:endParaRPr/>
          </a:p>
        </p:txBody>
      </p:sp>
      <p:sp>
        <p:nvSpPr>
          <p:cNvPr id="777" name="object 248"/>
          <p:cNvSpPr/>
          <p:nvPr/>
        </p:nvSpPr>
        <p:spPr>
          <a:xfrm>
            <a:off x="7095234" y="4330986"/>
            <a:ext cx="13970" cy="0"/>
          </a:xfrm>
          <a:custGeom>
            <a:avLst/>
            <a:gdLst/>
            <a:ahLst/>
            <a:cxnLst/>
            <a:rect l="l" t="t" r="r" b="b"/>
            <a:pathLst>
              <a:path w="13970">
                <a:moveTo>
                  <a:pt x="13627" y="0"/>
                </a:moveTo>
                <a:lnTo>
                  <a:pt x="0" y="0"/>
                </a:lnTo>
              </a:path>
            </a:pathLst>
          </a:custGeom>
          <a:ln w="3175">
            <a:solidFill>
              <a:srgbClr val="000000"/>
            </a:solidFill>
          </a:ln>
        </p:spPr>
        <p:txBody>
          <a:bodyPr wrap="square" lIns="0" tIns="0" rIns="0" bIns="0" rtlCol="0"/>
          <a:lstStyle/>
          <a:p>
            <a:endParaRPr/>
          </a:p>
        </p:txBody>
      </p:sp>
      <p:sp>
        <p:nvSpPr>
          <p:cNvPr id="778" name="object 249"/>
          <p:cNvSpPr/>
          <p:nvPr/>
        </p:nvSpPr>
        <p:spPr>
          <a:xfrm>
            <a:off x="7095234" y="4330986"/>
            <a:ext cx="13970" cy="0"/>
          </a:xfrm>
          <a:custGeom>
            <a:avLst/>
            <a:gdLst/>
            <a:ahLst/>
            <a:cxnLst/>
            <a:rect l="l" t="t" r="r" b="b"/>
            <a:pathLst>
              <a:path w="13970">
                <a:moveTo>
                  <a:pt x="13627" y="0"/>
                </a:moveTo>
                <a:lnTo>
                  <a:pt x="0" y="0"/>
                </a:lnTo>
              </a:path>
            </a:pathLst>
          </a:custGeom>
          <a:ln w="3175">
            <a:solidFill>
              <a:srgbClr val="000000"/>
            </a:solidFill>
          </a:ln>
        </p:spPr>
        <p:txBody>
          <a:bodyPr wrap="square" lIns="0" tIns="0" rIns="0" bIns="0" rtlCol="0"/>
          <a:lstStyle/>
          <a:p>
            <a:endParaRPr/>
          </a:p>
        </p:txBody>
      </p:sp>
      <p:sp>
        <p:nvSpPr>
          <p:cNvPr id="779" name="object 250"/>
          <p:cNvSpPr/>
          <p:nvPr/>
        </p:nvSpPr>
        <p:spPr>
          <a:xfrm>
            <a:off x="7118573" y="4330986"/>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80" name="object 251"/>
          <p:cNvSpPr/>
          <p:nvPr/>
        </p:nvSpPr>
        <p:spPr>
          <a:xfrm>
            <a:off x="7109828" y="4330987"/>
            <a:ext cx="0" cy="2540"/>
          </a:xfrm>
          <a:custGeom>
            <a:avLst/>
            <a:gdLst/>
            <a:ahLst/>
            <a:cxnLst/>
            <a:rect l="l" t="t" r="r" b="b"/>
            <a:pathLst>
              <a:path h="2539">
                <a:moveTo>
                  <a:pt x="0" y="0"/>
                </a:moveTo>
                <a:lnTo>
                  <a:pt x="0" y="2058"/>
                </a:lnTo>
              </a:path>
            </a:pathLst>
          </a:custGeom>
          <a:ln w="3175">
            <a:solidFill>
              <a:srgbClr val="000000"/>
            </a:solidFill>
          </a:ln>
        </p:spPr>
        <p:txBody>
          <a:bodyPr wrap="square" lIns="0" tIns="0" rIns="0" bIns="0" rtlCol="0"/>
          <a:lstStyle/>
          <a:p>
            <a:endParaRPr/>
          </a:p>
        </p:txBody>
      </p:sp>
      <p:sp>
        <p:nvSpPr>
          <p:cNvPr id="781" name="object 252"/>
          <p:cNvSpPr/>
          <p:nvPr/>
        </p:nvSpPr>
        <p:spPr>
          <a:xfrm>
            <a:off x="7118573" y="4330986"/>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82" name="object 253"/>
          <p:cNvSpPr/>
          <p:nvPr/>
        </p:nvSpPr>
        <p:spPr>
          <a:xfrm>
            <a:off x="7089405" y="4330988"/>
            <a:ext cx="19685" cy="2540"/>
          </a:xfrm>
          <a:custGeom>
            <a:avLst/>
            <a:gdLst/>
            <a:ahLst/>
            <a:cxnLst/>
            <a:rect l="l" t="t" r="r" b="b"/>
            <a:pathLst>
              <a:path w="19684" h="2539">
                <a:moveTo>
                  <a:pt x="19456" y="2057"/>
                </a:moveTo>
                <a:lnTo>
                  <a:pt x="0" y="0"/>
                </a:lnTo>
              </a:path>
            </a:pathLst>
          </a:custGeom>
          <a:ln w="3175">
            <a:solidFill>
              <a:srgbClr val="000000"/>
            </a:solidFill>
          </a:ln>
        </p:spPr>
        <p:txBody>
          <a:bodyPr wrap="square" lIns="0" tIns="0" rIns="0" bIns="0" rtlCol="0"/>
          <a:lstStyle/>
          <a:p>
            <a:endParaRPr/>
          </a:p>
        </p:txBody>
      </p:sp>
      <p:sp>
        <p:nvSpPr>
          <p:cNvPr id="783" name="object 254"/>
          <p:cNvSpPr/>
          <p:nvPr/>
        </p:nvSpPr>
        <p:spPr>
          <a:xfrm>
            <a:off x="7091336" y="4330988"/>
            <a:ext cx="17780" cy="2540"/>
          </a:xfrm>
          <a:custGeom>
            <a:avLst/>
            <a:gdLst/>
            <a:ahLst/>
            <a:cxnLst/>
            <a:rect l="l" t="t" r="r" b="b"/>
            <a:pathLst>
              <a:path w="17779" h="2539">
                <a:moveTo>
                  <a:pt x="17525" y="2057"/>
                </a:moveTo>
                <a:lnTo>
                  <a:pt x="0" y="0"/>
                </a:lnTo>
              </a:path>
            </a:pathLst>
          </a:custGeom>
          <a:ln w="3175">
            <a:solidFill>
              <a:srgbClr val="000000"/>
            </a:solidFill>
          </a:ln>
        </p:spPr>
        <p:txBody>
          <a:bodyPr wrap="square" lIns="0" tIns="0" rIns="0" bIns="0" rtlCol="0"/>
          <a:lstStyle/>
          <a:p>
            <a:endParaRPr/>
          </a:p>
        </p:txBody>
      </p:sp>
      <p:sp>
        <p:nvSpPr>
          <p:cNvPr id="784" name="object 255"/>
          <p:cNvSpPr/>
          <p:nvPr/>
        </p:nvSpPr>
        <p:spPr>
          <a:xfrm>
            <a:off x="7523087"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85" name="object 256"/>
          <p:cNvSpPr/>
          <p:nvPr/>
        </p:nvSpPr>
        <p:spPr>
          <a:xfrm>
            <a:off x="7544482"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86" name="object 257"/>
          <p:cNvSpPr/>
          <p:nvPr/>
        </p:nvSpPr>
        <p:spPr>
          <a:xfrm>
            <a:off x="7523082" y="4333045"/>
            <a:ext cx="21590" cy="0"/>
          </a:xfrm>
          <a:custGeom>
            <a:avLst/>
            <a:gdLst/>
            <a:ahLst/>
            <a:cxnLst/>
            <a:rect l="l" t="t" r="r" b="b"/>
            <a:pathLst>
              <a:path w="21590">
                <a:moveTo>
                  <a:pt x="21399" y="0"/>
                </a:moveTo>
                <a:lnTo>
                  <a:pt x="0" y="0"/>
                </a:lnTo>
              </a:path>
            </a:pathLst>
          </a:custGeom>
          <a:ln w="3175">
            <a:solidFill>
              <a:srgbClr val="000000"/>
            </a:solidFill>
          </a:ln>
        </p:spPr>
        <p:txBody>
          <a:bodyPr wrap="square" lIns="0" tIns="0" rIns="0" bIns="0" rtlCol="0"/>
          <a:lstStyle/>
          <a:p>
            <a:endParaRPr/>
          </a:p>
        </p:txBody>
      </p:sp>
      <p:sp>
        <p:nvSpPr>
          <p:cNvPr id="787" name="object 258"/>
          <p:cNvSpPr/>
          <p:nvPr/>
        </p:nvSpPr>
        <p:spPr>
          <a:xfrm>
            <a:off x="7530867" y="4333045"/>
            <a:ext cx="13970" cy="0"/>
          </a:xfrm>
          <a:custGeom>
            <a:avLst/>
            <a:gdLst/>
            <a:ahLst/>
            <a:cxnLst/>
            <a:rect l="l" t="t" r="r" b="b"/>
            <a:pathLst>
              <a:path w="13970">
                <a:moveTo>
                  <a:pt x="13614" y="0"/>
                </a:moveTo>
                <a:lnTo>
                  <a:pt x="0" y="0"/>
                </a:lnTo>
              </a:path>
            </a:pathLst>
          </a:custGeom>
          <a:ln w="3175">
            <a:solidFill>
              <a:srgbClr val="000000"/>
            </a:solidFill>
          </a:ln>
        </p:spPr>
        <p:txBody>
          <a:bodyPr wrap="square" lIns="0" tIns="0" rIns="0" bIns="0" rtlCol="0"/>
          <a:lstStyle/>
          <a:p>
            <a:endParaRPr/>
          </a:p>
        </p:txBody>
      </p:sp>
      <p:sp>
        <p:nvSpPr>
          <p:cNvPr id="788" name="object 259"/>
          <p:cNvSpPr/>
          <p:nvPr/>
        </p:nvSpPr>
        <p:spPr>
          <a:xfrm>
            <a:off x="7530863"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89" name="object 260"/>
          <p:cNvSpPr/>
          <p:nvPr/>
        </p:nvSpPr>
        <p:spPr>
          <a:xfrm>
            <a:off x="7546428"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90" name="object 261"/>
          <p:cNvSpPr/>
          <p:nvPr/>
        </p:nvSpPr>
        <p:spPr>
          <a:xfrm>
            <a:off x="7523087"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91" name="object 262"/>
          <p:cNvSpPr/>
          <p:nvPr/>
        </p:nvSpPr>
        <p:spPr>
          <a:xfrm>
            <a:off x="7515300"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92" name="object 263"/>
          <p:cNvSpPr/>
          <p:nvPr/>
        </p:nvSpPr>
        <p:spPr>
          <a:xfrm>
            <a:off x="7530867" y="4333045"/>
            <a:ext cx="13970" cy="0"/>
          </a:xfrm>
          <a:custGeom>
            <a:avLst/>
            <a:gdLst/>
            <a:ahLst/>
            <a:cxnLst/>
            <a:rect l="l" t="t" r="r" b="b"/>
            <a:pathLst>
              <a:path w="13970">
                <a:moveTo>
                  <a:pt x="13614" y="0"/>
                </a:moveTo>
                <a:lnTo>
                  <a:pt x="0" y="0"/>
                </a:lnTo>
              </a:path>
            </a:pathLst>
          </a:custGeom>
          <a:ln w="3175">
            <a:solidFill>
              <a:srgbClr val="000000"/>
            </a:solidFill>
          </a:ln>
        </p:spPr>
        <p:txBody>
          <a:bodyPr wrap="square" lIns="0" tIns="0" rIns="0" bIns="0" rtlCol="0"/>
          <a:lstStyle/>
          <a:p>
            <a:endParaRPr/>
          </a:p>
        </p:txBody>
      </p:sp>
      <p:sp>
        <p:nvSpPr>
          <p:cNvPr id="793" name="object 264"/>
          <p:cNvSpPr/>
          <p:nvPr/>
        </p:nvSpPr>
        <p:spPr>
          <a:xfrm>
            <a:off x="7515300" y="4333045"/>
            <a:ext cx="0" cy="6350"/>
          </a:xfrm>
          <a:custGeom>
            <a:avLst/>
            <a:gdLst/>
            <a:ahLst/>
            <a:cxnLst/>
            <a:rect l="l" t="t" r="r" b="b"/>
            <a:pathLst>
              <a:path h="6350">
                <a:moveTo>
                  <a:pt x="0" y="3111"/>
                </a:moveTo>
                <a:lnTo>
                  <a:pt x="0" y="3111"/>
                </a:lnTo>
              </a:path>
            </a:pathLst>
          </a:custGeom>
          <a:ln w="6223">
            <a:solidFill>
              <a:srgbClr val="000000"/>
            </a:solidFill>
          </a:ln>
        </p:spPr>
        <p:txBody>
          <a:bodyPr wrap="square" lIns="0" tIns="0" rIns="0" bIns="0" rtlCol="0"/>
          <a:lstStyle/>
          <a:p>
            <a:endParaRPr/>
          </a:p>
        </p:txBody>
      </p:sp>
      <p:sp>
        <p:nvSpPr>
          <p:cNvPr id="794" name="object 265"/>
          <p:cNvSpPr/>
          <p:nvPr/>
        </p:nvSpPr>
        <p:spPr>
          <a:xfrm>
            <a:off x="7515300" y="4333043"/>
            <a:ext cx="8255" cy="6350"/>
          </a:xfrm>
          <a:custGeom>
            <a:avLst/>
            <a:gdLst/>
            <a:ahLst/>
            <a:cxnLst/>
            <a:rect l="l" t="t" r="r" b="b"/>
            <a:pathLst>
              <a:path w="8254" h="6350">
                <a:moveTo>
                  <a:pt x="0" y="6223"/>
                </a:moveTo>
                <a:lnTo>
                  <a:pt x="5854" y="4165"/>
                </a:lnTo>
                <a:lnTo>
                  <a:pt x="7785" y="0"/>
                </a:lnTo>
              </a:path>
            </a:pathLst>
          </a:custGeom>
          <a:ln w="3175">
            <a:solidFill>
              <a:srgbClr val="000000"/>
            </a:solidFill>
          </a:ln>
        </p:spPr>
        <p:txBody>
          <a:bodyPr wrap="square" lIns="0" tIns="0" rIns="0" bIns="0" rtlCol="0"/>
          <a:lstStyle/>
          <a:p>
            <a:endParaRPr/>
          </a:p>
        </p:txBody>
      </p:sp>
      <p:sp>
        <p:nvSpPr>
          <p:cNvPr id="795" name="object 266"/>
          <p:cNvSpPr/>
          <p:nvPr/>
        </p:nvSpPr>
        <p:spPr>
          <a:xfrm>
            <a:off x="7505592" y="4324773"/>
            <a:ext cx="8255" cy="8890"/>
          </a:xfrm>
          <a:custGeom>
            <a:avLst/>
            <a:gdLst/>
            <a:ahLst/>
            <a:cxnLst/>
            <a:rect l="l" t="t" r="r" b="b"/>
            <a:pathLst>
              <a:path w="8254" h="8889">
                <a:moveTo>
                  <a:pt x="7772" y="0"/>
                </a:moveTo>
                <a:lnTo>
                  <a:pt x="1930" y="2057"/>
                </a:lnTo>
                <a:lnTo>
                  <a:pt x="0" y="8267"/>
                </a:lnTo>
              </a:path>
            </a:pathLst>
          </a:custGeom>
          <a:ln w="3175">
            <a:solidFill>
              <a:srgbClr val="000000"/>
            </a:solidFill>
          </a:ln>
        </p:spPr>
        <p:txBody>
          <a:bodyPr wrap="square" lIns="0" tIns="0" rIns="0" bIns="0" rtlCol="0"/>
          <a:lstStyle/>
          <a:p>
            <a:endParaRPr/>
          </a:p>
        </p:txBody>
      </p:sp>
      <p:sp>
        <p:nvSpPr>
          <p:cNvPr id="796" name="object 267"/>
          <p:cNvSpPr/>
          <p:nvPr/>
        </p:nvSpPr>
        <p:spPr>
          <a:xfrm>
            <a:off x="7513364"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97" name="object 268"/>
          <p:cNvSpPr/>
          <p:nvPr/>
        </p:nvSpPr>
        <p:spPr>
          <a:xfrm>
            <a:off x="7497815" y="4324777"/>
            <a:ext cx="8255" cy="8890"/>
          </a:xfrm>
          <a:custGeom>
            <a:avLst/>
            <a:gdLst/>
            <a:ahLst/>
            <a:cxnLst/>
            <a:rect l="l" t="t" r="r" b="b"/>
            <a:pathLst>
              <a:path w="8254" h="8889">
                <a:moveTo>
                  <a:pt x="7772" y="8267"/>
                </a:moveTo>
                <a:lnTo>
                  <a:pt x="5829" y="2044"/>
                </a:lnTo>
                <a:lnTo>
                  <a:pt x="0" y="0"/>
                </a:lnTo>
              </a:path>
            </a:pathLst>
          </a:custGeom>
          <a:ln w="3175">
            <a:solidFill>
              <a:srgbClr val="000000"/>
            </a:solidFill>
          </a:ln>
        </p:spPr>
        <p:txBody>
          <a:bodyPr wrap="square" lIns="0" tIns="0" rIns="0" bIns="0" rtlCol="0"/>
          <a:lstStyle/>
          <a:p>
            <a:endParaRPr/>
          </a:p>
        </p:txBody>
      </p:sp>
      <p:sp>
        <p:nvSpPr>
          <p:cNvPr id="798" name="object 269"/>
          <p:cNvSpPr/>
          <p:nvPr/>
        </p:nvSpPr>
        <p:spPr>
          <a:xfrm>
            <a:off x="7497812"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799" name="object 270"/>
          <p:cNvSpPr/>
          <p:nvPr/>
        </p:nvSpPr>
        <p:spPr>
          <a:xfrm>
            <a:off x="7497812" y="4324777"/>
            <a:ext cx="0" cy="8890"/>
          </a:xfrm>
          <a:custGeom>
            <a:avLst/>
            <a:gdLst/>
            <a:ahLst/>
            <a:cxnLst/>
            <a:rect l="l" t="t" r="r" b="b"/>
            <a:pathLst>
              <a:path h="8889">
                <a:moveTo>
                  <a:pt x="0" y="4133"/>
                </a:moveTo>
                <a:lnTo>
                  <a:pt x="0" y="4133"/>
                </a:lnTo>
              </a:path>
            </a:pathLst>
          </a:custGeom>
          <a:ln w="8267">
            <a:solidFill>
              <a:srgbClr val="000000"/>
            </a:solidFill>
          </a:ln>
        </p:spPr>
        <p:txBody>
          <a:bodyPr wrap="square" lIns="0" tIns="0" rIns="0" bIns="0" rtlCol="0"/>
          <a:lstStyle/>
          <a:p>
            <a:endParaRPr/>
          </a:p>
        </p:txBody>
      </p:sp>
      <p:sp>
        <p:nvSpPr>
          <p:cNvPr id="800" name="object 271"/>
          <p:cNvSpPr/>
          <p:nvPr/>
        </p:nvSpPr>
        <p:spPr>
          <a:xfrm>
            <a:off x="7546435" y="4360009"/>
            <a:ext cx="45085" cy="0"/>
          </a:xfrm>
          <a:custGeom>
            <a:avLst/>
            <a:gdLst/>
            <a:ahLst/>
            <a:cxnLst/>
            <a:rect l="l" t="t" r="r" b="b"/>
            <a:pathLst>
              <a:path w="45084">
                <a:moveTo>
                  <a:pt x="44729" y="0"/>
                </a:moveTo>
                <a:lnTo>
                  <a:pt x="0" y="0"/>
                </a:lnTo>
              </a:path>
            </a:pathLst>
          </a:custGeom>
          <a:ln w="3175">
            <a:solidFill>
              <a:srgbClr val="000000"/>
            </a:solidFill>
          </a:ln>
        </p:spPr>
        <p:txBody>
          <a:bodyPr wrap="square" lIns="0" tIns="0" rIns="0" bIns="0" rtlCol="0"/>
          <a:lstStyle/>
          <a:p>
            <a:endParaRPr/>
          </a:p>
        </p:txBody>
      </p:sp>
      <p:sp>
        <p:nvSpPr>
          <p:cNvPr id="801" name="object 272"/>
          <p:cNvSpPr/>
          <p:nvPr/>
        </p:nvSpPr>
        <p:spPr>
          <a:xfrm>
            <a:off x="7089402" y="4330986"/>
            <a:ext cx="19685" cy="0"/>
          </a:xfrm>
          <a:custGeom>
            <a:avLst/>
            <a:gdLst/>
            <a:ahLst/>
            <a:cxnLst/>
            <a:rect l="l" t="t" r="r" b="b"/>
            <a:pathLst>
              <a:path w="19684">
                <a:moveTo>
                  <a:pt x="0" y="0"/>
                </a:moveTo>
                <a:lnTo>
                  <a:pt x="19456" y="0"/>
                </a:lnTo>
              </a:path>
            </a:pathLst>
          </a:custGeom>
          <a:ln w="3175">
            <a:solidFill>
              <a:srgbClr val="000000"/>
            </a:solidFill>
          </a:ln>
        </p:spPr>
        <p:txBody>
          <a:bodyPr wrap="square" lIns="0" tIns="0" rIns="0" bIns="0" rtlCol="0"/>
          <a:lstStyle/>
          <a:p>
            <a:endParaRPr/>
          </a:p>
        </p:txBody>
      </p:sp>
      <p:sp>
        <p:nvSpPr>
          <p:cNvPr id="802" name="object 273"/>
          <p:cNvSpPr/>
          <p:nvPr/>
        </p:nvSpPr>
        <p:spPr>
          <a:xfrm>
            <a:off x="7560047"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03" name="object 274"/>
          <p:cNvSpPr/>
          <p:nvPr/>
        </p:nvSpPr>
        <p:spPr>
          <a:xfrm>
            <a:off x="7563929"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04" name="object 275"/>
          <p:cNvSpPr/>
          <p:nvPr/>
        </p:nvSpPr>
        <p:spPr>
          <a:xfrm>
            <a:off x="7575612"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05" name="object 276"/>
          <p:cNvSpPr/>
          <p:nvPr/>
        </p:nvSpPr>
        <p:spPr>
          <a:xfrm>
            <a:off x="7595037" y="4360009"/>
            <a:ext cx="8255" cy="0"/>
          </a:xfrm>
          <a:custGeom>
            <a:avLst/>
            <a:gdLst/>
            <a:ahLst/>
            <a:cxnLst/>
            <a:rect l="l" t="t" r="r" b="b"/>
            <a:pathLst>
              <a:path w="8254">
                <a:moveTo>
                  <a:pt x="7785" y="0"/>
                </a:moveTo>
                <a:lnTo>
                  <a:pt x="0" y="0"/>
                </a:lnTo>
              </a:path>
            </a:pathLst>
          </a:custGeom>
          <a:ln w="3175">
            <a:solidFill>
              <a:srgbClr val="000000"/>
            </a:solidFill>
          </a:ln>
        </p:spPr>
        <p:txBody>
          <a:bodyPr wrap="square" lIns="0" tIns="0" rIns="0" bIns="0" rtlCol="0"/>
          <a:lstStyle/>
          <a:p>
            <a:endParaRPr/>
          </a:p>
        </p:txBody>
      </p:sp>
      <p:sp>
        <p:nvSpPr>
          <p:cNvPr id="806" name="object 277"/>
          <p:cNvSpPr/>
          <p:nvPr/>
        </p:nvSpPr>
        <p:spPr>
          <a:xfrm>
            <a:off x="7563928" y="4333045"/>
            <a:ext cx="12065" cy="0"/>
          </a:xfrm>
          <a:custGeom>
            <a:avLst/>
            <a:gdLst/>
            <a:ahLst/>
            <a:cxnLst/>
            <a:rect l="l" t="t" r="r" b="b"/>
            <a:pathLst>
              <a:path w="12065">
                <a:moveTo>
                  <a:pt x="11683" y="0"/>
                </a:moveTo>
                <a:lnTo>
                  <a:pt x="0" y="0"/>
                </a:lnTo>
              </a:path>
            </a:pathLst>
          </a:custGeom>
          <a:ln w="3175">
            <a:solidFill>
              <a:srgbClr val="000000"/>
            </a:solidFill>
          </a:ln>
        </p:spPr>
        <p:txBody>
          <a:bodyPr wrap="square" lIns="0" tIns="0" rIns="0" bIns="0" rtlCol="0"/>
          <a:lstStyle/>
          <a:p>
            <a:endParaRPr/>
          </a:p>
        </p:txBody>
      </p:sp>
      <p:sp>
        <p:nvSpPr>
          <p:cNvPr id="807" name="object 278"/>
          <p:cNvSpPr/>
          <p:nvPr/>
        </p:nvSpPr>
        <p:spPr>
          <a:xfrm>
            <a:off x="7563928" y="4333045"/>
            <a:ext cx="12065" cy="0"/>
          </a:xfrm>
          <a:custGeom>
            <a:avLst/>
            <a:gdLst/>
            <a:ahLst/>
            <a:cxnLst/>
            <a:rect l="l" t="t" r="r" b="b"/>
            <a:pathLst>
              <a:path w="12065">
                <a:moveTo>
                  <a:pt x="11683" y="0"/>
                </a:moveTo>
                <a:lnTo>
                  <a:pt x="0" y="0"/>
                </a:lnTo>
              </a:path>
            </a:pathLst>
          </a:custGeom>
          <a:ln w="3175">
            <a:solidFill>
              <a:srgbClr val="000000"/>
            </a:solidFill>
          </a:ln>
        </p:spPr>
        <p:txBody>
          <a:bodyPr wrap="square" lIns="0" tIns="0" rIns="0" bIns="0" rtlCol="0"/>
          <a:lstStyle/>
          <a:p>
            <a:endParaRPr/>
          </a:p>
        </p:txBody>
      </p:sp>
      <p:sp>
        <p:nvSpPr>
          <p:cNvPr id="808" name="object 279"/>
          <p:cNvSpPr/>
          <p:nvPr/>
        </p:nvSpPr>
        <p:spPr>
          <a:xfrm>
            <a:off x="7598928"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09" name="object 280"/>
          <p:cNvSpPr/>
          <p:nvPr/>
        </p:nvSpPr>
        <p:spPr>
          <a:xfrm>
            <a:off x="7600887"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10" name="object 281"/>
          <p:cNvSpPr/>
          <p:nvPr/>
        </p:nvSpPr>
        <p:spPr>
          <a:xfrm>
            <a:off x="7593100" y="4333046"/>
            <a:ext cx="0" cy="27305"/>
          </a:xfrm>
          <a:custGeom>
            <a:avLst/>
            <a:gdLst/>
            <a:ahLst/>
            <a:cxnLst/>
            <a:rect l="l" t="t" r="r" b="b"/>
            <a:pathLst>
              <a:path h="27304">
                <a:moveTo>
                  <a:pt x="0" y="0"/>
                </a:moveTo>
                <a:lnTo>
                  <a:pt x="0" y="26963"/>
                </a:lnTo>
              </a:path>
            </a:pathLst>
          </a:custGeom>
          <a:ln w="3877">
            <a:solidFill>
              <a:srgbClr val="000000"/>
            </a:solidFill>
          </a:ln>
        </p:spPr>
        <p:txBody>
          <a:bodyPr wrap="square" lIns="0" tIns="0" rIns="0" bIns="0" rtlCol="0"/>
          <a:lstStyle/>
          <a:p>
            <a:endParaRPr/>
          </a:p>
        </p:txBody>
      </p:sp>
      <p:sp>
        <p:nvSpPr>
          <p:cNvPr id="811" name="object 282"/>
          <p:cNvSpPr/>
          <p:nvPr/>
        </p:nvSpPr>
        <p:spPr>
          <a:xfrm>
            <a:off x="7600887" y="4333045"/>
            <a:ext cx="13970" cy="0"/>
          </a:xfrm>
          <a:custGeom>
            <a:avLst/>
            <a:gdLst/>
            <a:ahLst/>
            <a:cxnLst/>
            <a:rect l="l" t="t" r="r" b="b"/>
            <a:pathLst>
              <a:path w="13970">
                <a:moveTo>
                  <a:pt x="0" y="0"/>
                </a:moveTo>
                <a:lnTo>
                  <a:pt x="13614" y="0"/>
                </a:lnTo>
              </a:path>
            </a:pathLst>
          </a:custGeom>
          <a:ln w="3175">
            <a:solidFill>
              <a:srgbClr val="000000"/>
            </a:solidFill>
          </a:ln>
        </p:spPr>
        <p:txBody>
          <a:bodyPr wrap="square" lIns="0" tIns="0" rIns="0" bIns="0" rtlCol="0"/>
          <a:lstStyle/>
          <a:p>
            <a:endParaRPr/>
          </a:p>
        </p:txBody>
      </p:sp>
      <p:sp>
        <p:nvSpPr>
          <p:cNvPr id="812" name="object 283"/>
          <p:cNvSpPr/>
          <p:nvPr/>
        </p:nvSpPr>
        <p:spPr>
          <a:xfrm>
            <a:off x="7600887" y="4333045"/>
            <a:ext cx="13970" cy="0"/>
          </a:xfrm>
          <a:custGeom>
            <a:avLst/>
            <a:gdLst/>
            <a:ahLst/>
            <a:cxnLst/>
            <a:rect l="l" t="t" r="r" b="b"/>
            <a:pathLst>
              <a:path w="13970">
                <a:moveTo>
                  <a:pt x="0" y="0"/>
                </a:moveTo>
                <a:lnTo>
                  <a:pt x="13614" y="0"/>
                </a:lnTo>
              </a:path>
            </a:pathLst>
          </a:custGeom>
          <a:ln w="3175">
            <a:solidFill>
              <a:srgbClr val="000000"/>
            </a:solidFill>
          </a:ln>
        </p:spPr>
        <p:txBody>
          <a:bodyPr wrap="square" lIns="0" tIns="0" rIns="0" bIns="0" rtlCol="0"/>
          <a:lstStyle/>
          <a:p>
            <a:endParaRPr/>
          </a:p>
        </p:txBody>
      </p:sp>
      <p:sp>
        <p:nvSpPr>
          <p:cNvPr id="813" name="object 284"/>
          <p:cNvSpPr/>
          <p:nvPr/>
        </p:nvSpPr>
        <p:spPr>
          <a:xfrm>
            <a:off x="7637808" y="4355840"/>
            <a:ext cx="6350" cy="0"/>
          </a:xfrm>
          <a:custGeom>
            <a:avLst/>
            <a:gdLst/>
            <a:ahLst/>
            <a:cxnLst/>
            <a:rect l="l" t="t" r="r" b="b"/>
            <a:pathLst>
              <a:path w="6350">
                <a:moveTo>
                  <a:pt x="0" y="0"/>
                </a:moveTo>
                <a:lnTo>
                  <a:pt x="5842" y="0"/>
                </a:lnTo>
              </a:path>
            </a:pathLst>
          </a:custGeom>
          <a:ln w="3175">
            <a:solidFill>
              <a:srgbClr val="000000"/>
            </a:solidFill>
          </a:ln>
        </p:spPr>
        <p:txBody>
          <a:bodyPr wrap="square" lIns="0" tIns="0" rIns="0" bIns="0" rtlCol="0"/>
          <a:lstStyle/>
          <a:p>
            <a:endParaRPr/>
          </a:p>
        </p:txBody>
      </p:sp>
      <p:sp>
        <p:nvSpPr>
          <p:cNvPr id="814" name="object 285"/>
          <p:cNvSpPr/>
          <p:nvPr/>
        </p:nvSpPr>
        <p:spPr>
          <a:xfrm>
            <a:off x="7637808" y="4355843"/>
            <a:ext cx="0" cy="4445"/>
          </a:xfrm>
          <a:custGeom>
            <a:avLst/>
            <a:gdLst/>
            <a:ahLst/>
            <a:cxnLst/>
            <a:rect l="l" t="t" r="r" b="b"/>
            <a:pathLst>
              <a:path h="4445">
                <a:moveTo>
                  <a:pt x="0" y="4165"/>
                </a:moveTo>
                <a:lnTo>
                  <a:pt x="0" y="0"/>
                </a:lnTo>
              </a:path>
            </a:pathLst>
          </a:custGeom>
          <a:ln w="3175">
            <a:solidFill>
              <a:srgbClr val="000000"/>
            </a:solidFill>
          </a:ln>
        </p:spPr>
        <p:txBody>
          <a:bodyPr wrap="square" lIns="0" tIns="0" rIns="0" bIns="0" rtlCol="0"/>
          <a:lstStyle/>
          <a:p>
            <a:endParaRPr/>
          </a:p>
        </p:txBody>
      </p:sp>
      <p:sp>
        <p:nvSpPr>
          <p:cNvPr id="815" name="object 286"/>
          <p:cNvSpPr/>
          <p:nvPr/>
        </p:nvSpPr>
        <p:spPr>
          <a:xfrm>
            <a:off x="7637805" y="4360009"/>
            <a:ext cx="4445" cy="0"/>
          </a:xfrm>
          <a:custGeom>
            <a:avLst/>
            <a:gdLst/>
            <a:ahLst/>
            <a:cxnLst/>
            <a:rect l="l" t="t" r="r" b="b"/>
            <a:pathLst>
              <a:path w="4445">
                <a:moveTo>
                  <a:pt x="3911" y="0"/>
                </a:moveTo>
                <a:lnTo>
                  <a:pt x="0" y="0"/>
                </a:lnTo>
              </a:path>
            </a:pathLst>
          </a:custGeom>
          <a:ln w="3175">
            <a:solidFill>
              <a:srgbClr val="000000"/>
            </a:solidFill>
          </a:ln>
        </p:spPr>
        <p:txBody>
          <a:bodyPr wrap="square" lIns="0" tIns="0" rIns="0" bIns="0" rtlCol="0"/>
          <a:lstStyle/>
          <a:p>
            <a:endParaRPr/>
          </a:p>
        </p:txBody>
      </p:sp>
      <p:sp>
        <p:nvSpPr>
          <p:cNvPr id="816" name="object 287"/>
          <p:cNvSpPr/>
          <p:nvPr/>
        </p:nvSpPr>
        <p:spPr>
          <a:xfrm>
            <a:off x="7598928"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17" name="object 288"/>
          <p:cNvSpPr/>
          <p:nvPr/>
        </p:nvSpPr>
        <p:spPr>
          <a:xfrm>
            <a:off x="7593098"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18" name="object 289"/>
          <p:cNvSpPr/>
          <p:nvPr/>
        </p:nvSpPr>
        <p:spPr>
          <a:xfrm>
            <a:off x="7641721" y="4355840"/>
            <a:ext cx="2540" cy="4445"/>
          </a:xfrm>
          <a:custGeom>
            <a:avLst/>
            <a:gdLst/>
            <a:ahLst/>
            <a:cxnLst/>
            <a:rect l="l" t="t" r="r" b="b"/>
            <a:pathLst>
              <a:path w="2540" h="4445">
                <a:moveTo>
                  <a:pt x="1930" y="0"/>
                </a:moveTo>
                <a:lnTo>
                  <a:pt x="0" y="4165"/>
                </a:lnTo>
              </a:path>
            </a:pathLst>
          </a:custGeom>
          <a:ln w="3175">
            <a:solidFill>
              <a:srgbClr val="000000"/>
            </a:solidFill>
          </a:ln>
        </p:spPr>
        <p:txBody>
          <a:bodyPr wrap="square" lIns="0" tIns="0" rIns="0" bIns="0" rtlCol="0"/>
          <a:lstStyle/>
          <a:p>
            <a:endParaRPr/>
          </a:p>
        </p:txBody>
      </p:sp>
      <p:sp>
        <p:nvSpPr>
          <p:cNvPr id="819" name="object 290"/>
          <p:cNvSpPr/>
          <p:nvPr/>
        </p:nvSpPr>
        <p:spPr>
          <a:xfrm>
            <a:off x="7585322"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20" name="object 291"/>
          <p:cNvSpPr/>
          <p:nvPr/>
        </p:nvSpPr>
        <p:spPr>
          <a:xfrm>
            <a:off x="7593098" y="4333043"/>
            <a:ext cx="6350" cy="6350"/>
          </a:xfrm>
          <a:custGeom>
            <a:avLst/>
            <a:gdLst/>
            <a:ahLst/>
            <a:cxnLst/>
            <a:rect l="l" t="t" r="r" b="b"/>
            <a:pathLst>
              <a:path w="6350" h="6350">
                <a:moveTo>
                  <a:pt x="0" y="6223"/>
                </a:moveTo>
                <a:lnTo>
                  <a:pt x="3873" y="4165"/>
                </a:lnTo>
                <a:lnTo>
                  <a:pt x="5829" y="0"/>
                </a:lnTo>
              </a:path>
            </a:pathLst>
          </a:custGeom>
          <a:ln w="3175">
            <a:solidFill>
              <a:srgbClr val="000000"/>
            </a:solidFill>
          </a:ln>
        </p:spPr>
        <p:txBody>
          <a:bodyPr wrap="square" lIns="0" tIns="0" rIns="0" bIns="0" rtlCol="0"/>
          <a:lstStyle/>
          <a:p>
            <a:endParaRPr/>
          </a:p>
        </p:txBody>
      </p:sp>
      <p:sp>
        <p:nvSpPr>
          <p:cNvPr id="821" name="object 292"/>
          <p:cNvSpPr/>
          <p:nvPr/>
        </p:nvSpPr>
        <p:spPr>
          <a:xfrm>
            <a:off x="7602820" y="4360009"/>
            <a:ext cx="35560" cy="0"/>
          </a:xfrm>
          <a:custGeom>
            <a:avLst/>
            <a:gdLst/>
            <a:ahLst/>
            <a:cxnLst/>
            <a:rect l="l" t="t" r="r" b="b"/>
            <a:pathLst>
              <a:path w="35559">
                <a:moveTo>
                  <a:pt x="34988" y="0"/>
                </a:moveTo>
                <a:lnTo>
                  <a:pt x="0" y="0"/>
                </a:lnTo>
              </a:path>
            </a:pathLst>
          </a:custGeom>
          <a:ln w="3175">
            <a:solidFill>
              <a:srgbClr val="000000"/>
            </a:solidFill>
          </a:ln>
        </p:spPr>
        <p:txBody>
          <a:bodyPr wrap="square" lIns="0" tIns="0" rIns="0" bIns="0" rtlCol="0"/>
          <a:lstStyle/>
          <a:p>
            <a:endParaRPr/>
          </a:p>
        </p:txBody>
      </p:sp>
      <p:sp>
        <p:nvSpPr>
          <p:cNvPr id="822" name="object 293"/>
          <p:cNvSpPr/>
          <p:nvPr/>
        </p:nvSpPr>
        <p:spPr>
          <a:xfrm>
            <a:off x="7585322"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23" name="object 294"/>
          <p:cNvSpPr/>
          <p:nvPr/>
        </p:nvSpPr>
        <p:spPr>
          <a:xfrm>
            <a:off x="7591164"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24" name="object 295"/>
          <p:cNvSpPr/>
          <p:nvPr/>
        </p:nvSpPr>
        <p:spPr>
          <a:xfrm>
            <a:off x="7595035" y="4360009"/>
            <a:ext cx="43180" cy="0"/>
          </a:xfrm>
          <a:custGeom>
            <a:avLst/>
            <a:gdLst/>
            <a:ahLst/>
            <a:cxnLst/>
            <a:rect l="l" t="t" r="r" b="b"/>
            <a:pathLst>
              <a:path w="43179">
                <a:moveTo>
                  <a:pt x="42773" y="0"/>
                </a:moveTo>
                <a:lnTo>
                  <a:pt x="0" y="0"/>
                </a:lnTo>
              </a:path>
            </a:pathLst>
          </a:custGeom>
          <a:ln w="3175">
            <a:solidFill>
              <a:srgbClr val="000000"/>
            </a:solidFill>
          </a:ln>
        </p:spPr>
        <p:txBody>
          <a:bodyPr wrap="square" lIns="0" tIns="0" rIns="0" bIns="0" rtlCol="0"/>
          <a:lstStyle/>
          <a:p>
            <a:endParaRPr/>
          </a:p>
        </p:txBody>
      </p:sp>
      <p:sp>
        <p:nvSpPr>
          <p:cNvPr id="825" name="object 296"/>
          <p:cNvSpPr/>
          <p:nvPr/>
        </p:nvSpPr>
        <p:spPr>
          <a:xfrm>
            <a:off x="7591164" y="4333045"/>
            <a:ext cx="0" cy="6350"/>
          </a:xfrm>
          <a:custGeom>
            <a:avLst/>
            <a:gdLst/>
            <a:ahLst/>
            <a:cxnLst/>
            <a:rect l="l" t="t" r="r" b="b"/>
            <a:pathLst>
              <a:path h="6350">
                <a:moveTo>
                  <a:pt x="0" y="3111"/>
                </a:moveTo>
                <a:lnTo>
                  <a:pt x="0" y="3111"/>
                </a:lnTo>
              </a:path>
            </a:pathLst>
          </a:custGeom>
          <a:ln w="6223">
            <a:solidFill>
              <a:srgbClr val="000000"/>
            </a:solidFill>
          </a:ln>
        </p:spPr>
        <p:txBody>
          <a:bodyPr wrap="square" lIns="0" tIns="0" rIns="0" bIns="0" rtlCol="0"/>
          <a:lstStyle/>
          <a:p>
            <a:endParaRPr/>
          </a:p>
        </p:txBody>
      </p:sp>
      <p:sp>
        <p:nvSpPr>
          <p:cNvPr id="826" name="object 297"/>
          <p:cNvSpPr/>
          <p:nvPr/>
        </p:nvSpPr>
        <p:spPr>
          <a:xfrm>
            <a:off x="7585322" y="4333043"/>
            <a:ext cx="6350" cy="6350"/>
          </a:xfrm>
          <a:custGeom>
            <a:avLst/>
            <a:gdLst/>
            <a:ahLst/>
            <a:cxnLst/>
            <a:rect l="l" t="t" r="r" b="b"/>
            <a:pathLst>
              <a:path w="6350" h="6350">
                <a:moveTo>
                  <a:pt x="5842" y="6223"/>
                </a:moveTo>
                <a:lnTo>
                  <a:pt x="1943" y="4165"/>
                </a:lnTo>
                <a:lnTo>
                  <a:pt x="0" y="0"/>
                </a:lnTo>
              </a:path>
            </a:pathLst>
          </a:custGeom>
          <a:ln w="3175">
            <a:solidFill>
              <a:srgbClr val="000000"/>
            </a:solidFill>
          </a:ln>
        </p:spPr>
        <p:txBody>
          <a:bodyPr wrap="square" lIns="0" tIns="0" rIns="0" bIns="0" rtlCol="0"/>
          <a:lstStyle/>
          <a:p>
            <a:endParaRPr/>
          </a:p>
        </p:txBody>
      </p:sp>
      <p:sp>
        <p:nvSpPr>
          <p:cNvPr id="827" name="object 298"/>
          <p:cNvSpPr/>
          <p:nvPr/>
        </p:nvSpPr>
        <p:spPr>
          <a:xfrm>
            <a:off x="7595034" y="4357925"/>
            <a:ext cx="43180" cy="0"/>
          </a:xfrm>
          <a:custGeom>
            <a:avLst/>
            <a:gdLst/>
            <a:ahLst/>
            <a:cxnLst/>
            <a:rect l="l" t="t" r="r" b="b"/>
            <a:pathLst>
              <a:path w="43179">
                <a:moveTo>
                  <a:pt x="0" y="0"/>
                </a:moveTo>
                <a:lnTo>
                  <a:pt x="42773" y="0"/>
                </a:lnTo>
              </a:path>
            </a:pathLst>
          </a:custGeom>
          <a:ln w="3175">
            <a:solidFill>
              <a:srgbClr val="000000"/>
            </a:solidFill>
          </a:ln>
        </p:spPr>
        <p:txBody>
          <a:bodyPr wrap="square" lIns="0" tIns="0" rIns="0" bIns="0" rtlCol="0"/>
          <a:lstStyle/>
          <a:p>
            <a:endParaRPr/>
          </a:p>
        </p:txBody>
      </p:sp>
      <p:sp>
        <p:nvSpPr>
          <p:cNvPr id="828" name="object 299"/>
          <p:cNvSpPr/>
          <p:nvPr/>
        </p:nvSpPr>
        <p:spPr>
          <a:xfrm>
            <a:off x="7595035" y="4357925"/>
            <a:ext cx="43180" cy="0"/>
          </a:xfrm>
          <a:custGeom>
            <a:avLst/>
            <a:gdLst/>
            <a:ahLst/>
            <a:cxnLst/>
            <a:rect l="l" t="t" r="r" b="b"/>
            <a:pathLst>
              <a:path w="43179">
                <a:moveTo>
                  <a:pt x="42773" y="0"/>
                </a:moveTo>
                <a:lnTo>
                  <a:pt x="0" y="0"/>
                </a:lnTo>
              </a:path>
            </a:pathLst>
          </a:custGeom>
          <a:ln w="3175">
            <a:solidFill>
              <a:srgbClr val="000000"/>
            </a:solidFill>
          </a:ln>
        </p:spPr>
        <p:txBody>
          <a:bodyPr wrap="square" lIns="0" tIns="0" rIns="0" bIns="0" rtlCol="0"/>
          <a:lstStyle/>
          <a:p>
            <a:endParaRPr/>
          </a:p>
        </p:txBody>
      </p:sp>
      <p:sp>
        <p:nvSpPr>
          <p:cNvPr id="829" name="object 300"/>
          <p:cNvSpPr/>
          <p:nvPr/>
        </p:nvSpPr>
        <p:spPr>
          <a:xfrm>
            <a:off x="7546428" y="4357925"/>
            <a:ext cx="46990" cy="0"/>
          </a:xfrm>
          <a:custGeom>
            <a:avLst/>
            <a:gdLst/>
            <a:ahLst/>
            <a:cxnLst/>
            <a:rect l="l" t="t" r="r" b="b"/>
            <a:pathLst>
              <a:path w="46990">
                <a:moveTo>
                  <a:pt x="0" y="0"/>
                </a:moveTo>
                <a:lnTo>
                  <a:pt x="46672" y="0"/>
                </a:lnTo>
              </a:path>
            </a:pathLst>
          </a:custGeom>
          <a:ln w="3175">
            <a:solidFill>
              <a:srgbClr val="000000"/>
            </a:solidFill>
          </a:ln>
        </p:spPr>
        <p:txBody>
          <a:bodyPr wrap="square" lIns="0" tIns="0" rIns="0" bIns="0" rtlCol="0"/>
          <a:lstStyle/>
          <a:p>
            <a:endParaRPr/>
          </a:p>
        </p:txBody>
      </p:sp>
      <p:sp>
        <p:nvSpPr>
          <p:cNvPr id="830" name="object 301"/>
          <p:cNvSpPr/>
          <p:nvPr/>
        </p:nvSpPr>
        <p:spPr>
          <a:xfrm>
            <a:off x="7546435" y="4360009"/>
            <a:ext cx="45085" cy="0"/>
          </a:xfrm>
          <a:custGeom>
            <a:avLst/>
            <a:gdLst/>
            <a:ahLst/>
            <a:cxnLst/>
            <a:rect l="l" t="t" r="r" b="b"/>
            <a:pathLst>
              <a:path w="45084">
                <a:moveTo>
                  <a:pt x="44729" y="0"/>
                </a:moveTo>
                <a:lnTo>
                  <a:pt x="0" y="0"/>
                </a:lnTo>
              </a:path>
            </a:pathLst>
          </a:custGeom>
          <a:ln w="3175">
            <a:solidFill>
              <a:srgbClr val="000000"/>
            </a:solidFill>
          </a:ln>
        </p:spPr>
        <p:txBody>
          <a:bodyPr wrap="square" lIns="0" tIns="0" rIns="0" bIns="0" rtlCol="0"/>
          <a:lstStyle/>
          <a:p>
            <a:endParaRPr/>
          </a:p>
        </p:txBody>
      </p:sp>
      <p:sp>
        <p:nvSpPr>
          <p:cNvPr id="831" name="object 302"/>
          <p:cNvSpPr/>
          <p:nvPr/>
        </p:nvSpPr>
        <p:spPr>
          <a:xfrm>
            <a:off x="7546435" y="4357925"/>
            <a:ext cx="45085" cy="0"/>
          </a:xfrm>
          <a:custGeom>
            <a:avLst/>
            <a:gdLst/>
            <a:ahLst/>
            <a:cxnLst/>
            <a:rect l="l" t="t" r="r" b="b"/>
            <a:pathLst>
              <a:path w="45084">
                <a:moveTo>
                  <a:pt x="44729" y="0"/>
                </a:moveTo>
                <a:lnTo>
                  <a:pt x="0" y="0"/>
                </a:lnTo>
              </a:path>
            </a:pathLst>
          </a:custGeom>
          <a:ln w="3175">
            <a:solidFill>
              <a:srgbClr val="000000"/>
            </a:solidFill>
          </a:ln>
        </p:spPr>
        <p:txBody>
          <a:bodyPr wrap="square" lIns="0" tIns="0" rIns="0" bIns="0" rtlCol="0"/>
          <a:lstStyle/>
          <a:p>
            <a:endParaRPr/>
          </a:p>
        </p:txBody>
      </p:sp>
      <p:sp>
        <p:nvSpPr>
          <p:cNvPr id="832" name="object 303"/>
          <p:cNvSpPr/>
          <p:nvPr/>
        </p:nvSpPr>
        <p:spPr>
          <a:xfrm>
            <a:off x="7544479" y="4333045"/>
            <a:ext cx="41275" cy="0"/>
          </a:xfrm>
          <a:custGeom>
            <a:avLst/>
            <a:gdLst/>
            <a:ahLst/>
            <a:cxnLst/>
            <a:rect l="l" t="t" r="r" b="b"/>
            <a:pathLst>
              <a:path w="41275">
                <a:moveTo>
                  <a:pt x="40843" y="0"/>
                </a:moveTo>
                <a:lnTo>
                  <a:pt x="0" y="0"/>
                </a:lnTo>
              </a:path>
            </a:pathLst>
          </a:custGeom>
          <a:ln w="3175">
            <a:solidFill>
              <a:srgbClr val="000000"/>
            </a:solidFill>
          </a:ln>
        </p:spPr>
        <p:txBody>
          <a:bodyPr wrap="square" lIns="0" tIns="0" rIns="0" bIns="0" rtlCol="0"/>
          <a:lstStyle/>
          <a:p>
            <a:endParaRPr/>
          </a:p>
        </p:txBody>
      </p:sp>
      <p:sp>
        <p:nvSpPr>
          <p:cNvPr id="833" name="object 304"/>
          <p:cNvSpPr/>
          <p:nvPr/>
        </p:nvSpPr>
        <p:spPr>
          <a:xfrm>
            <a:off x="7523087" y="4333045"/>
            <a:ext cx="62230" cy="0"/>
          </a:xfrm>
          <a:custGeom>
            <a:avLst/>
            <a:gdLst/>
            <a:ahLst/>
            <a:cxnLst/>
            <a:rect l="l" t="t" r="r" b="b"/>
            <a:pathLst>
              <a:path w="62229">
                <a:moveTo>
                  <a:pt x="0" y="0"/>
                </a:moveTo>
                <a:lnTo>
                  <a:pt x="62230" y="0"/>
                </a:lnTo>
              </a:path>
            </a:pathLst>
          </a:custGeom>
          <a:ln w="3175">
            <a:solidFill>
              <a:srgbClr val="000000"/>
            </a:solidFill>
          </a:ln>
        </p:spPr>
        <p:txBody>
          <a:bodyPr wrap="square" lIns="0" tIns="0" rIns="0" bIns="0" rtlCol="0"/>
          <a:lstStyle/>
          <a:p>
            <a:endParaRPr/>
          </a:p>
        </p:txBody>
      </p:sp>
      <p:sp>
        <p:nvSpPr>
          <p:cNvPr id="834" name="object 305"/>
          <p:cNvSpPr/>
          <p:nvPr/>
        </p:nvSpPr>
        <p:spPr>
          <a:xfrm>
            <a:off x="7546432" y="4333045"/>
            <a:ext cx="13970" cy="0"/>
          </a:xfrm>
          <a:custGeom>
            <a:avLst/>
            <a:gdLst/>
            <a:ahLst/>
            <a:cxnLst/>
            <a:rect l="l" t="t" r="r" b="b"/>
            <a:pathLst>
              <a:path w="13970">
                <a:moveTo>
                  <a:pt x="13614" y="0"/>
                </a:moveTo>
                <a:lnTo>
                  <a:pt x="0" y="0"/>
                </a:lnTo>
              </a:path>
            </a:pathLst>
          </a:custGeom>
          <a:ln w="3175">
            <a:solidFill>
              <a:srgbClr val="000000"/>
            </a:solidFill>
          </a:ln>
        </p:spPr>
        <p:txBody>
          <a:bodyPr wrap="square" lIns="0" tIns="0" rIns="0" bIns="0" rtlCol="0"/>
          <a:lstStyle/>
          <a:p>
            <a:endParaRPr/>
          </a:p>
        </p:txBody>
      </p:sp>
      <p:sp>
        <p:nvSpPr>
          <p:cNvPr id="835" name="object 306"/>
          <p:cNvSpPr/>
          <p:nvPr/>
        </p:nvSpPr>
        <p:spPr>
          <a:xfrm>
            <a:off x="7546432" y="4333045"/>
            <a:ext cx="13970" cy="0"/>
          </a:xfrm>
          <a:custGeom>
            <a:avLst/>
            <a:gdLst/>
            <a:ahLst/>
            <a:cxnLst/>
            <a:rect l="l" t="t" r="r" b="b"/>
            <a:pathLst>
              <a:path w="13970">
                <a:moveTo>
                  <a:pt x="13614" y="0"/>
                </a:moveTo>
                <a:lnTo>
                  <a:pt x="0" y="0"/>
                </a:lnTo>
              </a:path>
            </a:pathLst>
          </a:custGeom>
          <a:ln w="3175">
            <a:solidFill>
              <a:srgbClr val="000000"/>
            </a:solidFill>
          </a:ln>
        </p:spPr>
        <p:txBody>
          <a:bodyPr wrap="square" lIns="0" tIns="0" rIns="0" bIns="0" rtlCol="0"/>
          <a:lstStyle/>
          <a:p>
            <a:endParaRPr/>
          </a:p>
        </p:txBody>
      </p:sp>
      <p:sp>
        <p:nvSpPr>
          <p:cNvPr id="836" name="object 307"/>
          <p:cNvSpPr/>
          <p:nvPr/>
        </p:nvSpPr>
        <p:spPr>
          <a:xfrm>
            <a:off x="7591164" y="4355843"/>
            <a:ext cx="0" cy="4445"/>
          </a:xfrm>
          <a:custGeom>
            <a:avLst/>
            <a:gdLst/>
            <a:ahLst/>
            <a:cxnLst/>
            <a:rect l="l" t="t" r="r" b="b"/>
            <a:pathLst>
              <a:path h="4445">
                <a:moveTo>
                  <a:pt x="0" y="4165"/>
                </a:moveTo>
                <a:lnTo>
                  <a:pt x="0" y="0"/>
                </a:lnTo>
              </a:path>
            </a:pathLst>
          </a:custGeom>
          <a:ln w="3175">
            <a:solidFill>
              <a:srgbClr val="000000"/>
            </a:solidFill>
          </a:ln>
        </p:spPr>
        <p:txBody>
          <a:bodyPr wrap="square" lIns="0" tIns="0" rIns="0" bIns="0" rtlCol="0"/>
          <a:lstStyle/>
          <a:p>
            <a:endParaRPr/>
          </a:p>
        </p:txBody>
      </p:sp>
      <p:sp>
        <p:nvSpPr>
          <p:cNvPr id="837" name="object 308"/>
          <p:cNvSpPr/>
          <p:nvPr/>
        </p:nvSpPr>
        <p:spPr>
          <a:xfrm>
            <a:off x="7637808"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38" name="object 309"/>
          <p:cNvSpPr/>
          <p:nvPr/>
        </p:nvSpPr>
        <p:spPr>
          <a:xfrm>
            <a:off x="7616440"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39" name="object 310"/>
          <p:cNvSpPr/>
          <p:nvPr/>
        </p:nvSpPr>
        <p:spPr>
          <a:xfrm>
            <a:off x="7639785" y="4333045"/>
            <a:ext cx="8255" cy="0"/>
          </a:xfrm>
          <a:custGeom>
            <a:avLst/>
            <a:gdLst/>
            <a:ahLst/>
            <a:cxnLst/>
            <a:rect l="l" t="t" r="r" b="b"/>
            <a:pathLst>
              <a:path w="8254">
                <a:moveTo>
                  <a:pt x="7772" y="0"/>
                </a:moveTo>
                <a:lnTo>
                  <a:pt x="0" y="0"/>
                </a:lnTo>
              </a:path>
            </a:pathLst>
          </a:custGeom>
          <a:ln w="3175">
            <a:solidFill>
              <a:srgbClr val="000000"/>
            </a:solidFill>
          </a:ln>
        </p:spPr>
        <p:txBody>
          <a:bodyPr wrap="square" lIns="0" tIns="0" rIns="0" bIns="0" rtlCol="0"/>
          <a:lstStyle/>
          <a:p>
            <a:endParaRPr/>
          </a:p>
        </p:txBody>
      </p:sp>
      <p:sp>
        <p:nvSpPr>
          <p:cNvPr id="840" name="object 311"/>
          <p:cNvSpPr/>
          <p:nvPr/>
        </p:nvSpPr>
        <p:spPr>
          <a:xfrm>
            <a:off x="7616440" y="4333045"/>
            <a:ext cx="13970" cy="0"/>
          </a:xfrm>
          <a:custGeom>
            <a:avLst/>
            <a:gdLst/>
            <a:ahLst/>
            <a:cxnLst/>
            <a:rect l="l" t="t" r="r" b="b"/>
            <a:pathLst>
              <a:path w="13970">
                <a:moveTo>
                  <a:pt x="0" y="0"/>
                </a:moveTo>
                <a:lnTo>
                  <a:pt x="13589" y="0"/>
                </a:lnTo>
              </a:path>
            </a:pathLst>
          </a:custGeom>
          <a:ln w="3175">
            <a:solidFill>
              <a:srgbClr val="000000"/>
            </a:solidFill>
          </a:ln>
        </p:spPr>
        <p:txBody>
          <a:bodyPr wrap="square" lIns="0" tIns="0" rIns="0" bIns="0" rtlCol="0"/>
          <a:lstStyle/>
          <a:p>
            <a:endParaRPr/>
          </a:p>
        </p:txBody>
      </p:sp>
      <p:sp>
        <p:nvSpPr>
          <p:cNvPr id="841" name="object 312"/>
          <p:cNvSpPr/>
          <p:nvPr/>
        </p:nvSpPr>
        <p:spPr>
          <a:xfrm>
            <a:off x="7630032"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42" name="object 313"/>
          <p:cNvSpPr/>
          <p:nvPr/>
        </p:nvSpPr>
        <p:spPr>
          <a:xfrm>
            <a:off x="7668939"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43" name="object 314"/>
          <p:cNvSpPr/>
          <p:nvPr/>
        </p:nvSpPr>
        <p:spPr>
          <a:xfrm>
            <a:off x="7616440" y="4333045"/>
            <a:ext cx="13970" cy="0"/>
          </a:xfrm>
          <a:custGeom>
            <a:avLst/>
            <a:gdLst/>
            <a:ahLst/>
            <a:cxnLst/>
            <a:rect l="l" t="t" r="r" b="b"/>
            <a:pathLst>
              <a:path w="13970">
                <a:moveTo>
                  <a:pt x="0" y="0"/>
                </a:moveTo>
                <a:lnTo>
                  <a:pt x="13589" y="0"/>
                </a:lnTo>
              </a:path>
            </a:pathLst>
          </a:custGeom>
          <a:ln w="3175">
            <a:solidFill>
              <a:srgbClr val="000000"/>
            </a:solidFill>
          </a:ln>
        </p:spPr>
        <p:txBody>
          <a:bodyPr wrap="square" lIns="0" tIns="0" rIns="0" bIns="0" rtlCol="0"/>
          <a:lstStyle/>
          <a:p>
            <a:endParaRPr/>
          </a:p>
        </p:txBody>
      </p:sp>
      <p:sp>
        <p:nvSpPr>
          <p:cNvPr id="844" name="object 315"/>
          <p:cNvSpPr/>
          <p:nvPr/>
        </p:nvSpPr>
        <p:spPr>
          <a:xfrm>
            <a:off x="7674768" y="4333045"/>
            <a:ext cx="2540" cy="0"/>
          </a:xfrm>
          <a:custGeom>
            <a:avLst/>
            <a:gdLst/>
            <a:ahLst/>
            <a:cxnLst/>
            <a:rect l="l" t="t" r="r" b="b"/>
            <a:pathLst>
              <a:path w="2540">
                <a:moveTo>
                  <a:pt x="0" y="0"/>
                </a:moveTo>
                <a:lnTo>
                  <a:pt x="1943" y="0"/>
                </a:lnTo>
                <a:lnTo>
                  <a:pt x="0" y="0"/>
                </a:lnTo>
                <a:close/>
              </a:path>
            </a:pathLst>
          </a:custGeom>
          <a:ln w="3175">
            <a:solidFill>
              <a:srgbClr val="000000"/>
            </a:solidFill>
          </a:ln>
        </p:spPr>
        <p:txBody>
          <a:bodyPr wrap="square" lIns="0" tIns="0" rIns="0" bIns="0" rtlCol="0"/>
          <a:lstStyle/>
          <a:p>
            <a:endParaRPr/>
          </a:p>
        </p:txBody>
      </p:sp>
      <p:sp>
        <p:nvSpPr>
          <p:cNvPr id="845" name="object 316"/>
          <p:cNvSpPr/>
          <p:nvPr/>
        </p:nvSpPr>
        <p:spPr>
          <a:xfrm>
            <a:off x="7674768" y="4333045"/>
            <a:ext cx="0" cy="6350"/>
          </a:xfrm>
          <a:custGeom>
            <a:avLst/>
            <a:gdLst/>
            <a:ahLst/>
            <a:cxnLst/>
            <a:rect l="l" t="t" r="r" b="b"/>
            <a:pathLst>
              <a:path h="6350">
                <a:moveTo>
                  <a:pt x="0" y="3111"/>
                </a:moveTo>
                <a:lnTo>
                  <a:pt x="0" y="3111"/>
                </a:lnTo>
              </a:path>
            </a:pathLst>
          </a:custGeom>
          <a:ln w="6223">
            <a:solidFill>
              <a:srgbClr val="000000"/>
            </a:solidFill>
          </a:ln>
        </p:spPr>
        <p:txBody>
          <a:bodyPr wrap="square" lIns="0" tIns="0" rIns="0" bIns="0" rtlCol="0"/>
          <a:lstStyle/>
          <a:p>
            <a:endParaRPr/>
          </a:p>
        </p:txBody>
      </p:sp>
      <p:sp>
        <p:nvSpPr>
          <p:cNvPr id="846" name="object 317"/>
          <p:cNvSpPr/>
          <p:nvPr/>
        </p:nvSpPr>
        <p:spPr>
          <a:xfrm>
            <a:off x="7668939"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47" name="object 318"/>
          <p:cNvSpPr/>
          <p:nvPr/>
        </p:nvSpPr>
        <p:spPr>
          <a:xfrm>
            <a:off x="7651427"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48" name="object 319"/>
          <p:cNvSpPr/>
          <p:nvPr/>
        </p:nvSpPr>
        <p:spPr>
          <a:xfrm>
            <a:off x="7653374"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49" name="object 320"/>
          <p:cNvSpPr/>
          <p:nvPr/>
        </p:nvSpPr>
        <p:spPr>
          <a:xfrm>
            <a:off x="7666992"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50" name="object 321"/>
          <p:cNvSpPr/>
          <p:nvPr/>
        </p:nvSpPr>
        <p:spPr>
          <a:xfrm>
            <a:off x="7668939" y="4333043"/>
            <a:ext cx="6350" cy="6350"/>
          </a:xfrm>
          <a:custGeom>
            <a:avLst/>
            <a:gdLst/>
            <a:ahLst/>
            <a:cxnLst/>
            <a:rect l="l" t="t" r="r" b="b"/>
            <a:pathLst>
              <a:path w="6350" h="6350">
                <a:moveTo>
                  <a:pt x="5829" y="6223"/>
                </a:moveTo>
                <a:lnTo>
                  <a:pt x="1955" y="4165"/>
                </a:lnTo>
                <a:lnTo>
                  <a:pt x="0" y="0"/>
                </a:lnTo>
              </a:path>
            </a:pathLst>
          </a:custGeom>
          <a:ln w="3175">
            <a:solidFill>
              <a:srgbClr val="000000"/>
            </a:solidFill>
          </a:ln>
        </p:spPr>
        <p:txBody>
          <a:bodyPr wrap="square" lIns="0" tIns="0" rIns="0" bIns="0" rtlCol="0"/>
          <a:lstStyle/>
          <a:p>
            <a:endParaRPr/>
          </a:p>
        </p:txBody>
      </p:sp>
      <p:sp>
        <p:nvSpPr>
          <p:cNvPr id="851" name="object 322"/>
          <p:cNvSpPr/>
          <p:nvPr/>
        </p:nvSpPr>
        <p:spPr>
          <a:xfrm>
            <a:off x="7653377" y="4333045"/>
            <a:ext cx="13970" cy="0"/>
          </a:xfrm>
          <a:custGeom>
            <a:avLst/>
            <a:gdLst/>
            <a:ahLst/>
            <a:cxnLst/>
            <a:rect l="l" t="t" r="r" b="b"/>
            <a:pathLst>
              <a:path w="13970">
                <a:moveTo>
                  <a:pt x="13614" y="0"/>
                </a:moveTo>
                <a:lnTo>
                  <a:pt x="0" y="0"/>
                </a:lnTo>
              </a:path>
            </a:pathLst>
          </a:custGeom>
          <a:ln w="3175">
            <a:solidFill>
              <a:srgbClr val="000000"/>
            </a:solidFill>
          </a:ln>
        </p:spPr>
        <p:txBody>
          <a:bodyPr wrap="square" lIns="0" tIns="0" rIns="0" bIns="0" rtlCol="0"/>
          <a:lstStyle/>
          <a:p>
            <a:endParaRPr/>
          </a:p>
        </p:txBody>
      </p:sp>
      <p:sp>
        <p:nvSpPr>
          <p:cNvPr id="852" name="object 323"/>
          <p:cNvSpPr/>
          <p:nvPr/>
        </p:nvSpPr>
        <p:spPr>
          <a:xfrm>
            <a:off x="7653377" y="4333045"/>
            <a:ext cx="13970" cy="0"/>
          </a:xfrm>
          <a:custGeom>
            <a:avLst/>
            <a:gdLst/>
            <a:ahLst/>
            <a:cxnLst/>
            <a:rect l="l" t="t" r="r" b="b"/>
            <a:pathLst>
              <a:path w="13970">
                <a:moveTo>
                  <a:pt x="13614" y="0"/>
                </a:moveTo>
                <a:lnTo>
                  <a:pt x="0" y="0"/>
                </a:lnTo>
              </a:path>
            </a:pathLst>
          </a:custGeom>
          <a:ln w="3175">
            <a:solidFill>
              <a:srgbClr val="000000"/>
            </a:solidFill>
          </a:ln>
        </p:spPr>
        <p:txBody>
          <a:bodyPr wrap="square" lIns="0" tIns="0" rIns="0" bIns="0" rtlCol="0"/>
          <a:lstStyle/>
          <a:p>
            <a:endParaRPr/>
          </a:p>
        </p:txBody>
      </p:sp>
      <p:sp>
        <p:nvSpPr>
          <p:cNvPr id="853" name="object 324"/>
          <p:cNvSpPr/>
          <p:nvPr/>
        </p:nvSpPr>
        <p:spPr>
          <a:xfrm>
            <a:off x="7647552" y="4333045"/>
            <a:ext cx="21590" cy="0"/>
          </a:xfrm>
          <a:custGeom>
            <a:avLst/>
            <a:gdLst/>
            <a:ahLst/>
            <a:cxnLst/>
            <a:rect l="l" t="t" r="r" b="b"/>
            <a:pathLst>
              <a:path w="21590">
                <a:moveTo>
                  <a:pt x="21386" y="0"/>
                </a:moveTo>
                <a:lnTo>
                  <a:pt x="0" y="0"/>
                </a:lnTo>
              </a:path>
            </a:pathLst>
          </a:custGeom>
          <a:ln w="3175">
            <a:solidFill>
              <a:srgbClr val="000000"/>
            </a:solidFill>
          </a:ln>
        </p:spPr>
        <p:txBody>
          <a:bodyPr wrap="square" lIns="0" tIns="0" rIns="0" bIns="0" rtlCol="0"/>
          <a:lstStyle/>
          <a:p>
            <a:endParaRPr/>
          </a:p>
        </p:txBody>
      </p:sp>
      <p:sp>
        <p:nvSpPr>
          <p:cNvPr id="854" name="object 325"/>
          <p:cNvSpPr/>
          <p:nvPr/>
        </p:nvSpPr>
        <p:spPr>
          <a:xfrm>
            <a:off x="7647554" y="4333045"/>
            <a:ext cx="4445" cy="0"/>
          </a:xfrm>
          <a:custGeom>
            <a:avLst/>
            <a:gdLst/>
            <a:ahLst/>
            <a:cxnLst/>
            <a:rect l="l" t="t" r="r" b="b"/>
            <a:pathLst>
              <a:path w="4445">
                <a:moveTo>
                  <a:pt x="3873" y="0"/>
                </a:moveTo>
                <a:lnTo>
                  <a:pt x="0" y="0"/>
                </a:lnTo>
              </a:path>
            </a:pathLst>
          </a:custGeom>
          <a:ln w="3175">
            <a:solidFill>
              <a:srgbClr val="000000"/>
            </a:solidFill>
          </a:ln>
        </p:spPr>
        <p:txBody>
          <a:bodyPr wrap="square" lIns="0" tIns="0" rIns="0" bIns="0" rtlCol="0"/>
          <a:lstStyle/>
          <a:p>
            <a:endParaRPr/>
          </a:p>
        </p:txBody>
      </p:sp>
      <p:sp>
        <p:nvSpPr>
          <p:cNvPr id="855" name="object 326"/>
          <p:cNvSpPr/>
          <p:nvPr/>
        </p:nvSpPr>
        <p:spPr>
          <a:xfrm>
            <a:off x="7637804" y="4333045"/>
            <a:ext cx="10160" cy="0"/>
          </a:xfrm>
          <a:custGeom>
            <a:avLst/>
            <a:gdLst/>
            <a:ahLst/>
            <a:cxnLst/>
            <a:rect l="l" t="t" r="r" b="b"/>
            <a:pathLst>
              <a:path w="10159">
                <a:moveTo>
                  <a:pt x="9753" y="0"/>
                </a:moveTo>
                <a:lnTo>
                  <a:pt x="0" y="0"/>
                </a:lnTo>
              </a:path>
            </a:pathLst>
          </a:custGeom>
          <a:ln w="3175">
            <a:solidFill>
              <a:srgbClr val="000000"/>
            </a:solidFill>
          </a:ln>
        </p:spPr>
        <p:txBody>
          <a:bodyPr wrap="square" lIns="0" tIns="0" rIns="0" bIns="0" rtlCol="0"/>
          <a:lstStyle/>
          <a:p>
            <a:endParaRPr/>
          </a:p>
        </p:txBody>
      </p:sp>
      <p:sp>
        <p:nvSpPr>
          <p:cNvPr id="856" name="object 327"/>
          <p:cNvSpPr/>
          <p:nvPr/>
        </p:nvSpPr>
        <p:spPr>
          <a:xfrm>
            <a:off x="7661144" y="4357926"/>
            <a:ext cx="27305" cy="2540"/>
          </a:xfrm>
          <a:custGeom>
            <a:avLst/>
            <a:gdLst/>
            <a:ahLst/>
            <a:cxnLst/>
            <a:rect l="l" t="t" r="r" b="b"/>
            <a:pathLst>
              <a:path w="27304" h="2539">
                <a:moveTo>
                  <a:pt x="27254" y="2082"/>
                </a:moveTo>
                <a:lnTo>
                  <a:pt x="0" y="0"/>
                </a:lnTo>
              </a:path>
            </a:pathLst>
          </a:custGeom>
          <a:ln w="3175">
            <a:solidFill>
              <a:srgbClr val="000000"/>
            </a:solidFill>
          </a:ln>
        </p:spPr>
        <p:txBody>
          <a:bodyPr wrap="square" lIns="0" tIns="0" rIns="0" bIns="0" rtlCol="0"/>
          <a:lstStyle/>
          <a:p>
            <a:endParaRPr/>
          </a:p>
        </p:txBody>
      </p:sp>
      <p:sp>
        <p:nvSpPr>
          <p:cNvPr id="857" name="object 328"/>
          <p:cNvSpPr/>
          <p:nvPr/>
        </p:nvSpPr>
        <p:spPr>
          <a:xfrm>
            <a:off x="7661144" y="4360009"/>
            <a:ext cx="27305" cy="0"/>
          </a:xfrm>
          <a:custGeom>
            <a:avLst/>
            <a:gdLst/>
            <a:ahLst/>
            <a:cxnLst/>
            <a:rect l="l" t="t" r="r" b="b"/>
            <a:pathLst>
              <a:path w="27304">
                <a:moveTo>
                  <a:pt x="27254" y="0"/>
                </a:moveTo>
                <a:lnTo>
                  <a:pt x="0" y="0"/>
                </a:lnTo>
              </a:path>
            </a:pathLst>
          </a:custGeom>
          <a:ln w="3175">
            <a:solidFill>
              <a:srgbClr val="000000"/>
            </a:solidFill>
          </a:ln>
        </p:spPr>
        <p:txBody>
          <a:bodyPr wrap="square" lIns="0" tIns="0" rIns="0" bIns="0" rtlCol="0"/>
          <a:lstStyle/>
          <a:p>
            <a:endParaRPr/>
          </a:p>
        </p:txBody>
      </p:sp>
      <p:sp>
        <p:nvSpPr>
          <p:cNvPr id="858" name="object 329"/>
          <p:cNvSpPr/>
          <p:nvPr/>
        </p:nvSpPr>
        <p:spPr>
          <a:xfrm>
            <a:off x="7637812" y="4333045"/>
            <a:ext cx="13970" cy="0"/>
          </a:xfrm>
          <a:custGeom>
            <a:avLst/>
            <a:gdLst/>
            <a:ahLst/>
            <a:cxnLst/>
            <a:rect l="l" t="t" r="r" b="b"/>
            <a:pathLst>
              <a:path w="13970">
                <a:moveTo>
                  <a:pt x="13614" y="0"/>
                </a:moveTo>
                <a:lnTo>
                  <a:pt x="0" y="0"/>
                </a:lnTo>
              </a:path>
            </a:pathLst>
          </a:custGeom>
          <a:ln w="3175">
            <a:solidFill>
              <a:srgbClr val="000000"/>
            </a:solidFill>
          </a:ln>
        </p:spPr>
        <p:txBody>
          <a:bodyPr wrap="square" lIns="0" tIns="0" rIns="0" bIns="0" rtlCol="0"/>
          <a:lstStyle/>
          <a:p>
            <a:endParaRPr/>
          </a:p>
        </p:txBody>
      </p:sp>
      <p:sp>
        <p:nvSpPr>
          <p:cNvPr id="859" name="object 330"/>
          <p:cNvSpPr/>
          <p:nvPr/>
        </p:nvSpPr>
        <p:spPr>
          <a:xfrm>
            <a:off x="7661144" y="4357925"/>
            <a:ext cx="27305" cy="0"/>
          </a:xfrm>
          <a:custGeom>
            <a:avLst/>
            <a:gdLst/>
            <a:ahLst/>
            <a:cxnLst/>
            <a:rect l="l" t="t" r="r" b="b"/>
            <a:pathLst>
              <a:path w="27304">
                <a:moveTo>
                  <a:pt x="27254" y="0"/>
                </a:moveTo>
                <a:lnTo>
                  <a:pt x="0" y="0"/>
                </a:lnTo>
              </a:path>
            </a:pathLst>
          </a:custGeom>
          <a:ln w="3175">
            <a:solidFill>
              <a:srgbClr val="000000"/>
            </a:solidFill>
          </a:ln>
        </p:spPr>
        <p:txBody>
          <a:bodyPr wrap="square" lIns="0" tIns="0" rIns="0" bIns="0" rtlCol="0"/>
          <a:lstStyle/>
          <a:p>
            <a:endParaRPr/>
          </a:p>
        </p:txBody>
      </p:sp>
      <p:sp>
        <p:nvSpPr>
          <p:cNvPr id="860" name="object 331"/>
          <p:cNvSpPr/>
          <p:nvPr/>
        </p:nvSpPr>
        <p:spPr>
          <a:xfrm>
            <a:off x="7736037" y="4357924"/>
            <a:ext cx="0" cy="2540"/>
          </a:xfrm>
          <a:custGeom>
            <a:avLst/>
            <a:gdLst/>
            <a:ahLst/>
            <a:cxnLst/>
            <a:rect l="l" t="t" r="r" b="b"/>
            <a:pathLst>
              <a:path h="2539">
                <a:moveTo>
                  <a:pt x="0" y="0"/>
                </a:moveTo>
                <a:lnTo>
                  <a:pt x="0" y="2084"/>
                </a:lnTo>
              </a:path>
            </a:pathLst>
          </a:custGeom>
          <a:ln w="3175">
            <a:solidFill>
              <a:srgbClr val="000000"/>
            </a:solidFill>
          </a:ln>
        </p:spPr>
        <p:txBody>
          <a:bodyPr wrap="square" lIns="0" tIns="0" rIns="0" bIns="0" rtlCol="0"/>
          <a:lstStyle/>
          <a:p>
            <a:endParaRPr/>
          </a:p>
        </p:txBody>
      </p:sp>
      <p:sp>
        <p:nvSpPr>
          <p:cNvPr id="861" name="object 332"/>
          <p:cNvSpPr/>
          <p:nvPr/>
        </p:nvSpPr>
        <p:spPr>
          <a:xfrm>
            <a:off x="7690333" y="4357925"/>
            <a:ext cx="45085" cy="0"/>
          </a:xfrm>
          <a:custGeom>
            <a:avLst/>
            <a:gdLst/>
            <a:ahLst/>
            <a:cxnLst/>
            <a:rect l="l" t="t" r="r" b="b"/>
            <a:pathLst>
              <a:path w="45084">
                <a:moveTo>
                  <a:pt x="0" y="0"/>
                </a:moveTo>
                <a:lnTo>
                  <a:pt x="44716" y="0"/>
                </a:lnTo>
              </a:path>
            </a:pathLst>
          </a:custGeom>
          <a:ln w="3175">
            <a:solidFill>
              <a:srgbClr val="000000"/>
            </a:solidFill>
          </a:ln>
        </p:spPr>
        <p:txBody>
          <a:bodyPr wrap="square" lIns="0" tIns="0" rIns="0" bIns="0" rtlCol="0"/>
          <a:lstStyle/>
          <a:p>
            <a:endParaRPr/>
          </a:p>
        </p:txBody>
      </p:sp>
      <p:sp>
        <p:nvSpPr>
          <p:cNvPr id="862" name="object 333"/>
          <p:cNvSpPr/>
          <p:nvPr/>
        </p:nvSpPr>
        <p:spPr>
          <a:xfrm>
            <a:off x="7690333" y="4360009"/>
            <a:ext cx="45085" cy="0"/>
          </a:xfrm>
          <a:custGeom>
            <a:avLst/>
            <a:gdLst/>
            <a:ahLst/>
            <a:cxnLst/>
            <a:rect l="l" t="t" r="r" b="b"/>
            <a:pathLst>
              <a:path w="45084">
                <a:moveTo>
                  <a:pt x="0" y="0"/>
                </a:moveTo>
                <a:lnTo>
                  <a:pt x="44716" y="0"/>
                </a:lnTo>
              </a:path>
            </a:pathLst>
          </a:custGeom>
          <a:ln w="3175">
            <a:solidFill>
              <a:srgbClr val="000000"/>
            </a:solidFill>
          </a:ln>
        </p:spPr>
        <p:txBody>
          <a:bodyPr wrap="square" lIns="0" tIns="0" rIns="0" bIns="0" rtlCol="0"/>
          <a:lstStyle/>
          <a:p>
            <a:endParaRPr/>
          </a:p>
        </p:txBody>
      </p:sp>
      <p:sp>
        <p:nvSpPr>
          <p:cNvPr id="863" name="object 334"/>
          <p:cNvSpPr/>
          <p:nvPr/>
        </p:nvSpPr>
        <p:spPr>
          <a:xfrm>
            <a:off x="7690339" y="4360009"/>
            <a:ext cx="45085" cy="0"/>
          </a:xfrm>
          <a:custGeom>
            <a:avLst/>
            <a:gdLst/>
            <a:ahLst/>
            <a:cxnLst/>
            <a:rect l="l" t="t" r="r" b="b"/>
            <a:pathLst>
              <a:path w="45084">
                <a:moveTo>
                  <a:pt x="44716" y="0"/>
                </a:moveTo>
                <a:lnTo>
                  <a:pt x="0" y="0"/>
                </a:lnTo>
              </a:path>
            </a:pathLst>
          </a:custGeom>
          <a:ln w="3175">
            <a:solidFill>
              <a:srgbClr val="000000"/>
            </a:solidFill>
          </a:ln>
        </p:spPr>
        <p:txBody>
          <a:bodyPr wrap="square" lIns="0" tIns="0" rIns="0" bIns="0" rtlCol="0"/>
          <a:lstStyle/>
          <a:p>
            <a:endParaRPr/>
          </a:p>
        </p:txBody>
      </p:sp>
      <p:sp>
        <p:nvSpPr>
          <p:cNvPr id="864" name="object 335"/>
          <p:cNvSpPr/>
          <p:nvPr/>
        </p:nvSpPr>
        <p:spPr>
          <a:xfrm>
            <a:off x="7690339" y="4360009"/>
            <a:ext cx="45085" cy="0"/>
          </a:xfrm>
          <a:custGeom>
            <a:avLst/>
            <a:gdLst/>
            <a:ahLst/>
            <a:cxnLst/>
            <a:rect l="l" t="t" r="r" b="b"/>
            <a:pathLst>
              <a:path w="45084">
                <a:moveTo>
                  <a:pt x="44716" y="0"/>
                </a:moveTo>
                <a:lnTo>
                  <a:pt x="0" y="0"/>
                </a:lnTo>
              </a:path>
            </a:pathLst>
          </a:custGeom>
          <a:ln w="3175">
            <a:solidFill>
              <a:srgbClr val="000000"/>
            </a:solidFill>
          </a:ln>
        </p:spPr>
        <p:txBody>
          <a:bodyPr wrap="square" lIns="0" tIns="0" rIns="0" bIns="0" rtlCol="0"/>
          <a:lstStyle/>
          <a:p>
            <a:endParaRPr/>
          </a:p>
        </p:txBody>
      </p:sp>
      <p:sp>
        <p:nvSpPr>
          <p:cNvPr id="865" name="object 336"/>
          <p:cNvSpPr/>
          <p:nvPr/>
        </p:nvSpPr>
        <p:spPr>
          <a:xfrm>
            <a:off x="7614505"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66" name="object 337"/>
          <p:cNvSpPr/>
          <p:nvPr/>
        </p:nvSpPr>
        <p:spPr>
          <a:xfrm>
            <a:off x="7690339" y="4357925"/>
            <a:ext cx="45085" cy="0"/>
          </a:xfrm>
          <a:custGeom>
            <a:avLst/>
            <a:gdLst/>
            <a:ahLst/>
            <a:cxnLst/>
            <a:rect l="l" t="t" r="r" b="b"/>
            <a:pathLst>
              <a:path w="45084">
                <a:moveTo>
                  <a:pt x="44716" y="0"/>
                </a:moveTo>
                <a:lnTo>
                  <a:pt x="0" y="0"/>
                </a:lnTo>
              </a:path>
            </a:pathLst>
          </a:custGeom>
          <a:ln w="3175">
            <a:solidFill>
              <a:srgbClr val="000000"/>
            </a:solidFill>
          </a:ln>
        </p:spPr>
        <p:txBody>
          <a:bodyPr wrap="square" lIns="0" tIns="0" rIns="0" bIns="0" rtlCol="0"/>
          <a:lstStyle/>
          <a:p>
            <a:endParaRPr/>
          </a:p>
        </p:txBody>
      </p:sp>
      <p:sp>
        <p:nvSpPr>
          <p:cNvPr id="867" name="object 338"/>
          <p:cNvSpPr/>
          <p:nvPr/>
        </p:nvSpPr>
        <p:spPr>
          <a:xfrm>
            <a:off x="7647558" y="4333045"/>
            <a:ext cx="0" cy="25400"/>
          </a:xfrm>
          <a:custGeom>
            <a:avLst/>
            <a:gdLst/>
            <a:ahLst/>
            <a:cxnLst/>
            <a:rect l="l" t="t" r="r" b="b"/>
            <a:pathLst>
              <a:path h="25400">
                <a:moveTo>
                  <a:pt x="0" y="24879"/>
                </a:moveTo>
                <a:lnTo>
                  <a:pt x="0" y="0"/>
                </a:lnTo>
              </a:path>
            </a:pathLst>
          </a:custGeom>
          <a:ln w="3175">
            <a:solidFill>
              <a:srgbClr val="000000"/>
            </a:solidFill>
          </a:ln>
        </p:spPr>
        <p:txBody>
          <a:bodyPr wrap="square" lIns="0" tIns="0" rIns="0" bIns="0" rtlCol="0"/>
          <a:lstStyle/>
          <a:p>
            <a:endParaRPr/>
          </a:p>
        </p:txBody>
      </p:sp>
      <p:sp>
        <p:nvSpPr>
          <p:cNvPr id="868" name="object 339"/>
          <p:cNvSpPr/>
          <p:nvPr/>
        </p:nvSpPr>
        <p:spPr>
          <a:xfrm>
            <a:off x="7647558" y="4333045"/>
            <a:ext cx="0" cy="25400"/>
          </a:xfrm>
          <a:custGeom>
            <a:avLst/>
            <a:gdLst/>
            <a:ahLst/>
            <a:cxnLst/>
            <a:rect l="l" t="t" r="r" b="b"/>
            <a:pathLst>
              <a:path h="25400">
                <a:moveTo>
                  <a:pt x="0" y="24879"/>
                </a:moveTo>
                <a:lnTo>
                  <a:pt x="0" y="0"/>
                </a:lnTo>
              </a:path>
            </a:pathLst>
          </a:custGeom>
          <a:ln w="3175">
            <a:solidFill>
              <a:srgbClr val="000000"/>
            </a:solidFill>
          </a:ln>
        </p:spPr>
        <p:txBody>
          <a:bodyPr wrap="square" lIns="0" tIns="0" rIns="0" bIns="0" rtlCol="0"/>
          <a:lstStyle/>
          <a:p>
            <a:endParaRPr/>
          </a:p>
        </p:txBody>
      </p:sp>
      <p:sp>
        <p:nvSpPr>
          <p:cNvPr id="869" name="object 340"/>
          <p:cNvSpPr/>
          <p:nvPr/>
        </p:nvSpPr>
        <p:spPr>
          <a:xfrm>
            <a:off x="7641717" y="4360009"/>
            <a:ext cx="46990" cy="0"/>
          </a:xfrm>
          <a:custGeom>
            <a:avLst/>
            <a:gdLst/>
            <a:ahLst/>
            <a:cxnLst/>
            <a:rect l="l" t="t" r="r" b="b"/>
            <a:pathLst>
              <a:path w="46990">
                <a:moveTo>
                  <a:pt x="0" y="0"/>
                </a:moveTo>
                <a:lnTo>
                  <a:pt x="46685" y="0"/>
                </a:lnTo>
              </a:path>
            </a:pathLst>
          </a:custGeom>
          <a:ln w="3175">
            <a:solidFill>
              <a:srgbClr val="000000"/>
            </a:solidFill>
          </a:ln>
        </p:spPr>
        <p:txBody>
          <a:bodyPr wrap="square" lIns="0" tIns="0" rIns="0" bIns="0" rtlCol="0"/>
          <a:lstStyle/>
          <a:p>
            <a:endParaRPr/>
          </a:p>
        </p:txBody>
      </p:sp>
      <p:sp>
        <p:nvSpPr>
          <p:cNvPr id="870" name="object 341"/>
          <p:cNvSpPr/>
          <p:nvPr/>
        </p:nvSpPr>
        <p:spPr>
          <a:xfrm>
            <a:off x="7643651" y="4357925"/>
            <a:ext cx="45085" cy="0"/>
          </a:xfrm>
          <a:custGeom>
            <a:avLst/>
            <a:gdLst/>
            <a:ahLst/>
            <a:cxnLst/>
            <a:rect l="l" t="t" r="r" b="b"/>
            <a:pathLst>
              <a:path w="45084">
                <a:moveTo>
                  <a:pt x="0" y="0"/>
                </a:moveTo>
                <a:lnTo>
                  <a:pt x="44742" y="0"/>
                </a:lnTo>
              </a:path>
            </a:pathLst>
          </a:custGeom>
          <a:ln w="3175">
            <a:solidFill>
              <a:srgbClr val="000000"/>
            </a:solidFill>
          </a:ln>
        </p:spPr>
        <p:txBody>
          <a:bodyPr wrap="square" lIns="0" tIns="0" rIns="0" bIns="0" rtlCol="0"/>
          <a:lstStyle/>
          <a:p>
            <a:endParaRPr/>
          </a:p>
        </p:txBody>
      </p:sp>
      <p:sp>
        <p:nvSpPr>
          <p:cNvPr id="871" name="object 342"/>
          <p:cNvSpPr/>
          <p:nvPr/>
        </p:nvSpPr>
        <p:spPr>
          <a:xfrm>
            <a:off x="7643651" y="4357925"/>
            <a:ext cx="33655" cy="0"/>
          </a:xfrm>
          <a:custGeom>
            <a:avLst/>
            <a:gdLst/>
            <a:ahLst/>
            <a:cxnLst/>
            <a:rect l="l" t="t" r="r" b="b"/>
            <a:pathLst>
              <a:path w="33654">
                <a:moveTo>
                  <a:pt x="0" y="0"/>
                </a:moveTo>
                <a:lnTo>
                  <a:pt x="33070" y="0"/>
                </a:lnTo>
              </a:path>
            </a:pathLst>
          </a:custGeom>
          <a:ln w="3175">
            <a:solidFill>
              <a:srgbClr val="000000"/>
            </a:solidFill>
          </a:ln>
        </p:spPr>
        <p:txBody>
          <a:bodyPr wrap="square" lIns="0" tIns="0" rIns="0" bIns="0" rtlCol="0"/>
          <a:lstStyle/>
          <a:p>
            <a:endParaRPr/>
          </a:p>
        </p:txBody>
      </p:sp>
      <p:sp>
        <p:nvSpPr>
          <p:cNvPr id="872" name="object 343"/>
          <p:cNvSpPr/>
          <p:nvPr/>
        </p:nvSpPr>
        <p:spPr>
          <a:xfrm>
            <a:off x="7647558" y="4333045"/>
            <a:ext cx="0" cy="25400"/>
          </a:xfrm>
          <a:custGeom>
            <a:avLst/>
            <a:gdLst/>
            <a:ahLst/>
            <a:cxnLst/>
            <a:rect l="l" t="t" r="r" b="b"/>
            <a:pathLst>
              <a:path h="25400">
                <a:moveTo>
                  <a:pt x="0" y="0"/>
                </a:moveTo>
                <a:lnTo>
                  <a:pt x="0" y="24879"/>
                </a:lnTo>
              </a:path>
            </a:pathLst>
          </a:custGeom>
          <a:ln w="3175">
            <a:solidFill>
              <a:srgbClr val="000000"/>
            </a:solidFill>
          </a:ln>
        </p:spPr>
        <p:txBody>
          <a:bodyPr wrap="square" lIns="0" tIns="0" rIns="0" bIns="0" rtlCol="0"/>
          <a:lstStyle/>
          <a:p>
            <a:endParaRPr/>
          </a:p>
        </p:txBody>
      </p:sp>
      <p:sp>
        <p:nvSpPr>
          <p:cNvPr id="873" name="object 344"/>
          <p:cNvSpPr/>
          <p:nvPr/>
        </p:nvSpPr>
        <p:spPr>
          <a:xfrm>
            <a:off x="7647558" y="4333045"/>
            <a:ext cx="0" cy="25400"/>
          </a:xfrm>
          <a:custGeom>
            <a:avLst/>
            <a:gdLst/>
            <a:ahLst/>
            <a:cxnLst/>
            <a:rect l="l" t="t" r="r" b="b"/>
            <a:pathLst>
              <a:path h="25400">
                <a:moveTo>
                  <a:pt x="0" y="0"/>
                </a:moveTo>
                <a:lnTo>
                  <a:pt x="0" y="24879"/>
                </a:lnTo>
              </a:path>
            </a:pathLst>
          </a:custGeom>
          <a:ln w="3175">
            <a:solidFill>
              <a:srgbClr val="000000"/>
            </a:solidFill>
          </a:ln>
        </p:spPr>
        <p:txBody>
          <a:bodyPr wrap="square" lIns="0" tIns="0" rIns="0" bIns="0" rtlCol="0"/>
          <a:lstStyle/>
          <a:p>
            <a:endParaRPr/>
          </a:p>
        </p:txBody>
      </p:sp>
      <p:sp>
        <p:nvSpPr>
          <p:cNvPr id="874" name="object 345"/>
          <p:cNvSpPr/>
          <p:nvPr/>
        </p:nvSpPr>
        <p:spPr>
          <a:xfrm>
            <a:off x="7641719" y="4360009"/>
            <a:ext cx="19685" cy="0"/>
          </a:xfrm>
          <a:custGeom>
            <a:avLst/>
            <a:gdLst/>
            <a:ahLst/>
            <a:cxnLst/>
            <a:rect l="l" t="t" r="r" b="b"/>
            <a:pathLst>
              <a:path w="19684">
                <a:moveTo>
                  <a:pt x="19430" y="0"/>
                </a:moveTo>
                <a:lnTo>
                  <a:pt x="0" y="0"/>
                </a:lnTo>
              </a:path>
            </a:pathLst>
          </a:custGeom>
          <a:ln w="3175">
            <a:solidFill>
              <a:srgbClr val="000000"/>
            </a:solidFill>
          </a:ln>
        </p:spPr>
        <p:txBody>
          <a:bodyPr wrap="square" lIns="0" tIns="0" rIns="0" bIns="0" rtlCol="0"/>
          <a:lstStyle/>
          <a:p>
            <a:endParaRPr/>
          </a:p>
        </p:txBody>
      </p:sp>
      <p:sp>
        <p:nvSpPr>
          <p:cNvPr id="875" name="object 346"/>
          <p:cNvSpPr/>
          <p:nvPr/>
        </p:nvSpPr>
        <p:spPr>
          <a:xfrm>
            <a:off x="7598928" y="4333045"/>
            <a:ext cx="41275" cy="0"/>
          </a:xfrm>
          <a:custGeom>
            <a:avLst/>
            <a:gdLst/>
            <a:ahLst/>
            <a:cxnLst/>
            <a:rect l="l" t="t" r="r" b="b"/>
            <a:pathLst>
              <a:path w="41275">
                <a:moveTo>
                  <a:pt x="0" y="0"/>
                </a:moveTo>
                <a:lnTo>
                  <a:pt x="40855" y="0"/>
                </a:lnTo>
              </a:path>
            </a:pathLst>
          </a:custGeom>
          <a:ln w="3175">
            <a:solidFill>
              <a:srgbClr val="000000"/>
            </a:solidFill>
          </a:ln>
        </p:spPr>
        <p:txBody>
          <a:bodyPr wrap="square" lIns="0" tIns="0" rIns="0" bIns="0" rtlCol="0"/>
          <a:lstStyle/>
          <a:p>
            <a:endParaRPr/>
          </a:p>
        </p:txBody>
      </p:sp>
      <p:sp>
        <p:nvSpPr>
          <p:cNvPr id="876" name="object 347"/>
          <p:cNvSpPr/>
          <p:nvPr/>
        </p:nvSpPr>
        <p:spPr>
          <a:xfrm>
            <a:off x="7598924" y="4333045"/>
            <a:ext cx="70485" cy="0"/>
          </a:xfrm>
          <a:custGeom>
            <a:avLst/>
            <a:gdLst/>
            <a:ahLst/>
            <a:cxnLst/>
            <a:rect l="l" t="t" r="r" b="b"/>
            <a:pathLst>
              <a:path w="70484">
                <a:moveTo>
                  <a:pt x="70015" y="0"/>
                </a:moveTo>
                <a:lnTo>
                  <a:pt x="0" y="0"/>
                </a:lnTo>
              </a:path>
            </a:pathLst>
          </a:custGeom>
          <a:ln w="3175">
            <a:solidFill>
              <a:srgbClr val="000000"/>
            </a:solidFill>
          </a:ln>
        </p:spPr>
        <p:txBody>
          <a:bodyPr wrap="square" lIns="0" tIns="0" rIns="0" bIns="0" rtlCol="0"/>
          <a:lstStyle/>
          <a:p>
            <a:endParaRPr/>
          </a:p>
        </p:txBody>
      </p:sp>
      <p:sp>
        <p:nvSpPr>
          <p:cNvPr id="877" name="object 348"/>
          <p:cNvSpPr/>
          <p:nvPr/>
        </p:nvSpPr>
        <p:spPr>
          <a:xfrm>
            <a:off x="7513363" y="4360009"/>
            <a:ext cx="29209" cy="0"/>
          </a:xfrm>
          <a:custGeom>
            <a:avLst/>
            <a:gdLst/>
            <a:ahLst/>
            <a:cxnLst/>
            <a:rect l="l" t="t" r="r" b="b"/>
            <a:pathLst>
              <a:path w="29209">
                <a:moveTo>
                  <a:pt x="29171" y="0"/>
                </a:moveTo>
                <a:lnTo>
                  <a:pt x="0" y="0"/>
                </a:lnTo>
              </a:path>
            </a:pathLst>
          </a:custGeom>
          <a:ln w="3175">
            <a:solidFill>
              <a:srgbClr val="000000"/>
            </a:solidFill>
          </a:ln>
        </p:spPr>
        <p:txBody>
          <a:bodyPr wrap="square" lIns="0" tIns="0" rIns="0" bIns="0" rtlCol="0"/>
          <a:lstStyle/>
          <a:p>
            <a:endParaRPr/>
          </a:p>
        </p:txBody>
      </p:sp>
      <p:sp>
        <p:nvSpPr>
          <p:cNvPr id="878" name="object 349"/>
          <p:cNvSpPr/>
          <p:nvPr/>
        </p:nvSpPr>
        <p:spPr>
          <a:xfrm>
            <a:off x="7515293" y="4360009"/>
            <a:ext cx="27305" cy="0"/>
          </a:xfrm>
          <a:custGeom>
            <a:avLst/>
            <a:gdLst/>
            <a:ahLst/>
            <a:cxnLst/>
            <a:rect l="l" t="t" r="r" b="b"/>
            <a:pathLst>
              <a:path w="27304">
                <a:moveTo>
                  <a:pt x="27241" y="0"/>
                </a:moveTo>
                <a:lnTo>
                  <a:pt x="0" y="0"/>
                </a:lnTo>
              </a:path>
            </a:pathLst>
          </a:custGeom>
          <a:ln w="3175">
            <a:solidFill>
              <a:srgbClr val="000000"/>
            </a:solidFill>
          </a:ln>
        </p:spPr>
        <p:txBody>
          <a:bodyPr wrap="square" lIns="0" tIns="0" rIns="0" bIns="0" rtlCol="0"/>
          <a:lstStyle/>
          <a:p>
            <a:endParaRPr/>
          </a:p>
        </p:txBody>
      </p:sp>
      <p:sp>
        <p:nvSpPr>
          <p:cNvPr id="879" name="object 350"/>
          <p:cNvSpPr/>
          <p:nvPr/>
        </p:nvSpPr>
        <p:spPr>
          <a:xfrm>
            <a:off x="7513363" y="4357925"/>
            <a:ext cx="29209" cy="0"/>
          </a:xfrm>
          <a:custGeom>
            <a:avLst/>
            <a:gdLst/>
            <a:ahLst/>
            <a:cxnLst/>
            <a:rect l="l" t="t" r="r" b="b"/>
            <a:pathLst>
              <a:path w="29209">
                <a:moveTo>
                  <a:pt x="29171" y="0"/>
                </a:moveTo>
                <a:lnTo>
                  <a:pt x="0" y="0"/>
                </a:lnTo>
              </a:path>
            </a:pathLst>
          </a:custGeom>
          <a:ln w="3175">
            <a:solidFill>
              <a:srgbClr val="000000"/>
            </a:solidFill>
          </a:ln>
        </p:spPr>
        <p:txBody>
          <a:bodyPr wrap="square" lIns="0" tIns="0" rIns="0" bIns="0" rtlCol="0"/>
          <a:lstStyle/>
          <a:p>
            <a:endParaRPr/>
          </a:p>
        </p:txBody>
      </p:sp>
      <p:sp>
        <p:nvSpPr>
          <p:cNvPr id="880" name="object 351"/>
          <p:cNvSpPr/>
          <p:nvPr/>
        </p:nvSpPr>
        <p:spPr>
          <a:xfrm>
            <a:off x="7470564" y="4333045"/>
            <a:ext cx="25400" cy="0"/>
          </a:xfrm>
          <a:custGeom>
            <a:avLst/>
            <a:gdLst/>
            <a:ahLst/>
            <a:cxnLst/>
            <a:rect l="l" t="t" r="r" b="b"/>
            <a:pathLst>
              <a:path w="25400">
                <a:moveTo>
                  <a:pt x="0" y="0"/>
                </a:moveTo>
                <a:lnTo>
                  <a:pt x="25298" y="0"/>
                </a:lnTo>
              </a:path>
            </a:pathLst>
          </a:custGeom>
          <a:ln w="3175">
            <a:solidFill>
              <a:srgbClr val="000000"/>
            </a:solidFill>
          </a:ln>
        </p:spPr>
        <p:txBody>
          <a:bodyPr wrap="square" lIns="0" tIns="0" rIns="0" bIns="0" rtlCol="0"/>
          <a:lstStyle/>
          <a:p>
            <a:endParaRPr/>
          </a:p>
        </p:txBody>
      </p:sp>
      <p:sp>
        <p:nvSpPr>
          <p:cNvPr id="881" name="object 352"/>
          <p:cNvSpPr/>
          <p:nvPr/>
        </p:nvSpPr>
        <p:spPr>
          <a:xfrm>
            <a:off x="7515300" y="4355840"/>
            <a:ext cx="27305" cy="2540"/>
          </a:xfrm>
          <a:custGeom>
            <a:avLst/>
            <a:gdLst/>
            <a:ahLst/>
            <a:cxnLst/>
            <a:rect l="l" t="t" r="r" b="b"/>
            <a:pathLst>
              <a:path w="27304" h="2539">
                <a:moveTo>
                  <a:pt x="0" y="0"/>
                </a:moveTo>
                <a:lnTo>
                  <a:pt x="27241" y="2082"/>
                </a:lnTo>
              </a:path>
            </a:pathLst>
          </a:custGeom>
          <a:ln w="3175">
            <a:solidFill>
              <a:srgbClr val="000000"/>
            </a:solidFill>
          </a:ln>
        </p:spPr>
        <p:txBody>
          <a:bodyPr wrap="square" lIns="0" tIns="0" rIns="0" bIns="0" rtlCol="0"/>
          <a:lstStyle/>
          <a:p>
            <a:endParaRPr/>
          </a:p>
        </p:txBody>
      </p:sp>
      <p:sp>
        <p:nvSpPr>
          <p:cNvPr id="882" name="object 353"/>
          <p:cNvSpPr/>
          <p:nvPr/>
        </p:nvSpPr>
        <p:spPr>
          <a:xfrm>
            <a:off x="7089402" y="4330986"/>
            <a:ext cx="0" cy="25400"/>
          </a:xfrm>
          <a:custGeom>
            <a:avLst/>
            <a:gdLst/>
            <a:ahLst/>
            <a:cxnLst/>
            <a:rect l="l" t="t" r="r" b="b"/>
            <a:pathLst>
              <a:path h="25400">
                <a:moveTo>
                  <a:pt x="0" y="0"/>
                </a:moveTo>
                <a:lnTo>
                  <a:pt x="0" y="24853"/>
                </a:lnTo>
              </a:path>
            </a:pathLst>
          </a:custGeom>
          <a:ln w="3175">
            <a:solidFill>
              <a:srgbClr val="000000"/>
            </a:solidFill>
          </a:ln>
        </p:spPr>
        <p:txBody>
          <a:bodyPr wrap="square" lIns="0" tIns="0" rIns="0" bIns="0" rtlCol="0"/>
          <a:lstStyle/>
          <a:p>
            <a:endParaRPr/>
          </a:p>
        </p:txBody>
      </p:sp>
      <p:sp>
        <p:nvSpPr>
          <p:cNvPr id="883" name="object 354"/>
          <p:cNvSpPr/>
          <p:nvPr/>
        </p:nvSpPr>
        <p:spPr>
          <a:xfrm>
            <a:off x="7118090" y="4330985"/>
            <a:ext cx="0" cy="10795"/>
          </a:xfrm>
          <a:custGeom>
            <a:avLst/>
            <a:gdLst/>
            <a:ahLst/>
            <a:cxnLst/>
            <a:rect l="l" t="t" r="r" b="b"/>
            <a:pathLst>
              <a:path h="10795">
                <a:moveTo>
                  <a:pt x="0" y="0"/>
                </a:moveTo>
                <a:lnTo>
                  <a:pt x="0" y="10363"/>
                </a:lnTo>
              </a:path>
            </a:pathLst>
          </a:custGeom>
          <a:ln w="3175">
            <a:solidFill>
              <a:srgbClr val="000000"/>
            </a:solidFill>
          </a:ln>
        </p:spPr>
        <p:txBody>
          <a:bodyPr wrap="square" lIns="0" tIns="0" rIns="0" bIns="0" rtlCol="0"/>
          <a:lstStyle/>
          <a:p>
            <a:endParaRPr/>
          </a:p>
        </p:txBody>
      </p:sp>
      <p:sp>
        <p:nvSpPr>
          <p:cNvPr id="884" name="object 355"/>
          <p:cNvSpPr/>
          <p:nvPr/>
        </p:nvSpPr>
        <p:spPr>
          <a:xfrm>
            <a:off x="7116637" y="4330986"/>
            <a:ext cx="0" cy="8890"/>
          </a:xfrm>
          <a:custGeom>
            <a:avLst/>
            <a:gdLst/>
            <a:ahLst/>
            <a:cxnLst/>
            <a:rect l="l" t="t" r="r" b="b"/>
            <a:pathLst>
              <a:path h="8889">
                <a:moveTo>
                  <a:pt x="0" y="4140"/>
                </a:moveTo>
                <a:lnTo>
                  <a:pt x="0" y="4140"/>
                </a:lnTo>
              </a:path>
            </a:pathLst>
          </a:custGeom>
          <a:ln w="8280">
            <a:solidFill>
              <a:srgbClr val="000000"/>
            </a:solidFill>
          </a:ln>
        </p:spPr>
        <p:txBody>
          <a:bodyPr wrap="square" lIns="0" tIns="0" rIns="0" bIns="0" rtlCol="0"/>
          <a:lstStyle/>
          <a:p>
            <a:endParaRPr/>
          </a:p>
        </p:txBody>
      </p:sp>
      <p:sp>
        <p:nvSpPr>
          <p:cNvPr id="885" name="object 356"/>
          <p:cNvSpPr/>
          <p:nvPr/>
        </p:nvSpPr>
        <p:spPr>
          <a:xfrm>
            <a:off x="7126362" y="4330986"/>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86" name="object 357"/>
          <p:cNvSpPr/>
          <p:nvPr/>
        </p:nvSpPr>
        <p:spPr>
          <a:xfrm>
            <a:off x="7118573" y="4330986"/>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887" name="object 358"/>
          <p:cNvSpPr/>
          <p:nvPr/>
        </p:nvSpPr>
        <p:spPr>
          <a:xfrm>
            <a:off x="7110796" y="4330985"/>
            <a:ext cx="6350" cy="8890"/>
          </a:xfrm>
          <a:custGeom>
            <a:avLst/>
            <a:gdLst/>
            <a:ahLst/>
            <a:cxnLst/>
            <a:rect l="l" t="t" r="r" b="b"/>
            <a:pathLst>
              <a:path w="6350" h="8889">
                <a:moveTo>
                  <a:pt x="5842" y="8280"/>
                </a:moveTo>
                <a:lnTo>
                  <a:pt x="1930" y="6222"/>
                </a:lnTo>
                <a:lnTo>
                  <a:pt x="0" y="0"/>
                </a:lnTo>
              </a:path>
            </a:pathLst>
          </a:custGeom>
          <a:ln w="3175">
            <a:solidFill>
              <a:srgbClr val="000000"/>
            </a:solidFill>
          </a:ln>
        </p:spPr>
        <p:txBody>
          <a:bodyPr wrap="square" lIns="0" tIns="0" rIns="0" bIns="0" rtlCol="0"/>
          <a:lstStyle/>
          <a:p>
            <a:endParaRPr/>
          </a:p>
        </p:txBody>
      </p:sp>
      <p:sp>
        <p:nvSpPr>
          <p:cNvPr id="888" name="object 359"/>
          <p:cNvSpPr/>
          <p:nvPr/>
        </p:nvSpPr>
        <p:spPr>
          <a:xfrm>
            <a:off x="7118573" y="4330985"/>
            <a:ext cx="8255" cy="8890"/>
          </a:xfrm>
          <a:custGeom>
            <a:avLst/>
            <a:gdLst/>
            <a:ahLst/>
            <a:cxnLst/>
            <a:rect l="l" t="t" r="r" b="b"/>
            <a:pathLst>
              <a:path w="8254" h="8889">
                <a:moveTo>
                  <a:pt x="0" y="8280"/>
                </a:moveTo>
                <a:lnTo>
                  <a:pt x="5842" y="6222"/>
                </a:lnTo>
                <a:lnTo>
                  <a:pt x="7785" y="0"/>
                </a:lnTo>
              </a:path>
            </a:pathLst>
          </a:custGeom>
          <a:ln w="3175">
            <a:solidFill>
              <a:srgbClr val="000000"/>
            </a:solidFill>
          </a:ln>
        </p:spPr>
        <p:txBody>
          <a:bodyPr wrap="square" lIns="0" tIns="0" rIns="0" bIns="0" rtlCol="0"/>
          <a:lstStyle/>
          <a:p>
            <a:endParaRPr/>
          </a:p>
        </p:txBody>
      </p:sp>
      <p:sp>
        <p:nvSpPr>
          <p:cNvPr id="889" name="object 360"/>
          <p:cNvSpPr/>
          <p:nvPr/>
        </p:nvSpPr>
        <p:spPr>
          <a:xfrm>
            <a:off x="6039243" y="4498900"/>
            <a:ext cx="41275" cy="20955"/>
          </a:xfrm>
          <a:custGeom>
            <a:avLst/>
            <a:gdLst/>
            <a:ahLst/>
            <a:cxnLst/>
            <a:rect l="l" t="t" r="r" b="b"/>
            <a:pathLst>
              <a:path w="41275" h="20954">
                <a:moveTo>
                  <a:pt x="40843" y="0"/>
                </a:moveTo>
                <a:lnTo>
                  <a:pt x="0" y="0"/>
                </a:lnTo>
                <a:lnTo>
                  <a:pt x="0" y="20713"/>
                </a:lnTo>
                <a:lnTo>
                  <a:pt x="40843" y="20713"/>
                </a:lnTo>
                <a:lnTo>
                  <a:pt x="40843" y="0"/>
                </a:lnTo>
                <a:close/>
              </a:path>
            </a:pathLst>
          </a:custGeom>
          <a:ln w="3175">
            <a:solidFill>
              <a:srgbClr val="000000"/>
            </a:solidFill>
          </a:ln>
        </p:spPr>
        <p:txBody>
          <a:bodyPr wrap="square" lIns="0" tIns="0" rIns="0" bIns="0" rtlCol="0"/>
          <a:lstStyle/>
          <a:p>
            <a:endParaRPr/>
          </a:p>
        </p:txBody>
      </p:sp>
      <p:sp>
        <p:nvSpPr>
          <p:cNvPr id="890" name="object 361"/>
          <p:cNvSpPr/>
          <p:nvPr/>
        </p:nvSpPr>
        <p:spPr>
          <a:xfrm>
            <a:off x="6039243" y="4478148"/>
            <a:ext cx="41275" cy="20955"/>
          </a:xfrm>
          <a:custGeom>
            <a:avLst/>
            <a:gdLst/>
            <a:ahLst/>
            <a:cxnLst/>
            <a:rect l="l" t="t" r="r" b="b"/>
            <a:pathLst>
              <a:path w="41275" h="20954">
                <a:moveTo>
                  <a:pt x="40843" y="0"/>
                </a:moveTo>
                <a:lnTo>
                  <a:pt x="0" y="0"/>
                </a:lnTo>
                <a:lnTo>
                  <a:pt x="0" y="20739"/>
                </a:lnTo>
                <a:lnTo>
                  <a:pt x="40843" y="20739"/>
                </a:lnTo>
                <a:lnTo>
                  <a:pt x="40843" y="0"/>
                </a:lnTo>
                <a:close/>
              </a:path>
            </a:pathLst>
          </a:custGeom>
          <a:ln w="3175">
            <a:solidFill>
              <a:srgbClr val="000000"/>
            </a:solidFill>
          </a:ln>
        </p:spPr>
        <p:txBody>
          <a:bodyPr wrap="square" lIns="0" tIns="0" rIns="0" bIns="0" rtlCol="0"/>
          <a:lstStyle/>
          <a:p>
            <a:endParaRPr/>
          </a:p>
        </p:txBody>
      </p:sp>
      <p:sp>
        <p:nvSpPr>
          <p:cNvPr id="891" name="object 362"/>
          <p:cNvSpPr/>
          <p:nvPr/>
        </p:nvSpPr>
        <p:spPr>
          <a:xfrm>
            <a:off x="6039243" y="4455364"/>
            <a:ext cx="41275" cy="22860"/>
          </a:xfrm>
          <a:custGeom>
            <a:avLst/>
            <a:gdLst/>
            <a:ahLst/>
            <a:cxnLst/>
            <a:rect l="l" t="t" r="r" b="b"/>
            <a:pathLst>
              <a:path w="41275" h="22860">
                <a:moveTo>
                  <a:pt x="40843" y="0"/>
                </a:moveTo>
                <a:lnTo>
                  <a:pt x="0" y="0"/>
                </a:lnTo>
                <a:lnTo>
                  <a:pt x="0" y="22783"/>
                </a:lnTo>
                <a:lnTo>
                  <a:pt x="40843" y="22783"/>
                </a:lnTo>
                <a:lnTo>
                  <a:pt x="40843" y="0"/>
                </a:lnTo>
                <a:close/>
              </a:path>
            </a:pathLst>
          </a:custGeom>
          <a:ln w="3175">
            <a:solidFill>
              <a:srgbClr val="000000"/>
            </a:solidFill>
          </a:ln>
        </p:spPr>
        <p:txBody>
          <a:bodyPr wrap="square" lIns="0" tIns="0" rIns="0" bIns="0" rtlCol="0"/>
          <a:lstStyle/>
          <a:p>
            <a:endParaRPr/>
          </a:p>
        </p:txBody>
      </p:sp>
      <p:sp>
        <p:nvSpPr>
          <p:cNvPr id="892" name="object 363"/>
          <p:cNvSpPr/>
          <p:nvPr/>
        </p:nvSpPr>
        <p:spPr>
          <a:xfrm>
            <a:off x="6039243" y="4434625"/>
            <a:ext cx="41275" cy="20955"/>
          </a:xfrm>
          <a:custGeom>
            <a:avLst/>
            <a:gdLst/>
            <a:ahLst/>
            <a:cxnLst/>
            <a:rect l="l" t="t" r="r" b="b"/>
            <a:pathLst>
              <a:path w="41275" h="20954">
                <a:moveTo>
                  <a:pt x="40843" y="0"/>
                </a:moveTo>
                <a:lnTo>
                  <a:pt x="0" y="0"/>
                </a:lnTo>
                <a:lnTo>
                  <a:pt x="0" y="20739"/>
                </a:lnTo>
                <a:lnTo>
                  <a:pt x="40843" y="20739"/>
                </a:lnTo>
                <a:lnTo>
                  <a:pt x="40843" y="0"/>
                </a:lnTo>
                <a:close/>
              </a:path>
            </a:pathLst>
          </a:custGeom>
          <a:ln w="3175">
            <a:solidFill>
              <a:srgbClr val="000000"/>
            </a:solidFill>
          </a:ln>
        </p:spPr>
        <p:txBody>
          <a:bodyPr wrap="square" lIns="0" tIns="0" rIns="0" bIns="0" rtlCol="0"/>
          <a:lstStyle/>
          <a:p>
            <a:endParaRPr/>
          </a:p>
        </p:txBody>
      </p:sp>
      <p:sp>
        <p:nvSpPr>
          <p:cNvPr id="893" name="object 364"/>
          <p:cNvSpPr/>
          <p:nvPr/>
        </p:nvSpPr>
        <p:spPr>
          <a:xfrm>
            <a:off x="6039243" y="4413898"/>
            <a:ext cx="41275" cy="20955"/>
          </a:xfrm>
          <a:custGeom>
            <a:avLst/>
            <a:gdLst/>
            <a:ahLst/>
            <a:cxnLst/>
            <a:rect l="l" t="t" r="r" b="b"/>
            <a:pathLst>
              <a:path w="41275" h="20954">
                <a:moveTo>
                  <a:pt x="40843" y="0"/>
                </a:moveTo>
                <a:lnTo>
                  <a:pt x="0" y="0"/>
                </a:lnTo>
                <a:lnTo>
                  <a:pt x="0" y="20726"/>
                </a:lnTo>
                <a:lnTo>
                  <a:pt x="40843" y="20726"/>
                </a:lnTo>
                <a:lnTo>
                  <a:pt x="40843" y="0"/>
                </a:lnTo>
                <a:close/>
              </a:path>
            </a:pathLst>
          </a:custGeom>
          <a:ln w="3175">
            <a:solidFill>
              <a:srgbClr val="000000"/>
            </a:solidFill>
          </a:ln>
        </p:spPr>
        <p:txBody>
          <a:bodyPr wrap="square" lIns="0" tIns="0" rIns="0" bIns="0" rtlCol="0"/>
          <a:lstStyle/>
          <a:p>
            <a:endParaRPr/>
          </a:p>
        </p:txBody>
      </p:sp>
      <p:sp>
        <p:nvSpPr>
          <p:cNvPr id="894" name="object 365"/>
          <p:cNvSpPr/>
          <p:nvPr/>
        </p:nvSpPr>
        <p:spPr>
          <a:xfrm>
            <a:off x="6039243" y="4393159"/>
            <a:ext cx="41275" cy="20955"/>
          </a:xfrm>
          <a:custGeom>
            <a:avLst/>
            <a:gdLst/>
            <a:ahLst/>
            <a:cxnLst/>
            <a:rect l="l" t="t" r="r" b="b"/>
            <a:pathLst>
              <a:path w="41275" h="20954">
                <a:moveTo>
                  <a:pt x="40843" y="0"/>
                </a:moveTo>
                <a:lnTo>
                  <a:pt x="0" y="0"/>
                </a:lnTo>
                <a:lnTo>
                  <a:pt x="0" y="20739"/>
                </a:lnTo>
                <a:lnTo>
                  <a:pt x="40843" y="20739"/>
                </a:lnTo>
                <a:lnTo>
                  <a:pt x="40843" y="0"/>
                </a:lnTo>
                <a:close/>
              </a:path>
            </a:pathLst>
          </a:custGeom>
          <a:ln w="3175">
            <a:solidFill>
              <a:srgbClr val="000000"/>
            </a:solidFill>
          </a:ln>
        </p:spPr>
        <p:txBody>
          <a:bodyPr wrap="square" lIns="0" tIns="0" rIns="0" bIns="0" rtlCol="0"/>
          <a:lstStyle/>
          <a:p>
            <a:endParaRPr/>
          </a:p>
        </p:txBody>
      </p:sp>
      <p:sp>
        <p:nvSpPr>
          <p:cNvPr id="895" name="object 366"/>
          <p:cNvSpPr/>
          <p:nvPr/>
        </p:nvSpPr>
        <p:spPr>
          <a:xfrm>
            <a:off x="6039243" y="4370363"/>
            <a:ext cx="41275" cy="22860"/>
          </a:xfrm>
          <a:custGeom>
            <a:avLst/>
            <a:gdLst/>
            <a:ahLst/>
            <a:cxnLst/>
            <a:rect l="l" t="t" r="r" b="b"/>
            <a:pathLst>
              <a:path w="41275" h="22860">
                <a:moveTo>
                  <a:pt x="40843" y="0"/>
                </a:moveTo>
                <a:lnTo>
                  <a:pt x="0" y="0"/>
                </a:lnTo>
                <a:lnTo>
                  <a:pt x="0" y="22796"/>
                </a:lnTo>
                <a:lnTo>
                  <a:pt x="40843" y="22796"/>
                </a:lnTo>
                <a:lnTo>
                  <a:pt x="40843" y="0"/>
                </a:lnTo>
                <a:close/>
              </a:path>
            </a:pathLst>
          </a:custGeom>
          <a:ln w="3175">
            <a:solidFill>
              <a:srgbClr val="000000"/>
            </a:solidFill>
          </a:ln>
        </p:spPr>
        <p:txBody>
          <a:bodyPr wrap="square" lIns="0" tIns="0" rIns="0" bIns="0" rtlCol="0"/>
          <a:lstStyle/>
          <a:p>
            <a:endParaRPr/>
          </a:p>
        </p:txBody>
      </p:sp>
      <p:sp>
        <p:nvSpPr>
          <p:cNvPr id="896" name="object 367"/>
          <p:cNvSpPr/>
          <p:nvPr/>
        </p:nvSpPr>
        <p:spPr>
          <a:xfrm>
            <a:off x="6039243" y="4349624"/>
            <a:ext cx="41275" cy="20955"/>
          </a:xfrm>
          <a:custGeom>
            <a:avLst/>
            <a:gdLst/>
            <a:ahLst/>
            <a:cxnLst/>
            <a:rect l="l" t="t" r="r" b="b"/>
            <a:pathLst>
              <a:path w="41275" h="20954">
                <a:moveTo>
                  <a:pt x="40843" y="0"/>
                </a:moveTo>
                <a:lnTo>
                  <a:pt x="0" y="0"/>
                </a:lnTo>
                <a:lnTo>
                  <a:pt x="0" y="20739"/>
                </a:lnTo>
                <a:lnTo>
                  <a:pt x="40843" y="20739"/>
                </a:lnTo>
                <a:lnTo>
                  <a:pt x="40843" y="0"/>
                </a:lnTo>
                <a:close/>
              </a:path>
            </a:pathLst>
          </a:custGeom>
          <a:ln w="3175">
            <a:solidFill>
              <a:srgbClr val="000000"/>
            </a:solidFill>
          </a:ln>
        </p:spPr>
        <p:txBody>
          <a:bodyPr wrap="square" lIns="0" tIns="0" rIns="0" bIns="0" rtlCol="0"/>
          <a:lstStyle/>
          <a:p>
            <a:endParaRPr/>
          </a:p>
        </p:txBody>
      </p:sp>
      <p:sp>
        <p:nvSpPr>
          <p:cNvPr id="897" name="object 368"/>
          <p:cNvSpPr/>
          <p:nvPr/>
        </p:nvSpPr>
        <p:spPr>
          <a:xfrm>
            <a:off x="6039246" y="4343439"/>
            <a:ext cx="0" cy="363220"/>
          </a:xfrm>
          <a:custGeom>
            <a:avLst/>
            <a:gdLst/>
            <a:ahLst/>
            <a:cxnLst/>
            <a:rect l="l" t="t" r="r" b="b"/>
            <a:pathLst>
              <a:path h="363220">
                <a:moveTo>
                  <a:pt x="0" y="362737"/>
                </a:moveTo>
                <a:lnTo>
                  <a:pt x="0" y="0"/>
                </a:lnTo>
              </a:path>
            </a:pathLst>
          </a:custGeom>
          <a:ln w="3175">
            <a:solidFill>
              <a:srgbClr val="000000"/>
            </a:solidFill>
          </a:ln>
        </p:spPr>
        <p:txBody>
          <a:bodyPr wrap="square" lIns="0" tIns="0" rIns="0" bIns="0" rtlCol="0"/>
          <a:lstStyle/>
          <a:p>
            <a:endParaRPr/>
          </a:p>
        </p:txBody>
      </p:sp>
      <p:sp>
        <p:nvSpPr>
          <p:cNvPr id="898" name="object 369"/>
          <p:cNvSpPr/>
          <p:nvPr/>
        </p:nvSpPr>
        <p:spPr>
          <a:xfrm>
            <a:off x="6124822" y="4581787"/>
            <a:ext cx="39370" cy="31115"/>
          </a:xfrm>
          <a:custGeom>
            <a:avLst/>
            <a:gdLst/>
            <a:ahLst/>
            <a:cxnLst/>
            <a:rect l="l" t="t" r="r" b="b"/>
            <a:pathLst>
              <a:path w="39370" h="31114">
                <a:moveTo>
                  <a:pt x="0" y="0"/>
                </a:moveTo>
                <a:lnTo>
                  <a:pt x="38874" y="31089"/>
                </a:lnTo>
              </a:path>
            </a:pathLst>
          </a:custGeom>
          <a:ln w="3175">
            <a:solidFill>
              <a:srgbClr val="000000"/>
            </a:solidFill>
          </a:ln>
        </p:spPr>
        <p:txBody>
          <a:bodyPr wrap="square" lIns="0" tIns="0" rIns="0" bIns="0" rtlCol="0"/>
          <a:lstStyle/>
          <a:p>
            <a:endParaRPr/>
          </a:p>
        </p:txBody>
      </p:sp>
      <p:sp>
        <p:nvSpPr>
          <p:cNvPr id="899" name="object 370"/>
          <p:cNvSpPr/>
          <p:nvPr/>
        </p:nvSpPr>
        <p:spPr>
          <a:xfrm>
            <a:off x="6113140" y="4598387"/>
            <a:ext cx="39370" cy="31115"/>
          </a:xfrm>
          <a:custGeom>
            <a:avLst/>
            <a:gdLst/>
            <a:ahLst/>
            <a:cxnLst/>
            <a:rect l="l" t="t" r="r" b="b"/>
            <a:pathLst>
              <a:path w="39370" h="31114">
                <a:moveTo>
                  <a:pt x="0" y="0"/>
                </a:moveTo>
                <a:lnTo>
                  <a:pt x="38900" y="31076"/>
                </a:lnTo>
              </a:path>
            </a:pathLst>
          </a:custGeom>
          <a:ln w="3175">
            <a:solidFill>
              <a:srgbClr val="000000"/>
            </a:solidFill>
          </a:ln>
        </p:spPr>
        <p:txBody>
          <a:bodyPr wrap="square" lIns="0" tIns="0" rIns="0" bIns="0" rtlCol="0"/>
          <a:lstStyle/>
          <a:p>
            <a:endParaRPr/>
          </a:p>
        </p:txBody>
      </p:sp>
      <p:sp>
        <p:nvSpPr>
          <p:cNvPr id="900" name="object 371"/>
          <p:cNvSpPr/>
          <p:nvPr/>
        </p:nvSpPr>
        <p:spPr>
          <a:xfrm>
            <a:off x="7700051" y="4357925"/>
            <a:ext cx="99695" cy="0"/>
          </a:xfrm>
          <a:custGeom>
            <a:avLst/>
            <a:gdLst/>
            <a:ahLst/>
            <a:cxnLst/>
            <a:rect l="l" t="t" r="r" b="b"/>
            <a:pathLst>
              <a:path w="99695">
                <a:moveTo>
                  <a:pt x="99186" y="0"/>
                </a:moveTo>
                <a:lnTo>
                  <a:pt x="0" y="0"/>
                </a:lnTo>
              </a:path>
            </a:pathLst>
          </a:custGeom>
          <a:ln w="3175">
            <a:solidFill>
              <a:srgbClr val="000000"/>
            </a:solidFill>
          </a:ln>
        </p:spPr>
        <p:txBody>
          <a:bodyPr wrap="square" lIns="0" tIns="0" rIns="0" bIns="0" rtlCol="0"/>
          <a:lstStyle/>
          <a:p>
            <a:endParaRPr/>
          </a:p>
        </p:txBody>
      </p:sp>
      <p:sp>
        <p:nvSpPr>
          <p:cNvPr id="901" name="object 372"/>
          <p:cNvSpPr/>
          <p:nvPr/>
        </p:nvSpPr>
        <p:spPr>
          <a:xfrm>
            <a:off x="6107297" y="3797593"/>
            <a:ext cx="1905" cy="280670"/>
          </a:xfrm>
          <a:custGeom>
            <a:avLst/>
            <a:gdLst/>
            <a:ahLst/>
            <a:cxnLst/>
            <a:rect l="l" t="t" r="r" b="b"/>
            <a:pathLst>
              <a:path w="1904" h="280670">
                <a:moveTo>
                  <a:pt x="0" y="280491"/>
                </a:moveTo>
                <a:lnTo>
                  <a:pt x="1438" y="0"/>
                </a:lnTo>
              </a:path>
            </a:pathLst>
          </a:custGeom>
          <a:ln w="3175">
            <a:solidFill>
              <a:srgbClr val="000000"/>
            </a:solidFill>
          </a:ln>
        </p:spPr>
        <p:txBody>
          <a:bodyPr wrap="square" lIns="0" tIns="0" rIns="0" bIns="0" rtlCol="0"/>
          <a:lstStyle/>
          <a:p>
            <a:endParaRPr/>
          </a:p>
        </p:txBody>
      </p:sp>
      <p:sp>
        <p:nvSpPr>
          <p:cNvPr id="902" name="object 373"/>
          <p:cNvSpPr/>
          <p:nvPr/>
        </p:nvSpPr>
        <p:spPr>
          <a:xfrm>
            <a:off x="5590009" y="3926776"/>
            <a:ext cx="223631" cy="225952"/>
          </a:xfrm>
          <a:prstGeom prst="rect">
            <a:avLst/>
          </a:prstGeom>
          <a:blipFill>
            <a:blip r:embed="rId4" cstate="print"/>
            <a:stretch>
              <a:fillRect/>
            </a:stretch>
          </a:blipFill>
        </p:spPr>
        <p:txBody>
          <a:bodyPr wrap="square" lIns="0" tIns="0" rIns="0" bIns="0" rtlCol="0"/>
          <a:lstStyle/>
          <a:p>
            <a:endParaRPr/>
          </a:p>
        </p:txBody>
      </p:sp>
      <p:sp>
        <p:nvSpPr>
          <p:cNvPr id="903" name="object 374"/>
          <p:cNvSpPr/>
          <p:nvPr/>
        </p:nvSpPr>
        <p:spPr>
          <a:xfrm>
            <a:off x="6056746" y="4078084"/>
            <a:ext cx="50800" cy="0"/>
          </a:xfrm>
          <a:custGeom>
            <a:avLst/>
            <a:gdLst/>
            <a:ahLst/>
            <a:cxnLst/>
            <a:rect l="l" t="t" r="r" b="b"/>
            <a:pathLst>
              <a:path w="50800">
                <a:moveTo>
                  <a:pt x="0" y="0"/>
                </a:moveTo>
                <a:lnTo>
                  <a:pt x="50546" y="0"/>
                </a:lnTo>
              </a:path>
            </a:pathLst>
          </a:custGeom>
          <a:ln w="3175">
            <a:solidFill>
              <a:srgbClr val="000000"/>
            </a:solidFill>
          </a:ln>
        </p:spPr>
        <p:txBody>
          <a:bodyPr wrap="square" lIns="0" tIns="0" rIns="0" bIns="0" rtlCol="0"/>
          <a:lstStyle/>
          <a:p>
            <a:endParaRPr/>
          </a:p>
        </p:txBody>
      </p:sp>
      <p:sp>
        <p:nvSpPr>
          <p:cNvPr id="904" name="object 375"/>
          <p:cNvSpPr/>
          <p:nvPr/>
        </p:nvSpPr>
        <p:spPr>
          <a:xfrm>
            <a:off x="6054799" y="4078084"/>
            <a:ext cx="2540" cy="74930"/>
          </a:xfrm>
          <a:custGeom>
            <a:avLst/>
            <a:gdLst/>
            <a:ahLst/>
            <a:cxnLst/>
            <a:rect l="l" t="t" r="r" b="b"/>
            <a:pathLst>
              <a:path w="2539" h="74929">
                <a:moveTo>
                  <a:pt x="0" y="74637"/>
                </a:moveTo>
                <a:lnTo>
                  <a:pt x="1943" y="0"/>
                </a:lnTo>
              </a:path>
            </a:pathLst>
          </a:custGeom>
          <a:ln w="3175">
            <a:solidFill>
              <a:srgbClr val="000000"/>
            </a:solidFill>
          </a:ln>
        </p:spPr>
        <p:txBody>
          <a:bodyPr wrap="square" lIns="0" tIns="0" rIns="0" bIns="0" rtlCol="0"/>
          <a:lstStyle/>
          <a:p>
            <a:endParaRPr/>
          </a:p>
        </p:txBody>
      </p:sp>
      <p:sp>
        <p:nvSpPr>
          <p:cNvPr id="905" name="object 376"/>
          <p:cNvSpPr/>
          <p:nvPr/>
        </p:nvSpPr>
        <p:spPr>
          <a:xfrm>
            <a:off x="6054799" y="4152722"/>
            <a:ext cx="50800" cy="0"/>
          </a:xfrm>
          <a:custGeom>
            <a:avLst/>
            <a:gdLst/>
            <a:ahLst/>
            <a:cxnLst/>
            <a:rect l="l" t="t" r="r" b="b"/>
            <a:pathLst>
              <a:path w="50800">
                <a:moveTo>
                  <a:pt x="0" y="0"/>
                </a:moveTo>
                <a:lnTo>
                  <a:pt x="50558" y="0"/>
                </a:lnTo>
              </a:path>
            </a:pathLst>
          </a:custGeom>
          <a:ln w="3175">
            <a:solidFill>
              <a:srgbClr val="000000"/>
            </a:solidFill>
          </a:ln>
        </p:spPr>
        <p:txBody>
          <a:bodyPr wrap="square" lIns="0" tIns="0" rIns="0" bIns="0" rtlCol="0"/>
          <a:lstStyle/>
          <a:p>
            <a:endParaRPr/>
          </a:p>
        </p:txBody>
      </p:sp>
      <p:sp>
        <p:nvSpPr>
          <p:cNvPr id="906" name="object 377"/>
          <p:cNvSpPr/>
          <p:nvPr/>
        </p:nvSpPr>
        <p:spPr>
          <a:xfrm>
            <a:off x="5726138" y="4836754"/>
            <a:ext cx="0" cy="130810"/>
          </a:xfrm>
          <a:custGeom>
            <a:avLst/>
            <a:gdLst/>
            <a:ahLst/>
            <a:cxnLst/>
            <a:rect l="l" t="t" r="r" b="b"/>
            <a:pathLst>
              <a:path h="130810">
                <a:moveTo>
                  <a:pt x="0" y="0"/>
                </a:moveTo>
                <a:lnTo>
                  <a:pt x="0" y="130594"/>
                </a:lnTo>
              </a:path>
            </a:pathLst>
          </a:custGeom>
          <a:ln w="3175">
            <a:solidFill>
              <a:srgbClr val="000000"/>
            </a:solidFill>
          </a:ln>
        </p:spPr>
        <p:txBody>
          <a:bodyPr wrap="square" lIns="0" tIns="0" rIns="0" bIns="0" rtlCol="0"/>
          <a:lstStyle/>
          <a:p>
            <a:endParaRPr/>
          </a:p>
        </p:txBody>
      </p:sp>
      <p:sp>
        <p:nvSpPr>
          <p:cNvPr id="907" name="object 378"/>
          <p:cNvSpPr/>
          <p:nvPr/>
        </p:nvSpPr>
        <p:spPr>
          <a:xfrm>
            <a:off x="5278846" y="4324773"/>
            <a:ext cx="601345" cy="0"/>
          </a:xfrm>
          <a:custGeom>
            <a:avLst/>
            <a:gdLst/>
            <a:ahLst/>
            <a:cxnLst/>
            <a:rect l="l" t="t" r="r" b="b"/>
            <a:pathLst>
              <a:path w="601345">
                <a:moveTo>
                  <a:pt x="0" y="0"/>
                </a:moveTo>
                <a:lnTo>
                  <a:pt x="600925" y="0"/>
                </a:lnTo>
              </a:path>
            </a:pathLst>
          </a:custGeom>
          <a:ln w="3175">
            <a:solidFill>
              <a:srgbClr val="000000"/>
            </a:solidFill>
          </a:ln>
        </p:spPr>
        <p:txBody>
          <a:bodyPr wrap="square" lIns="0" tIns="0" rIns="0" bIns="0" rtlCol="0"/>
          <a:lstStyle/>
          <a:p>
            <a:endParaRPr/>
          </a:p>
        </p:txBody>
      </p:sp>
      <p:sp>
        <p:nvSpPr>
          <p:cNvPr id="908" name="object 379"/>
          <p:cNvSpPr/>
          <p:nvPr/>
        </p:nvSpPr>
        <p:spPr>
          <a:xfrm>
            <a:off x="6107297" y="4152722"/>
            <a:ext cx="775970" cy="4445"/>
          </a:xfrm>
          <a:custGeom>
            <a:avLst/>
            <a:gdLst/>
            <a:ahLst/>
            <a:cxnLst/>
            <a:rect l="l" t="t" r="r" b="b"/>
            <a:pathLst>
              <a:path w="775970" h="4445">
                <a:moveTo>
                  <a:pt x="0" y="0"/>
                </a:moveTo>
                <a:lnTo>
                  <a:pt x="775970" y="4140"/>
                </a:lnTo>
              </a:path>
            </a:pathLst>
          </a:custGeom>
          <a:ln w="3175">
            <a:solidFill>
              <a:srgbClr val="000000"/>
            </a:solidFill>
          </a:ln>
        </p:spPr>
        <p:txBody>
          <a:bodyPr wrap="square" lIns="0" tIns="0" rIns="0" bIns="0" rtlCol="0"/>
          <a:lstStyle/>
          <a:p>
            <a:endParaRPr/>
          </a:p>
        </p:txBody>
      </p:sp>
      <p:sp>
        <p:nvSpPr>
          <p:cNvPr id="909" name="object 380"/>
          <p:cNvSpPr/>
          <p:nvPr/>
        </p:nvSpPr>
        <p:spPr>
          <a:xfrm>
            <a:off x="6106814" y="4078087"/>
            <a:ext cx="0" cy="74930"/>
          </a:xfrm>
          <a:custGeom>
            <a:avLst/>
            <a:gdLst/>
            <a:ahLst/>
            <a:cxnLst/>
            <a:rect l="l" t="t" r="r" b="b"/>
            <a:pathLst>
              <a:path h="74929">
                <a:moveTo>
                  <a:pt x="0" y="0"/>
                </a:moveTo>
                <a:lnTo>
                  <a:pt x="0" y="74635"/>
                </a:lnTo>
              </a:path>
            </a:pathLst>
          </a:custGeom>
          <a:ln w="3175">
            <a:solidFill>
              <a:srgbClr val="000000"/>
            </a:solidFill>
          </a:ln>
        </p:spPr>
        <p:txBody>
          <a:bodyPr wrap="square" lIns="0" tIns="0" rIns="0" bIns="0" rtlCol="0"/>
          <a:lstStyle/>
          <a:p>
            <a:endParaRPr/>
          </a:p>
        </p:txBody>
      </p:sp>
      <p:sp>
        <p:nvSpPr>
          <p:cNvPr id="910" name="object 381"/>
          <p:cNvSpPr/>
          <p:nvPr/>
        </p:nvSpPr>
        <p:spPr>
          <a:xfrm>
            <a:off x="5726138" y="4967344"/>
            <a:ext cx="2540" cy="899794"/>
          </a:xfrm>
          <a:custGeom>
            <a:avLst/>
            <a:gdLst/>
            <a:ahLst/>
            <a:cxnLst/>
            <a:rect l="l" t="t" r="r" b="b"/>
            <a:pathLst>
              <a:path w="2539" h="899795">
                <a:moveTo>
                  <a:pt x="0" y="0"/>
                </a:moveTo>
                <a:lnTo>
                  <a:pt x="1930" y="899629"/>
                </a:lnTo>
              </a:path>
            </a:pathLst>
          </a:custGeom>
          <a:ln w="3175">
            <a:solidFill>
              <a:srgbClr val="000000"/>
            </a:solidFill>
          </a:ln>
        </p:spPr>
        <p:txBody>
          <a:bodyPr wrap="square" lIns="0" tIns="0" rIns="0" bIns="0" rtlCol="0"/>
          <a:lstStyle/>
          <a:p>
            <a:endParaRPr/>
          </a:p>
        </p:txBody>
      </p:sp>
      <p:sp>
        <p:nvSpPr>
          <p:cNvPr id="911" name="object 382"/>
          <p:cNvSpPr/>
          <p:nvPr/>
        </p:nvSpPr>
        <p:spPr>
          <a:xfrm>
            <a:off x="11060583" y="4150641"/>
            <a:ext cx="0" cy="43815"/>
          </a:xfrm>
          <a:custGeom>
            <a:avLst/>
            <a:gdLst/>
            <a:ahLst/>
            <a:cxnLst/>
            <a:rect l="l" t="t" r="r" b="b"/>
            <a:pathLst>
              <a:path h="43814">
                <a:moveTo>
                  <a:pt x="0" y="43535"/>
                </a:moveTo>
                <a:lnTo>
                  <a:pt x="0" y="0"/>
                </a:lnTo>
              </a:path>
            </a:pathLst>
          </a:custGeom>
          <a:ln w="3175">
            <a:solidFill>
              <a:srgbClr val="000000"/>
            </a:solidFill>
          </a:ln>
        </p:spPr>
        <p:txBody>
          <a:bodyPr wrap="square" lIns="0" tIns="0" rIns="0" bIns="0" rtlCol="0"/>
          <a:lstStyle/>
          <a:p>
            <a:endParaRPr/>
          </a:p>
        </p:txBody>
      </p:sp>
      <p:sp>
        <p:nvSpPr>
          <p:cNvPr id="912" name="object 383"/>
          <p:cNvSpPr/>
          <p:nvPr/>
        </p:nvSpPr>
        <p:spPr>
          <a:xfrm>
            <a:off x="11060584" y="4194177"/>
            <a:ext cx="43180" cy="0"/>
          </a:xfrm>
          <a:custGeom>
            <a:avLst/>
            <a:gdLst/>
            <a:ahLst/>
            <a:cxnLst/>
            <a:rect l="l" t="t" r="r" b="b"/>
            <a:pathLst>
              <a:path w="43179">
                <a:moveTo>
                  <a:pt x="42786" y="0"/>
                </a:moveTo>
                <a:lnTo>
                  <a:pt x="0" y="0"/>
                </a:lnTo>
              </a:path>
            </a:pathLst>
          </a:custGeom>
          <a:ln w="3175">
            <a:solidFill>
              <a:srgbClr val="000000"/>
            </a:solidFill>
          </a:ln>
        </p:spPr>
        <p:txBody>
          <a:bodyPr wrap="square" lIns="0" tIns="0" rIns="0" bIns="0" rtlCol="0"/>
          <a:lstStyle/>
          <a:p>
            <a:endParaRPr/>
          </a:p>
        </p:txBody>
      </p:sp>
      <p:sp>
        <p:nvSpPr>
          <p:cNvPr id="913" name="object 384"/>
          <p:cNvSpPr/>
          <p:nvPr/>
        </p:nvSpPr>
        <p:spPr>
          <a:xfrm>
            <a:off x="11103371" y="4150638"/>
            <a:ext cx="0" cy="43815"/>
          </a:xfrm>
          <a:custGeom>
            <a:avLst/>
            <a:gdLst/>
            <a:ahLst/>
            <a:cxnLst/>
            <a:rect l="l" t="t" r="r" b="b"/>
            <a:pathLst>
              <a:path h="43814">
                <a:moveTo>
                  <a:pt x="0" y="0"/>
                </a:moveTo>
                <a:lnTo>
                  <a:pt x="0" y="43535"/>
                </a:lnTo>
              </a:path>
            </a:pathLst>
          </a:custGeom>
          <a:ln w="3175">
            <a:solidFill>
              <a:srgbClr val="000000"/>
            </a:solidFill>
          </a:ln>
        </p:spPr>
        <p:txBody>
          <a:bodyPr wrap="square" lIns="0" tIns="0" rIns="0" bIns="0" rtlCol="0"/>
          <a:lstStyle/>
          <a:p>
            <a:endParaRPr/>
          </a:p>
        </p:txBody>
      </p:sp>
      <p:sp>
        <p:nvSpPr>
          <p:cNvPr id="914" name="object 385"/>
          <p:cNvSpPr/>
          <p:nvPr/>
        </p:nvSpPr>
        <p:spPr>
          <a:xfrm>
            <a:off x="11060583" y="4150638"/>
            <a:ext cx="43180" cy="0"/>
          </a:xfrm>
          <a:custGeom>
            <a:avLst/>
            <a:gdLst/>
            <a:ahLst/>
            <a:cxnLst/>
            <a:rect l="l" t="t" r="r" b="b"/>
            <a:pathLst>
              <a:path w="43179">
                <a:moveTo>
                  <a:pt x="0" y="0"/>
                </a:moveTo>
                <a:lnTo>
                  <a:pt x="42786" y="0"/>
                </a:lnTo>
              </a:path>
            </a:pathLst>
          </a:custGeom>
          <a:ln w="3175">
            <a:solidFill>
              <a:srgbClr val="000000"/>
            </a:solidFill>
          </a:ln>
        </p:spPr>
        <p:txBody>
          <a:bodyPr wrap="square" lIns="0" tIns="0" rIns="0" bIns="0" rtlCol="0"/>
          <a:lstStyle/>
          <a:p>
            <a:endParaRPr/>
          </a:p>
        </p:txBody>
      </p:sp>
      <p:sp>
        <p:nvSpPr>
          <p:cNvPr id="915" name="object 386"/>
          <p:cNvSpPr/>
          <p:nvPr/>
        </p:nvSpPr>
        <p:spPr>
          <a:xfrm>
            <a:off x="10757876" y="3797592"/>
            <a:ext cx="1905" cy="280670"/>
          </a:xfrm>
          <a:custGeom>
            <a:avLst/>
            <a:gdLst/>
            <a:ahLst/>
            <a:cxnLst/>
            <a:rect l="l" t="t" r="r" b="b"/>
            <a:pathLst>
              <a:path w="1904" h="280670">
                <a:moveTo>
                  <a:pt x="0" y="0"/>
                </a:moveTo>
                <a:lnTo>
                  <a:pt x="1276" y="280497"/>
                </a:lnTo>
              </a:path>
            </a:pathLst>
          </a:custGeom>
          <a:ln w="3175">
            <a:solidFill>
              <a:srgbClr val="000000"/>
            </a:solidFill>
          </a:ln>
        </p:spPr>
        <p:txBody>
          <a:bodyPr wrap="square" lIns="0" tIns="0" rIns="0" bIns="0" rtlCol="0"/>
          <a:lstStyle/>
          <a:p>
            <a:endParaRPr/>
          </a:p>
        </p:txBody>
      </p:sp>
      <p:sp>
        <p:nvSpPr>
          <p:cNvPr id="916" name="object 387"/>
          <p:cNvSpPr/>
          <p:nvPr/>
        </p:nvSpPr>
        <p:spPr>
          <a:xfrm>
            <a:off x="10533553" y="4078084"/>
            <a:ext cx="226060" cy="0"/>
          </a:xfrm>
          <a:custGeom>
            <a:avLst/>
            <a:gdLst/>
            <a:ahLst/>
            <a:cxnLst/>
            <a:rect l="l" t="t" r="r" b="b"/>
            <a:pathLst>
              <a:path w="226059">
                <a:moveTo>
                  <a:pt x="225602" y="0"/>
                </a:moveTo>
                <a:lnTo>
                  <a:pt x="0" y="0"/>
                </a:lnTo>
              </a:path>
            </a:pathLst>
          </a:custGeom>
          <a:ln w="3175">
            <a:solidFill>
              <a:srgbClr val="000000"/>
            </a:solidFill>
          </a:ln>
        </p:spPr>
        <p:txBody>
          <a:bodyPr wrap="square" lIns="0" tIns="0" rIns="0" bIns="0" rtlCol="0"/>
          <a:lstStyle/>
          <a:p>
            <a:endParaRPr/>
          </a:p>
        </p:txBody>
      </p:sp>
      <p:sp>
        <p:nvSpPr>
          <p:cNvPr id="917" name="object 388"/>
          <p:cNvSpPr/>
          <p:nvPr/>
        </p:nvSpPr>
        <p:spPr>
          <a:xfrm>
            <a:off x="10533559" y="3797592"/>
            <a:ext cx="0" cy="280670"/>
          </a:xfrm>
          <a:custGeom>
            <a:avLst/>
            <a:gdLst/>
            <a:ahLst/>
            <a:cxnLst/>
            <a:rect l="l" t="t" r="r" b="b"/>
            <a:pathLst>
              <a:path h="280670">
                <a:moveTo>
                  <a:pt x="0" y="0"/>
                </a:moveTo>
                <a:lnTo>
                  <a:pt x="0" y="280484"/>
                </a:lnTo>
              </a:path>
            </a:pathLst>
          </a:custGeom>
          <a:ln w="3175">
            <a:solidFill>
              <a:srgbClr val="000000"/>
            </a:solidFill>
          </a:ln>
        </p:spPr>
        <p:txBody>
          <a:bodyPr wrap="square" lIns="0" tIns="0" rIns="0" bIns="0" rtlCol="0"/>
          <a:lstStyle/>
          <a:p>
            <a:endParaRPr/>
          </a:p>
        </p:txBody>
      </p:sp>
      <p:sp>
        <p:nvSpPr>
          <p:cNvPr id="918" name="object 389"/>
          <p:cNvSpPr/>
          <p:nvPr/>
        </p:nvSpPr>
        <p:spPr>
          <a:xfrm>
            <a:off x="10533559" y="4279158"/>
            <a:ext cx="330835" cy="0"/>
          </a:xfrm>
          <a:custGeom>
            <a:avLst/>
            <a:gdLst/>
            <a:ahLst/>
            <a:cxnLst/>
            <a:rect l="l" t="t" r="r" b="b"/>
            <a:pathLst>
              <a:path w="330834">
                <a:moveTo>
                  <a:pt x="0" y="0"/>
                </a:moveTo>
                <a:lnTo>
                  <a:pt x="330619" y="0"/>
                </a:lnTo>
              </a:path>
            </a:pathLst>
          </a:custGeom>
          <a:ln w="3175">
            <a:solidFill>
              <a:srgbClr val="000000"/>
            </a:solidFill>
          </a:ln>
        </p:spPr>
        <p:txBody>
          <a:bodyPr wrap="square" lIns="0" tIns="0" rIns="0" bIns="0" rtlCol="0"/>
          <a:lstStyle/>
          <a:p>
            <a:endParaRPr/>
          </a:p>
        </p:txBody>
      </p:sp>
      <p:sp>
        <p:nvSpPr>
          <p:cNvPr id="919" name="object 390"/>
          <p:cNvSpPr/>
          <p:nvPr/>
        </p:nvSpPr>
        <p:spPr>
          <a:xfrm>
            <a:off x="10535501" y="3797593"/>
            <a:ext cx="224154" cy="280670"/>
          </a:xfrm>
          <a:custGeom>
            <a:avLst/>
            <a:gdLst/>
            <a:ahLst/>
            <a:cxnLst/>
            <a:rect l="l" t="t" r="r" b="b"/>
            <a:pathLst>
              <a:path w="224154" h="280670">
                <a:moveTo>
                  <a:pt x="0" y="0"/>
                </a:moveTo>
                <a:lnTo>
                  <a:pt x="0" y="280479"/>
                </a:lnTo>
                <a:lnTo>
                  <a:pt x="223659" y="280479"/>
                </a:lnTo>
                <a:lnTo>
                  <a:pt x="223659" y="0"/>
                </a:lnTo>
              </a:path>
            </a:pathLst>
          </a:custGeom>
          <a:ln w="3175">
            <a:solidFill>
              <a:srgbClr val="000000"/>
            </a:solidFill>
          </a:ln>
        </p:spPr>
        <p:txBody>
          <a:bodyPr wrap="square" lIns="0" tIns="0" rIns="0" bIns="0" rtlCol="0"/>
          <a:lstStyle/>
          <a:p>
            <a:endParaRPr/>
          </a:p>
        </p:txBody>
      </p:sp>
      <p:sp>
        <p:nvSpPr>
          <p:cNvPr id="920" name="object 391"/>
          <p:cNvSpPr/>
          <p:nvPr/>
        </p:nvSpPr>
        <p:spPr>
          <a:xfrm>
            <a:off x="10535487" y="3797593"/>
            <a:ext cx="224154" cy="280670"/>
          </a:xfrm>
          <a:custGeom>
            <a:avLst/>
            <a:gdLst/>
            <a:ahLst/>
            <a:cxnLst/>
            <a:rect l="l" t="t" r="r" b="b"/>
            <a:pathLst>
              <a:path w="224154" h="280670">
                <a:moveTo>
                  <a:pt x="0" y="280492"/>
                </a:moveTo>
                <a:lnTo>
                  <a:pt x="223659" y="280492"/>
                </a:lnTo>
                <a:lnTo>
                  <a:pt x="223659" y="0"/>
                </a:lnTo>
              </a:path>
            </a:pathLst>
          </a:custGeom>
          <a:ln w="3175">
            <a:solidFill>
              <a:srgbClr val="000000"/>
            </a:solidFill>
          </a:ln>
        </p:spPr>
        <p:txBody>
          <a:bodyPr wrap="square" lIns="0" tIns="0" rIns="0" bIns="0" rtlCol="0"/>
          <a:lstStyle/>
          <a:p>
            <a:endParaRPr/>
          </a:p>
        </p:txBody>
      </p:sp>
      <p:sp>
        <p:nvSpPr>
          <p:cNvPr id="921" name="object 392"/>
          <p:cNvSpPr/>
          <p:nvPr/>
        </p:nvSpPr>
        <p:spPr>
          <a:xfrm>
            <a:off x="10535487" y="3797593"/>
            <a:ext cx="0" cy="280670"/>
          </a:xfrm>
          <a:custGeom>
            <a:avLst/>
            <a:gdLst/>
            <a:ahLst/>
            <a:cxnLst/>
            <a:rect l="l" t="t" r="r" b="b"/>
            <a:pathLst>
              <a:path h="280670">
                <a:moveTo>
                  <a:pt x="0" y="0"/>
                </a:moveTo>
                <a:lnTo>
                  <a:pt x="0" y="280492"/>
                </a:lnTo>
              </a:path>
            </a:pathLst>
          </a:custGeom>
          <a:ln w="3175">
            <a:solidFill>
              <a:srgbClr val="000000"/>
            </a:solidFill>
          </a:ln>
        </p:spPr>
        <p:txBody>
          <a:bodyPr wrap="square" lIns="0" tIns="0" rIns="0" bIns="0" rtlCol="0"/>
          <a:lstStyle/>
          <a:p>
            <a:endParaRPr/>
          </a:p>
        </p:txBody>
      </p:sp>
      <p:sp>
        <p:nvSpPr>
          <p:cNvPr id="922" name="object 393"/>
          <p:cNvSpPr/>
          <p:nvPr/>
        </p:nvSpPr>
        <p:spPr>
          <a:xfrm>
            <a:off x="10471320" y="3797592"/>
            <a:ext cx="352425" cy="398780"/>
          </a:xfrm>
          <a:custGeom>
            <a:avLst/>
            <a:gdLst/>
            <a:ahLst/>
            <a:cxnLst/>
            <a:rect l="l" t="t" r="r" b="b"/>
            <a:pathLst>
              <a:path w="352425" h="398779">
                <a:moveTo>
                  <a:pt x="48628" y="0"/>
                </a:moveTo>
                <a:lnTo>
                  <a:pt x="48628" y="129189"/>
                </a:lnTo>
                <a:lnTo>
                  <a:pt x="1955" y="131247"/>
                </a:lnTo>
                <a:lnTo>
                  <a:pt x="1955" y="176840"/>
                </a:lnTo>
                <a:lnTo>
                  <a:pt x="50571" y="174782"/>
                </a:lnTo>
                <a:lnTo>
                  <a:pt x="48628" y="255618"/>
                </a:lnTo>
                <a:lnTo>
                  <a:pt x="0" y="255618"/>
                </a:lnTo>
                <a:lnTo>
                  <a:pt x="1955" y="270134"/>
                </a:lnTo>
                <a:lnTo>
                  <a:pt x="3911" y="288790"/>
                </a:lnTo>
                <a:lnTo>
                  <a:pt x="9715" y="303293"/>
                </a:lnTo>
                <a:lnTo>
                  <a:pt x="15570" y="321950"/>
                </a:lnTo>
                <a:lnTo>
                  <a:pt x="44742" y="369638"/>
                </a:lnTo>
                <a:lnTo>
                  <a:pt x="87528" y="396588"/>
                </a:lnTo>
                <a:lnTo>
                  <a:pt x="87528" y="361345"/>
                </a:lnTo>
                <a:lnTo>
                  <a:pt x="266458" y="361345"/>
                </a:lnTo>
                <a:lnTo>
                  <a:pt x="264477" y="398645"/>
                </a:lnTo>
                <a:lnTo>
                  <a:pt x="278117" y="392422"/>
                </a:lnTo>
                <a:lnTo>
                  <a:pt x="291719" y="384142"/>
                </a:lnTo>
                <a:lnTo>
                  <a:pt x="328675" y="338523"/>
                </a:lnTo>
                <a:lnTo>
                  <a:pt x="348119" y="288790"/>
                </a:lnTo>
                <a:lnTo>
                  <a:pt x="350062" y="272191"/>
                </a:lnTo>
                <a:lnTo>
                  <a:pt x="351993" y="257700"/>
                </a:lnTo>
                <a:lnTo>
                  <a:pt x="301447" y="255618"/>
                </a:lnTo>
                <a:lnTo>
                  <a:pt x="298822" y="0"/>
                </a:lnTo>
              </a:path>
            </a:pathLst>
          </a:custGeom>
          <a:ln w="3175">
            <a:solidFill>
              <a:srgbClr val="000000"/>
            </a:solidFill>
          </a:ln>
        </p:spPr>
        <p:txBody>
          <a:bodyPr wrap="square" lIns="0" tIns="0" rIns="0" bIns="0" rtlCol="0"/>
          <a:lstStyle/>
          <a:p>
            <a:endParaRPr/>
          </a:p>
        </p:txBody>
      </p:sp>
      <p:sp>
        <p:nvSpPr>
          <p:cNvPr id="923" name="object 394"/>
          <p:cNvSpPr/>
          <p:nvPr/>
        </p:nvSpPr>
        <p:spPr>
          <a:xfrm>
            <a:off x="10926378" y="3797593"/>
            <a:ext cx="3175" cy="260350"/>
          </a:xfrm>
          <a:custGeom>
            <a:avLst/>
            <a:gdLst/>
            <a:ahLst/>
            <a:cxnLst/>
            <a:rect l="l" t="t" r="r" b="b"/>
            <a:pathLst>
              <a:path w="3175" h="260350">
                <a:moveTo>
                  <a:pt x="0" y="259773"/>
                </a:moveTo>
                <a:lnTo>
                  <a:pt x="2727" y="0"/>
                </a:lnTo>
              </a:path>
            </a:pathLst>
          </a:custGeom>
          <a:ln w="3175">
            <a:solidFill>
              <a:srgbClr val="000000"/>
            </a:solidFill>
          </a:ln>
        </p:spPr>
        <p:txBody>
          <a:bodyPr wrap="square" lIns="0" tIns="0" rIns="0" bIns="0" rtlCol="0"/>
          <a:lstStyle/>
          <a:p>
            <a:endParaRPr/>
          </a:p>
        </p:txBody>
      </p:sp>
      <p:sp>
        <p:nvSpPr>
          <p:cNvPr id="924" name="object 395"/>
          <p:cNvSpPr/>
          <p:nvPr/>
        </p:nvSpPr>
        <p:spPr>
          <a:xfrm>
            <a:off x="10912791" y="3797593"/>
            <a:ext cx="1270" cy="260350"/>
          </a:xfrm>
          <a:custGeom>
            <a:avLst/>
            <a:gdLst/>
            <a:ahLst/>
            <a:cxnLst/>
            <a:rect l="l" t="t" r="r" b="b"/>
            <a:pathLst>
              <a:path w="1270" h="260350">
                <a:moveTo>
                  <a:pt x="941" y="0"/>
                </a:moveTo>
                <a:lnTo>
                  <a:pt x="0" y="259772"/>
                </a:lnTo>
              </a:path>
            </a:pathLst>
          </a:custGeom>
          <a:ln w="3175">
            <a:solidFill>
              <a:srgbClr val="000000"/>
            </a:solidFill>
          </a:ln>
        </p:spPr>
        <p:txBody>
          <a:bodyPr wrap="square" lIns="0" tIns="0" rIns="0" bIns="0" rtlCol="0"/>
          <a:lstStyle/>
          <a:p>
            <a:endParaRPr/>
          </a:p>
        </p:txBody>
      </p:sp>
      <p:sp>
        <p:nvSpPr>
          <p:cNvPr id="925" name="object 396"/>
          <p:cNvSpPr/>
          <p:nvPr/>
        </p:nvSpPr>
        <p:spPr>
          <a:xfrm>
            <a:off x="10885544" y="4059426"/>
            <a:ext cx="548640" cy="151765"/>
          </a:xfrm>
          <a:custGeom>
            <a:avLst/>
            <a:gdLst/>
            <a:ahLst/>
            <a:cxnLst/>
            <a:rect l="l" t="t" r="r" b="b"/>
            <a:pathLst>
              <a:path w="548640" h="151764">
                <a:moveTo>
                  <a:pt x="548436" y="2082"/>
                </a:moveTo>
                <a:lnTo>
                  <a:pt x="548436" y="151320"/>
                </a:lnTo>
                <a:lnTo>
                  <a:pt x="126428" y="151320"/>
                </a:lnTo>
                <a:lnTo>
                  <a:pt x="52527" y="147192"/>
                </a:lnTo>
                <a:lnTo>
                  <a:pt x="25311" y="136817"/>
                </a:lnTo>
                <a:lnTo>
                  <a:pt x="5841" y="114007"/>
                </a:lnTo>
                <a:lnTo>
                  <a:pt x="3911" y="101574"/>
                </a:lnTo>
                <a:lnTo>
                  <a:pt x="0" y="78778"/>
                </a:lnTo>
                <a:lnTo>
                  <a:pt x="0" y="0"/>
                </a:lnTo>
              </a:path>
            </a:pathLst>
          </a:custGeom>
          <a:ln w="3175">
            <a:solidFill>
              <a:srgbClr val="000000"/>
            </a:solidFill>
          </a:ln>
        </p:spPr>
        <p:txBody>
          <a:bodyPr wrap="square" lIns="0" tIns="0" rIns="0" bIns="0" rtlCol="0"/>
          <a:lstStyle/>
          <a:p>
            <a:endParaRPr/>
          </a:p>
        </p:txBody>
      </p:sp>
      <p:sp>
        <p:nvSpPr>
          <p:cNvPr id="926" name="object 397"/>
          <p:cNvSpPr/>
          <p:nvPr/>
        </p:nvSpPr>
        <p:spPr>
          <a:xfrm>
            <a:off x="10893338" y="4140288"/>
            <a:ext cx="46990" cy="58419"/>
          </a:xfrm>
          <a:custGeom>
            <a:avLst/>
            <a:gdLst/>
            <a:ahLst/>
            <a:cxnLst/>
            <a:rect l="l" t="t" r="r" b="b"/>
            <a:pathLst>
              <a:path w="46990" h="58420">
                <a:moveTo>
                  <a:pt x="0" y="0"/>
                </a:moveTo>
                <a:lnTo>
                  <a:pt x="3898" y="16573"/>
                </a:lnTo>
                <a:lnTo>
                  <a:pt x="9740" y="31076"/>
                </a:lnTo>
                <a:lnTo>
                  <a:pt x="19443" y="41452"/>
                </a:lnTo>
                <a:lnTo>
                  <a:pt x="33045" y="51816"/>
                </a:lnTo>
                <a:lnTo>
                  <a:pt x="46685" y="58026"/>
                </a:lnTo>
              </a:path>
            </a:pathLst>
          </a:custGeom>
          <a:ln w="3175">
            <a:solidFill>
              <a:srgbClr val="000000"/>
            </a:solidFill>
          </a:ln>
        </p:spPr>
        <p:txBody>
          <a:bodyPr wrap="square" lIns="0" tIns="0" rIns="0" bIns="0" rtlCol="0"/>
          <a:lstStyle/>
          <a:p>
            <a:endParaRPr/>
          </a:p>
        </p:txBody>
      </p:sp>
      <p:sp>
        <p:nvSpPr>
          <p:cNvPr id="927" name="object 398"/>
          <p:cNvSpPr/>
          <p:nvPr/>
        </p:nvSpPr>
        <p:spPr>
          <a:xfrm>
            <a:off x="10891391" y="4067731"/>
            <a:ext cx="535305" cy="132715"/>
          </a:xfrm>
          <a:custGeom>
            <a:avLst/>
            <a:gdLst/>
            <a:ahLst/>
            <a:cxnLst/>
            <a:rect l="l" t="t" r="r" b="b"/>
            <a:pathLst>
              <a:path w="535304" h="132714">
                <a:moveTo>
                  <a:pt x="48628" y="130581"/>
                </a:moveTo>
                <a:lnTo>
                  <a:pt x="532853" y="132664"/>
                </a:lnTo>
                <a:lnTo>
                  <a:pt x="534809" y="2057"/>
                </a:lnTo>
                <a:lnTo>
                  <a:pt x="0" y="0"/>
                </a:lnTo>
              </a:path>
            </a:pathLst>
          </a:custGeom>
          <a:ln w="3175">
            <a:solidFill>
              <a:srgbClr val="000000"/>
            </a:solidFill>
          </a:ln>
        </p:spPr>
        <p:txBody>
          <a:bodyPr wrap="square" lIns="0" tIns="0" rIns="0" bIns="0" rtlCol="0"/>
          <a:lstStyle/>
          <a:p>
            <a:endParaRPr/>
          </a:p>
        </p:txBody>
      </p:sp>
      <p:sp>
        <p:nvSpPr>
          <p:cNvPr id="928" name="object 399"/>
          <p:cNvSpPr/>
          <p:nvPr/>
        </p:nvSpPr>
        <p:spPr>
          <a:xfrm>
            <a:off x="10891390" y="4067728"/>
            <a:ext cx="2540" cy="73025"/>
          </a:xfrm>
          <a:custGeom>
            <a:avLst/>
            <a:gdLst/>
            <a:ahLst/>
            <a:cxnLst/>
            <a:rect l="l" t="t" r="r" b="b"/>
            <a:pathLst>
              <a:path w="2540" h="73025">
                <a:moveTo>
                  <a:pt x="0" y="0"/>
                </a:moveTo>
                <a:lnTo>
                  <a:pt x="1943" y="72555"/>
                </a:lnTo>
              </a:path>
            </a:pathLst>
          </a:custGeom>
          <a:ln w="3175">
            <a:solidFill>
              <a:srgbClr val="000000"/>
            </a:solidFill>
          </a:ln>
        </p:spPr>
        <p:txBody>
          <a:bodyPr wrap="square" lIns="0" tIns="0" rIns="0" bIns="0" rtlCol="0"/>
          <a:lstStyle/>
          <a:p>
            <a:endParaRPr/>
          </a:p>
        </p:txBody>
      </p:sp>
      <p:sp>
        <p:nvSpPr>
          <p:cNvPr id="929" name="object 400"/>
          <p:cNvSpPr/>
          <p:nvPr/>
        </p:nvSpPr>
        <p:spPr>
          <a:xfrm>
            <a:off x="11029494" y="3839706"/>
            <a:ext cx="301625" cy="93345"/>
          </a:xfrm>
          <a:custGeom>
            <a:avLst/>
            <a:gdLst/>
            <a:ahLst/>
            <a:cxnLst/>
            <a:rect l="l" t="t" r="r" b="b"/>
            <a:pathLst>
              <a:path w="301625" h="93345">
                <a:moveTo>
                  <a:pt x="36931" y="2082"/>
                </a:moveTo>
                <a:lnTo>
                  <a:pt x="7747" y="2082"/>
                </a:lnTo>
                <a:lnTo>
                  <a:pt x="3860" y="4140"/>
                </a:lnTo>
                <a:lnTo>
                  <a:pt x="1930" y="6222"/>
                </a:lnTo>
                <a:lnTo>
                  <a:pt x="0" y="82918"/>
                </a:lnTo>
                <a:lnTo>
                  <a:pt x="1930" y="89128"/>
                </a:lnTo>
                <a:lnTo>
                  <a:pt x="5816" y="91211"/>
                </a:lnTo>
                <a:lnTo>
                  <a:pt x="11658" y="91211"/>
                </a:lnTo>
                <a:lnTo>
                  <a:pt x="40830" y="55981"/>
                </a:lnTo>
                <a:lnTo>
                  <a:pt x="233349" y="55981"/>
                </a:lnTo>
                <a:lnTo>
                  <a:pt x="217792" y="91211"/>
                </a:lnTo>
                <a:lnTo>
                  <a:pt x="295592" y="93294"/>
                </a:lnTo>
                <a:lnTo>
                  <a:pt x="299478" y="91211"/>
                </a:lnTo>
                <a:lnTo>
                  <a:pt x="301434" y="87071"/>
                </a:lnTo>
                <a:lnTo>
                  <a:pt x="301434" y="2082"/>
                </a:lnTo>
                <a:lnTo>
                  <a:pt x="243065" y="0"/>
                </a:lnTo>
                <a:lnTo>
                  <a:pt x="217792" y="45592"/>
                </a:lnTo>
                <a:lnTo>
                  <a:pt x="25273" y="45592"/>
                </a:lnTo>
                <a:lnTo>
                  <a:pt x="36931" y="2082"/>
                </a:lnTo>
                <a:close/>
              </a:path>
            </a:pathLst>
          </a:custGeom>
          <a:ln w="3175">
            <a:solidFill>
              <a:srgbClr val="000000"/>
            </a:solidFill>
          </a:ln>
        </p:spPr>
        <p:txBody>
          <a:bodyPr wrap="square" lIns="0" tIns="0" rIns="0" bIns="0" rtlCol="0"/>
          <a:lstStyle/>
          <a:p>
            <a:endParaRPr/>
          </a:p>
        </p:txBody>
      </p:sp>
      <p:sp>
        <p:nvSpPr>
          <p:cNvPr id="930" name="object 401"/>
          <p:cNvSpPr/>
          <p:nvPr/>
        </p:nvSpPr>
        <p:spPr>
          <a:xfrm>
            <a:off x="5278846" y="3816910"/>
            <a:ext cx="151765" cy="2540"/>
          </a:xfrm>
          <a:custGeom>
            <a:avLst/>
            <a:gdLst/>
            <a:ahLst/>
            <a:cxnLst/>
            <a:rect l="l" t="t" r="r" b="b"/>
            <a:pathLst>
              <a:path w="151764" h="2539">
                <a:moveTo>
                  <a:pt x="0" y="0"/>
                </a:moveTo>
                <a:lnTo>
                  <a:pt x="151688" y="2082"/>
                </a:lnTo>
              </a:path>
            </a:pathLst>
          </a:custGeom>
          <a:ln w="3175">
            <a:solidFill>
              <a:srgbClr val="000000"/>
            </a:solidFill>
          </a:ln>
        </p:spPr>
        <p:txBody>
          <a:bodyPr wrap="square" lIns="0" tIns="0" rIns="0" bIns="0" rtlCol="0"/>
          <a:lstStyle/>
          <a:p>
            <a:endParaRPr/>
          </a:p>
        </p:txBody>
      </p:sp>
      <p:sp>
        <p:nvSpPr>
          <p:cNvPr id="931" name="object 402"/>
          <p:cNvSpPr/>
          <p:nvPr/>
        </p:nvSpPr>
        <p:spPr>
          <a:xfrm>
            <a:off x="5428597" y="3792025"/>
            <a:ext cx="160020" cy="114300"/>
          </a:xfrm>
          <a:custGeom>
            <a:avLst/>
            <a:gdLst/>
            <a:ahLst/>
            <a:cxnLst/>
            <a:rect l="l" t="t" r="r" b="b"/>
            <a:pathLst>
              <a:path w="160020" h="114300">
                <a:moveTo>
                  <a:pt x="1943" y="26962"/>
                </a:moveTo>
                <a:lnTo>
                  <a:pt x="0" y="114020"/>
                </a:lnTo>
                <a:lnTo>
                  <a:pt x="116674" y="111950"/>
                </a:lnTo>
                <a:lnTo>
                  <a:pt x="116674" y="0"/>
                </a:lnTo>
                <a:lnTo>
                  <a:pt x="159461" y="2095"/>
                </a:lnTo>
              </a:path>
            </a:pathLst>
          </a:custGeom>
          <a:ln w="3175">
            <a:solidFill>
              <a:srgbClr val="000000"/>
            </a:solidFill>
          </a:ln>
        </p:spPr>
        <p:txBody>
          <a:bodyPr wrap="square" lIns="0" tIns="0" rIns="0" bIns="0" rtlCol="0"/>
          <a:lstStyle/>
          <a:p>
            <a:endParaRPr/>
          </a:p>
        </p:txBody>
      </p:sp>
      <p:sp>
        <p:nvSpPr>
          <p:cNvPr id="932" name="object 403"/>
          <p:cNvSpPr/>
          <p:nvPr/>
        </p:nvSpPr>
        <p:spPr>
          <a:xfrm>
            <a:off x="5278846" y="3947493"/>
            <a:ext cx="163830" cy="0"/>
          </a:xfrm>
          <a:custGeom>
            <a:avLst/>
            <a:gdLst/>
            <a:ahLst/>
            <a:cxnLst/>
            <a:rect l="l" t="t" r="r" b="b"/>
            <a:pathLst>
              <a:path w="163829">
                <a:moveTo>
                  <a:pt x="0" y="0"/>
                </a:moveTo>
                <a:lnTo>
                  <a:pt x="163347" y="0"/>
                </a:lnTo>
              </a:path>
            </a:pathLst>
          </a:custGeom>
          <a:ln w="3175">
            <a:solidFill>
              <a:srgbClr val="000000"/>
            </a:solidFill>
          </a:ln>
        </p:spPr>
        <p:txBody>
          <a:bodyPr wrap="square" lIns="0" tIns="0" rIns="0" bIns="0" rtlCol="0"/>
          <a:lstStyle/>
          <a:p>
            <a:endParaRPr/>
          </a:p>
        </p:txBody>
      </p:sp>
      <p:sp>
        <p:nvSpPr>
          <p:cNvPr id="933" name="object 404"/>
          <p:cNvSpPr/>
          <p:nvPr/>
        </p:nvSpPr>
        <p:spPr>
          <a:xfrm>
            <a:off x="5442197" y="3947493"/>
            <a:ext cx="35560" cy="205740"/>
          </a:xfrm>
          <a:custGeom>
            <a:avLst/>
            <a:gdLst/>
            <a:ahLst/>
            <a:cxnLst/>
            <a:rect l="l" t="t" r="r" b="b"/>
            <a:pathLst>
              <a:path w="35560" h="205739">
                <a:moveTo>
                  <a:pt x="0" y="0"/>
                </a:moveTo>
                <a:lnTo>
                  <a:pt x="0" y="74612"/>
                </a:lnTo>
                <a:lnTo>
                  <a:pt x="35013" y="76708"/>
                </a:lnTo>
                <a:lnTo>
                  <a:pt x="35013" y="205232"/>
                </a:lnTo>
              </a:path>
            </a:pathLst>
          </a:custGeom>
          <a:ln w="3175">
            <a:solidFill>
              <a:srgbClr val="000000"/>
            </a:solidFill>
          </a:ln>
        </p:spPr>
        <p:txBody>
          <a:bodyPr wrap="square" lIns="0" tIns="0" rIns="0" bIns="0" rtlCol="0"/>
          <a:lstStyle/>
          <a:p>
            <a:endParaRPr/>
          </a:p>
        </p:txBody>
      </p:sp>
      <p:sp>
        <p:nvSpPr>
          <p:cNvPr id="934" name="object 405"/>
          <p:cNvSpPr/>
          <p:nvPr/>
        </p:nvSpPr>
        <p:spPr>
          <a:xfrm>
            <a:off x="5278849" y="4152722"/>
            <a:ext cx="198755" cy="0"/>
          </a:xfrm>
          <a:custGeom>
            <a:avLst/>
            <a:gdLst/>
            <a:ahLst/>
            <a:cxnLst/>
            <a:rect l="l" t="t" r="r" b="b"/>
            <a:pathLst>
              <a:path w="198754">
                <a:moveTo>
                  <a:pt x="198361" y="0"/>
                </a:moveTo>
                <a:lnTo>
                  <a:pt x="0" y="0"/>
                </a:lnTo>
              </a:path>
            </a:pathLst>
          </a:custGeom>
          <a:ln w="3175">
            <a:solidFill>
              <a:srgbClr val="000000"/>
            </a:solidFill>
          </a:ln>
        </p:spPr>
        <p:txBody>
          <a:bodyPr wrap="square" lIns="0" tIns="0" rIns="0" bIns="0" rtlCol="0"/>
          <a:lstStyle/>
          <a:p>
            <a:endParaRPr/>
          </a:p>
        </p:txBody>
      </p:sp>
      <p:sp>
        <p:nvSpPr>
          <p:cNvPr id="935" name="object 406"/>
          <p:cNvSpPr/>
          <p:nvPr/>
        </p:nvSpPr>
        <p:spPr>
          <a:xfrm>
            <a:off x="6898816" y="3797593"/>
            <a:ext cx="0" cy="359410"/>
          </a:xfrm>
          <a:custGeom>
            <a:avLst/>
            <a:gdLst/>
            <a:ahLst/>
            <a:cxnLst/>
            <a:rect l="l" t="t" r="r" b="b"/>
            <a:pathLst>
              <a:path h="359410">
                <a:moveTo>
                  <a:pt x="0" y="0"/>
                </a:moveTo>
                <a:lnTo>
                  <a:pt x="0" y="359273"/>
                </a:lnTo>
              </a:path>
            </a:pathLst>
          </a:custGeom>
          <a:ln w="3175">
            <a:solidFill>
              <a:srgbClr val="000000"/>
            </a:solidFill>
          </a:ln>
        </p:spPr>
        <p:txBody>
          <a:bodyPr wrap="square" lIns="0" tIns="0" rIns="0" bIns="0" rtlCol="0"/>
          <a:lstStyle/>
          <a:p>
            <a:endParaRPr/>
          </a:p>
        </p:txBody>
      </p:sp>
      <p:sp>
        <p:nvSpPr>
          <p:cNvPr id="936" name="object 407"/>
          <p:cNvSpPr/>
          <p:nvPr/>
        </p:nvSpPr>
        <p:spPr>
          <a:xfrm>
            <a:off x="6883258" y="4156864"/>
            <a:ext cx="15875" cy="0"/>
          </a:xfrm>
          <a:custGeom>
            <a:avLst/>
            <a:gdLst/>
            <a:ahLst/>
            <a:cxnLst/>
            <a:rect l="l" t="t" r="r" b="b"/>
            <a:pathLst>
              <a:path w="15875">
                <a:moveTo>
                  <a:pt x="15557" y="0"/>
                </a:moveTo>
                <a:lnTo>
                  <a:pt x="0" y="0"/>
                </a:lnTo>
              </a:path>
            </a:pathLst>
          </a:custGeom>
          <a:ln w="3175">
            <a:solidFill>
              <a:srgbClr val="000000"/>
            </a:solidFill>
          </a:ln>
        </p:spPr>
        <p:txBody>
          <a:bodyPr wrap="square" lIns="0" tIns="0" rIns="0" bIns="0" rtlCol="0"/>
          <a:lstStyle/>
          <a:p>
            <a:endParaRPr/>
          </a:p>
        </p:txBody>
      </p:sp>
      <p:sp>
        <p:nvSpPr>
          <p:cNvPr id="937" name="object 408"/>
          <p:cNvSpPr/>
          <p:nvPr/>
        </p:nvSpPr>
        <p:spPr>
          <a:xfrm>
            <a:off x="5541379" y="3841787"/>
            <a:ext cx="169545" cy="311150"/>
          </a:xfrm>
          <a:custGeom>
            <a:avLst/>
            <a:gdLst/>
            <a:ahLst/>
            <a:cxnLst/>
            <a:rect l="l" t="t" r="r" b="b"/>
            <a:pathLst>
              <a:path w="169545" h="311150">
                <a:moveTo>
                  <a:pt x="0" y="310934"/>
                </a:moveTo>
                <a:lnTo>
                  <a:pt x="0" y="82918"/>
                </a:lnTo>
                <a:lnTo>
                  <a:pt x="35013" y="82918"/>
                </a:lnTo>
                <a:lnTo>
                  <a:pt x="35013" y="0"/>
                </a:lnTo>
                <a:lnTo>
                  <a:pt x="48628" y="0"/>
                </a:lnTo>
                <a:lnTo>
                  <a:pt x="46685" y="159600"/>
                </a:lnTo>
                <a:lnTo>
                  <a:pt x="91401" y="159600"/>
                </a:lnTo>
                <a:lnTo>
                  <a:pt x="91401" y="259092"/>
                </a:lnTo>
                <a:lnTo>
                  <a:pt x="167246" y="259092"/>
                </a:lnTo>
                <a:lnTo>
                  <a:pt x="167246" y="310934"/>
                </a:lnTo>
                <a:lnTo>
                  <a:pt x="169189" y="310934"/>
                </a:lnTo>
                <a:lnTo>
                  <a:pt x="0" y="310934"/>
                </a:lnTo>
                <a:close/>
              </a:path>
            </a:pathLst>
          </a:custGeom>
          <a:ln w="3175">
            <a:solidFill>
              <a:srgbClr val="000000"/>
            </a:solidFill>
          </a:ln>
        </p:spPr>
        <p:txBody>
          <a:bodyPr wrap="square" lIns="0" tIns="0" rIns="0" bIns="0" rtlCol="0"/>
          <a:lstStyle/>
          <a:p>
            <a:endParaRPr/>
          </a:p>
        </p:txBody>
      </p:sp>
      <p:sp>
        <p:nvSpPr>
          <p:cNvPr id="938" name="object 409"/>
          <p:cNvSpPr/>
          <p:nvPr/>
        </p:nvSpPr>
        <p:spPr>
          <a:xfrm>
            <a:off x="5278846" y="3903976"/>
            <a:ext cx="147955" cy="2540"/>
          </a:xfrm>
          <a:custGeom>
            <a:avLst/>
            <a:gdLst/>
            <a:ahLst/>
            <a:cxnLst/>
            <a:rect l="l" t="t" r="r" b="b"/>
            <a:pathLst>
              <a:path w="147954" h="2539">
                <a:moveTo>
                  <a:pt x="0" y="2070"/>
                </a:moveTo>
                <a:lnTo>
                  <a:pt x="147789" y="0"/>
                </a:lnTo>
              </a:path>
            </a:pathLst>
          </a:custGeom>
          <a:ln w="3175">
            <a:solidFill>
              <a:srgbClr val="000000"/>
            </a:solidFill>
          </a:ln>
        </p:spPr>
        <p:txBody>
          <a:bodyPr wrap="square" lIns="0" tIns="0" rIns="0" bIns="0" rtlCol="0"/>
          <a:lstStyle/>
          <a:p>
            <a:endParaRPr/>
          </a:p>
        </p:txBody>
      </p:sp>
      <p:sp>
        <p:nvSpPr>
          <p:cNvPr id="939" name="object 410"/>
          <p:cNvSpPr/>
          <p:nvPr/>
        </p:nvSpPr>
        <p:spPr>
          <a:xfrm>
            <a:off x="5893384" y="4324770"/>
            <a:ext cx="127000" cy="127000"/>
          </a:xfrm>
          <a:custGeom>
            <a:avLst/>
            <a:gdLst/>
            <a:ahLst/>
            <a:cxnLst/>
            <a:rect l="l" t="t" r="r" b="b"/>
            <a:pathLst>
              <a:path w="127000" h="127000">
                <a:moveTo>
                  <a:pt x="126415" y="0"/>
                </a:moveTo>
                <a:lnTo>
                  <a:pt x="0" y="0"/>
                </a:lnTo>
                <a:lnTo>
                  <a:pt x="0" y="126428"/>
                </a:lnTo>
                <a:lnTo>
                  <a:pt x="126415" y="126428"/>
                </a:lnTo>
                <a:lnTo>
                  <a:pt x="126415" y="0"/>
                </a:lnTo>
                <a:close/>
              </a:path>
            </a:pathLst>
          </a:custGeom>
          <a:ln w="3175">
            <a:solidFill>
              <a:srgbClr val="000000"/>
            </a:solidFill>
          </a:ln>
        </p:spPr>
        <p:txBody>
          <a:bodyPr wrap="square" lIns="0" tIns="0" rIns="0" bIns="0" rtlCol="0"/>
          <a:lstStyle/>
          <a:p>
            <a:endParaRPr/>
          </a:p>
        </p:txBody>
      </p:sp>
      <p:sp>
        <p:nvSpPr>
          <p:cNvPr id="940" name="object 411"/>
          <p:cNvSpPr/>
          <p:nvPr/>
        </p:nvSpPr>
        <p:spPr>
          <a:xfrm>
            <a:off x="5895340" y="4453268"/>
            <a:ext cx="124460" cy="263525"/>
          </a:xfrm>
          <a:custGeom>
            <a:avLst/>
            <a:gdLst/>
            <a:ahLst/>
            <a:cxnLst/>
            <a:rect l="l" t="t" r="r" b="b"/>
            <a:pathLst>
              <a:path w="124460" h="263525">
                <a:moveTo>
                  <a:pt x="0" y="0"/>
                </a:moveTo>
                <a:lnTo>
                  <a:pt x="124460" y="0"/>
                </a:lnTo>
                <a:lnTo>
                  <a:pt x="124460" y="263271"/>
                </a:lnTo>
                <a:lnTo>
                  <a:pt x="0" y="263271"/>
                </a:lnTo>
                <a:lnTo>
                  <a:pt x="0" y="0"/>
                </a:lnTo>
                <a:close/>
              </a:path>
            </a:pathLst>
          </a:custGeom>
          <a:ln w="3175">
            <a:solidFill>
              <a:srgbClr val="000000"/>
            </a:solidFill>
          </a:ln>
        </p:spPr>
        <p:txBody>
          <a:bodyPr wrap="square" lIns="0" tIns="0" rIns="0" bIns="0" rtlCol="0"/>
          <a:lstStyle/>
          <a:p>
            <a:endParaRPr/>
          </a:p>
        </p:txBody>
      </p:sp>
      <p:sp>
        <p:nvSpPr>
          <p:cNvPr id="941" name="object 412"/>
          <p:cNvSpPr/>
          <p:nvPr/>
        </p:nvSpPr>
        <p:spPr>
          <a:xfrm>
            <a:off x="6519595" y="4322687"/>
            <a:ext cx="43180" cy="50165"/>
          </a:xfrm>
          <a:custGeom>
            <a:avLst/>
            <a:gdLst/>
            <a:ahLst/>
            <a:cxnLst/>
            <a:rect l="l" t="t" r="r" b="b"/>
            <a:pathLst>
              <a:path w="43179" h="50164">
                <a:moveTo>
                  <a:pt x="0" y="0"/>
                </a:moveTo>
                <a:lnTo>
                  <a:pt x="42786" y="0"/>
                </a:lnTo>
                <a:lnTo>
                  <a:pt x="42786" y="49745"/>
                </a:lnTo>
                <a:lnTo>
                  <a:pt x="0" y="49745"/>
                </a:lnTo>
                <a:lnTo>
                  <a:pt x="0" y="0"/>
                </a:lnTo>
                <a:close/>
              </a:path>
            </a:pathLst>
          </a:custGeom>
          <a:ln w="3175">
            <a:solidFill>
              <a:srgbClr val="000000"/>
            </a:solidFill>
          </a:ln>
        </p:spPr>
        <p:txBody>
          <a:bodyPr wrap="square" lIns="0" tIns="0" rIns="0" bIns="0" rtlCol="0"/>
          <a:lstStyle/>
          <a:p>
            <a:endParaRPr/>
          </a:p>
        </p:txBody>
      </p:sp>
      <p:sp>
        <p:nvSpPr>
          <p:cNvPr id="942" name="object 413"/>
          <p:cNvSpPr/>
          <p:nvPr/>
        </p:nvSpPr>
        <p:spPr>
          <a:xfrm>
            <a:off x="6562378" y="4322690"/>
            <a:ext cx="0" cy="50165"/>
          </a:xfrm>
          <a:custGeom>
            <a:avLst/>
            <a:gdLst/>
            <a:ahLst/>
            <a:cxnLst/>
            <a:rect l="l" t="t" r="r" b="b"/>
            <a:pathLst>
              <a:path h="50164">
                <a:moveTo>
                  <a:pt x="0" y="0"/>
                </a:moveTo>
                <a:lnTo>
                  <a:pt x="0" y="49745"/>
                </a:lnTo>
              </a:path>
            </a:pathLst>
          </a:custGeom>
          <a:ln w="3175">
            <a:solidFill>
              <a:srgbClr val="000000"/>
            </a:solidFill>
          </a:ln>
        </p:spPr>
        <p:txBody>
          <a:bodyPr wrap="square" lIns="0" tIns="0" rIns="0" bIns="0" rtlCol="0"/>
          <a:lstStyle/>
          <a:p>
            <a:endParaRPr/>
          </a:p>
        </p:txBody>
      </p:sp>
      <p:sp>
        <p:nvSpPr>
          <p:cNvPr id="943" name="object 414"/>
          <p:cNvSpPr/>
          <p:nvPr/>
        </p:nvSpPr>
        <p:spPr>
          <a:xfrm>
            <a:off x="6519589" y="4322690"/>
            <a:ext cx="0" cy="50165"/>
          </a:xfrm>
          <a:custGeom>
            <a:avLst/>
            <a:gdLst/>
            <a:ahLst/>
            <a:cxnLst/>
            <a:rect l="l" t="t" r="r" b="b"/>
            <a:pathLst>
              <a:path h="50164">
                <a:moveTo>
                  <a:pt x="0" y="0"/>
                </a:moveTo>
                <a:lnTo>
                  <a:pt x="0" y="49745"/>
                </a:lnTo>
              </a:path>
            </a:pathLst>
          </a:custGeom>
          <a:ln w="3175">
            <a:solidFill>
              <a:srgbClr val="000000"/>
            </a:solidFill>
          </a:ln>
        </p:spPr>
        <p:txBody>
          <a:bodyPr wrap="square" lIns="0" tIns="0" rIns="0" bIns="0" rtlCol="0"/>
          <a:lstStyle/>
          <a:p>
            <a:endParaRPr/>
          </a:p>
        </p:txBody>
      </p:sp>
      <p:sp>
        <p:nvSpPr>
          <p:cNvPr id="944" name="object 415"/>
          <p:cNvSpPr/>
          <p:nvPr/>
        </p:nvSpPr>
        <p:spPr>
          <a:xfrm>
            <a:off x="6821029" y="4333045"/>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945" name="object 416"/>
          <p:cNvSpPr/>
          <p:nvPr/>
        </p:nvSpPr>
        <p:spPr>
          <a:xfrm>
            <a:off x="6787964" y="4312328"/>
            <a:ext cx="0" cy="2540"/>
          </a:xfrm>
          <a:custGeom>
            <a:avLst/>
            <a:gdLst/>
            <a:ahLst/>
            <a:cxnLst/>
            <a:rect l="l" t="t" r="r" b="b"/>
            <a:pathLst>
              <a:path h="2539">
                <a:moveTo>
                  <a:pt x="0" y="2082"/>
                </a:moveTo>
                <a:lnTo>
                  <a:pt x="0" y="0"/>
                </a:lnTo>
              </a:path>
            </a:pathLst>
          </a:custGeom>
          <a:ln w="3175">
            <a:solidFill>
              <a:srgbClr val="000000"/>
            </a:solidFill>
          </a:ln>
        </p:spPr>
        <p:txBody>
          <a:bodyPr wrap="square" lIns="0" tIns="0" rIns="0" bIns="0" rtlCol="0"/>
          <a:lstStyle/>
          <a:p>
            <a:endParaRPr/>
          </a:p>
        </p:txBody>
      </p:sp>
      <p:sp>
        <p:nvSpPr>
          <p:cNvPr id="946" name="object 417"/>
          <p:cNvSpPr/>
          <p:nvPr/>
        </p:nvSpPr>
        <p:spPr>
          <a:xfrm>
            <a:off x="6684887" y="4314411"/>
            <a:ext cx="27305" cy="0"/>
          </a:xfrm>
          <a:custGeom>
            <a:avLst/>
            <a:gdLst/>
            <a:ahLst/>
            <a:cxnLst/>
            <a:rect l="l" t="t" r="r" b="b"/>
            <a:pathLst>
              <a:path w="27304">
                <a:moveTo>
                  <a:pt x="0" y="0"/>
                </a:moveTo>
                <a:lnTo>
                  <a:pt x="27254" y="0"/>
                </a:lnTo>
              </a:path>
            </a:pathLst>
          </a:custGeom>
          <a:ln w="3175">
            <a:solidFill>
              <a:srgbClr val="000000"/>
            </a:solidFill>
          </a:ln>
        </p:spPr>
        <p:txBody>
          <a:bodyPr wrap="square" lIns="0" tIns="0" rIns="0" bIns="0" rtlCol="0"/>
          <a:lstStyle/>
          <a:p>
            <a:endParaRPr/>
          </a:p>
        </p:txBody>
      </p:sp>
      <p:sp>
        <p:nvSpPr>
          <p:cNvPr id="947" name="object 418"/>
          <p:cNvSpPr/>
          <p:nvPr/>
        </p:nvSpPr>
        <p:spPr>
          <a:xfrm>
            <a:off x="6684887" y="4314409"/>
            <a:ext cx="0" cy="8890"/>
          </a:xfrm>
          <a:custGeom>
            <a:avLst/>
            <a:gdLst/>
            <a:ahLst/>
            <a:cxnLst/>
            <a:rect l="l" t="t" r="r" b="b"/>
            <a:pathLst>
              <a:path h="8889">
                <a:moveTo>
                  <a:pt x="0" y="8280"/>
                </a:moveTo>
                <a:lnTo>
                  <a:pt x="0" y="0"/>
                </a:lnTo>
              </a:path>
            </a:pathLst>
          </a:custGeom>
          <a:ln w="3175">
            <a:solidFill>
              <a:srgbClr val="000000"/>
            </a:solidFill>
          </a:ln>
        </p:spPr>
        <p:txBody>
          <a:bodyPr wrap="square" lIns="0" tIns="0" rIns="0" bIns="0" rtlCol="0"/>
          <a:lstStyle/>
          <a:p>
            <a:endParaRPr/>
          </a:p>
        </p:txBody>
      </p:sp>
      <p:sp>
        <p:nvSpPr>
          <p:cNvPr id="948" name="object 419"/>
          <p:cNvSpPr/>
          <p:nvPr/>
        </p:nvSpPr>
        <p:spPr>
          <a:xfrm>
            <a:off x="6712135" y="4314409"/>
            <a:ext cx="0" cy="8890"/>
          </a:xfrm>
          <a:custGeom>
            <a:avLst/>
            <a:gdLst/>
            <a:ahLst/>
            <a:cxnLst/>
            <a:rect l="l" t="t" r="r" b="b"/>
            <a:pathLst>
              <a:path h="8889">
                <a:moveTo>
                  <a:pt x="0" y="8280"/>
                </a:moveTo>
                <a:lnTo>
                  <a:pt x="0" y="0"/>
                </a:lnTo>
              </a:path>
            </a:pathLst>
          </a:custGeom>
          <a:ln w="3175">
            <a:solidFill>
              <a:srgbClr val="000000"/>
            </a:solidFill>
          </a:ln>
        </p:spPr>
        <p:txBody>
          <a:bodyPr wrap="square" lIns="0" tIns="0" rIns="0" bIns="0" rtlCol="0"/>
          <a:lstStyle/>
          <a:p>
            <a:endParaRPr/>
          </a:p>
        </p:txBody>
      </p:sp>
      <p:sp>
        <p:nvSpPr>
          <p:cNvPr id="949" name="object 420"/>
          <p:cNvSpPr/>
          <p:nvPr/>
        </p:nvSpPr>
        <p:spPr>
          <a:xfrm>
            <a:off x="6731557" y="4314409"/>
            <a:ext cx="0" cy="8890"/>
          </a:xfrm>
          <a:custGeom>
            <a:avLst/>
            <a:gdLst/>
            <a:ahLst/>
            <a:cxnLst/>
            <a:rect l="l" t="t" r="r" b="b"/>
            <a:pathLst>
              <a:path h="8889">
                <a:moveTo>
                  <a:pt x="0" y="8280"/>
                </a:moveTo>
                <a:lnTo>
                  <a:pt x="0" y="0"/>
                </a:lnTo>
              </a:path>
            </a:pathLst>
          </a:custGeom>
          <a:ln w="3175">
            <a:solidFill>
              <a:srgbClr val="000000"/>
            </a:solidFill>
          </a:ln>
        </p:spPr>
        <p:txBody>
          <a:bodyPr wrap="square" lIns="0" tIns="0" rIns="0" bIns="0" rtlCol="0"/>
          <a:lstStyle/>
          <a:p>
            <a:endParaRPr/>
          </a:p>
        </p:txBody>
      </p:sp>
      <p:sp>
        <p:nvSpPr>
          <p:cNvPr id="950" name="object 421"/>
          <p:cNvSpPr/>
          <p:nvPr/>
        </p:nvSpPr>
        <p:spPr>
          <a:xfrm>
            <a:off x="6787959" y="4312328"/>
            <a:ext cx="15875" cy="0"/>
          </a:xfrm>
          <a:custGeom>
            <a:avLst/>
            <a:gdLst/>
            <a:ahLst/>
            <a:cxnLst/>
            <a:rect l="l" t="t" r="r" b="b"/>
            <a:pathLst>
              <a:path w="15875">
                <a:moveTo>
                  <a:pt x="15557" y="0"/>
                </a:moveTo>
                <a:lnTo>
                  <a:pt x="0" y="0"/>
                </a:lnTo>
              </a:path>
            </a:pathLst>
          </a:custGeom>
          <a:ln w="3175">
            <a:solidFill>
              <a:srgbClr val="000000"/>
            </a:solidFill>
          </a:ln>
        </p:spPr>
        <p:txBody>
          <a:bodyPr wrap="square" lIns="0" tIns="0" rIns="0" bIns="0" rtlCol="0"/>
          <a:lstStyle/>
          <a:p>
            <a:endParaRPr/>
          </a:p>
        </p:txBody>
      </p:sp>
      <p:sp>
        <p:nvSpPr>
          <p:cNvPr id="951" name="object 422"/>
          <p:cNvSpPr/>
          <p:nvPr/>
        </p:nvSpPr>
        <p:spPr>
          <a:xfrm>
            <a:off x="6787959" y="4312328"/>
            <a:ext cx="15875" cy="2540"/>
          </a:xfrm>
          <a:custGeom>
            <a:avLst/>
            <a:gdLst/>
            <a:ahLst/>
            <a:cxnLst/>
            <a:rect l="l" t="t" r="r" b="b"/>
            <a:pathLst>
              <a:path w="15875" h="2539">
                <a:moveTo>
                  <a:pt x="15557" y="0"/>
                </a:moveTo>
                <a:lnTo>
                  <a:pt x="0" y="2082"/>
                </a:lnTo>
              </a:path>
            </a:pathLst>
          </a:custGeom>
          <a:ln w="3175">
            <a:solidFill>
              <a:srgbClr val="000000"/>
            </a:solidFill>
          </a:ln>
        </p:spPr>
        <p:txBody>
          <a:bodyPr wrap="square" lIns="0" tIns="0" rIns="0" bIns="0" rtlCol="0"/>
          <a:lstStyle/>
          <a:p>
            <a:endParaRPr/>
          </a:p>
        </p:txBody>
      </p:sp>
      <p:sp>
        <p:nvSpPr>
          <p:cNvPr id="952" name="object 423"/>
          <p:cNvSpPr/>
          <p:nvPr/>
        </p:nvSpPr>
        <p:spPr>
          <a:xfrm>
            <a:off x="6803515" y="4312332"/>
            <a:ext cx="17780" cy="20955"/>
          </a:xfrm>
          <a:custGeom>
            <a:avLst/>
            <a:gdLst/>
            <a:ahLst/>
            <a:cxnLst/>
            <a:rect l="l" t="t" r="r" b="b"/>
            <a:pathLst>
              <a:path w="17779" h="20954">
                <a:moveTo>
                  <a:pt x="17513" y="20713"/>
                </a:moveTo>
                <a:lnTo>
                  <a:pt x="0" y="0"/>
                </a:lnTo>
              </a:path>
            </a:pathLst>
          </a:custGeom>
          <a:ln w="3175">
            <a:solidFill>
              <a:srgbClr val="000000"/>
            </a:solidFill>
          </a:ln>
        </p:spPr>
        <p:txBody>
          <a:bodyPr wrap="square" lIns="0" tIns="0" rIns="0" bIns="0" rtlCol="0"/>
          <a:lstStyle/>
          <a:p>
            <a:endParaRPr/>
          </a:p>
        </p:txBody>
      </p:sp>
      <p:sp>
        <p:nvSpPr>
          <p:cNvPr id="953" name="object 424"/>
          <p:cNvSpPr/>
          <p:nvPr/>
        </p:nvSpPr>
        <p:spPr>
          <a:xfrm>
            <a:off x="6803515" y="4312332"/>
            <a:ext cx="17780" cy="20955"/>
          </a:xfrm>
          <a:custGeom>
            <a:avLst/>
            <a:gdLst/>
            <a:ahLst/>
            <a:cxnLst/>
            <a:rect l="l" t="t" r="r" b="b"/>
            <a:pathLst>
              <a:path w="17779" h="20954">
                <a:moveTo>
                  <a:pt x="17513" y="20713"/>
                </a:moveTo>
                <a:lnTo>
                  <a:pt x="0" y="0"/>
                </a:lnTo>
              </a:path>
            </a:pathLst>
          </a:custGeom>
          <a:ln w="3175">
            <a:solidFill>
              <a:srgbClr val="000000"/>
            </a:solidFill>
          </a:ln>
        </p:spPr>
        <p:txBody>
          <a:bodyPr wrap="square" lIns="0" tIns="0" rIns="0" bIns="0" rtlCol="0"/>
          <a:lstStyle/>
          <a:p>
            <a:endParaRPr/>
          </a:p>
        </p:txBody>
      </p:sp>
      <p:sp>
        <p:nvSpPr>
          <p:cNvPr id="954" name="object 425"/>
          <p:cNvSpPr/>
          <p:nvPr/>
        </p:nvSpPr>
        <p:spPr>
          <a:xfrm>
            <a:off x="6821029" y="4343431"/>
            <a:ext cx="0" cy="10795"/>
          </a:xfrm>
          <a:custGeom>
            <a:avLst/>
            <a:gdLst/>
            <a:ahLst/>
            <a:cxnLst/>
            <a:rect l="l" t="t" r="r" b="b"/>
            <a:pathLst>
              <a:path h="10795">
                <a:moveTo>
                  <a:pt x="0" y="10350"/>
                </a:moveTo>
                <a:lnTo>
                  <a:pt x="0" y="0"/>
                </a:lnTo>
              </a:path>
            </a:pathLst>
          </a:custGeom>
          <a:ln w="3175">
            <a:solidFill>
              <a:srgbClr val="000000"/>
            </a:solidFill>
          </a:ln>
        </p:spPr>
        <p:txBody>
          <a:bodyPr wrap="square" lIns="0" tIns="0" rIns="0" bIns="0" rtlCol="0"/>
          <a:lstStyle/>
          <a:p>
            <a:endParaRPr/>
          </a:p>
        </p:txBody>
      </p:sp>
      <p:sp>
        <p:nvSpPr>
          <p:cNvPr id="955" name="object 426"/>
          <p:cNvSpPr/>
          <p:nvPr/>
        </p:nvSpPr>
        <p:spPr>
          <a:xfrm>
            <a:off x="6801585" y="4322693"/>
            <a:ext cx="19685" cy="20955"/>
          </a:xfrm>
          <a:custGeom>
            <a:avLst/>
            <a:gdLst/>
            <a:ahLst/>
            <a:cxnLst/>
            <a:rect l="l" t="t" r="r" b="b"/>
            <a:pathLst>
              <a:path w="19684" h="20954">
                <a:moveTo>
                  <a:pt x="19443" y="20739"/>
                </a:moveTo>
                <a:lnTo>
                  <a:pt x="0" y="0"/>
                </a:lnTo>
              </a:path>
            </a:pathLst>
          </a:custGeom>
          <a:ln w="3175">
            <a:solidFill>
              <a:srgbClr val="000000"/>
            </a:solidFill>
          </a:ln>
        </p:spPr>
        <p:txBody>
          <a:bodyPr wrap="square" lIns="0" tIns="0" rIns="0" bIns="0" rtlCol="0"/>
          <a:lstStyle/>
          <a:p>
            <a:endParaRPr/>
          </a:p>
        </p:txBody>
      </p:sp>
      <p:sp>
        <p:nvSpPr>
          <p:cNvPr id="956" name="object 427"/>
          <p:cNvSpPr/>
          <p:nvPr/>
        </p:nvSpPr>
        <p:spPr>
          <a:xfrm>
            <a:off x="6786023" y="4322690"/>
            <a:ext cx="15875" cy="0"/>
          </a:xfrm>
          <a:custGeom>
            <a:avLst/>
            <a:gdLst/>
            <a:ahLst/>
            <a:cxnLst/>
            <a:rect l="l" t="t" r="r" b="b"/>
            <a:pathLst>
              <a:path w="15875">
                <a:moveTo>
                  <a:pt x="15557" y="0"/>
                </a:moveTo>
                <a:lnTo>
                  <a:pt x="0" y="0"/>
                </a:lnTo>
              </a:path>
            </a:pathLst>
          </a:custGeom>
          <a:ln w="3175">
            <a:solidFill>
              <a:srgbClr val="000000"/>
            </a:solidFill>
          </a:ln>
        </p:spPr>
        <p:txBody>
          <a:bodyPr wrap="square" lIns="0" tIns="0" rIns="0" bIns="0" rtlCol="0"/>
          <a:lstStyle/>
          <a:p>
            <a:endParaRPr/>
          </a:p>
        </p:txBody>
      </p:sp>
      <p:sp>
        <p:nvSpPr>
          <p:cNvPr id="957" name="object 428"/>
          <p:cNvSpPr/>
          <p:nvPr/>
        </p:nvSpPr>
        <p:spPr>
          <a:xfrm>
            <a:off x="6317339" y="4154780"/>
            <a:ext cx="560705" cy="0"/>
          </a:xfrm>
          <a:custGeom>
            <a:avLst/>
            <a:gdLst/>
            <a:ahLst/>
            <a:cxnLst/>
            <a:rect l="l" t="t" r="r" b="b"/>
            <a:pathLst>
              <a:path w="560704">
                <a:moveTo>
                  <a:pt x="560082" y="0"/>
                </a:moveTo>
                <a:lnTo>
                  <a:pt x="0" y="0"/>
                </a:lnTo>
              </a:path>
            </a:pathLst>
          </a:custGeom>
          <a:ln w="3175">
            <a:solidFill>
              <a:srgbClr val="000000"/>
            </a:solidFill>
          </a:ln>
        </p:spPr>
        <p:txBody>
          <a:bodyPr wrap="square" lIns="0" tIns="0" rIns="0" bIns="0" rtlCol="0"/>
          <a:lstStyle/>
          <a:p>
            <a:endParaRPr/>
          </a:p>
        </p:txBody>
      </p:sp>
      <p:sp>
        <p:nvSpPr>
          <p:cNvPr id="958" name="object 429"/>
          <p:cNvSpPr/>
          <p:nvPr/>
        </p:nvSpPr>
        <p:spPr>
          <a:xfrm>
            <a:off x="6877424" y="4154780"/>
            <a:ext cx="19685" cy="0"/>
          </a:xfrm>
          <a:custGeom>
            <a:avLst/>
            <a:gdLst/>
            <a:ahLst/>
            <a:cxnLst/>
            <a:rect l="l" t="t" r="r" b="b"/>
            <a:pathLst>
              <a:path w="19684">
                <a:moveTo>
                  <a:pt x="19456" y="0"/>
                </a:moveTo>
                <a:lnTo>
                  <a:pt x="0" y="0"/>
                </a:lnTo>
              </a:path>
            </a:pathLst>
          </a:custGeom>
          <a:ln w="3175">
            <a:solidFill>
              <a:srgbClr val="000000"/>
            </a:solidFill>
          </a:ln>
        </p:spPr>
        <p:txBody>
          <a:bodyPr wrap="square" lIns="0" tIns="0" rIns="0" bIns="0" rtlCol="0"/>
          <a:lstStyle/>
          <a:p>
            <a:endParaRPr/>
          </a:p>
        </p:txBody>
      </p:sp>
      <p:sp>
        <p:nvSpPr>
          <p:cNvPr id="959" name="object 430"/>
          <p:cNvSpPr/>
          <p:nvPr/>
        </p:nvSpPr>
        <p:spPr>
          <a:xfrm>
            <a:off x="6896881" y="4017970"/>
            <a:ext cx="0" cy="137160"/>
          </a:xfrm>
          <a:custGeom>
            <a:avLst/>
            <a:gdLst/>
            <a:ahLst/>
            <a:cxnLst/>
            <a:rect l="l" t="t" r="r" b="b"/>
            <a:pathLst>
              <a:path h="137160">
                <a:moveTo>
                  <a:pt x="0" y="0"/>
                </a:moveTo>
                <a:lnTo>
                  <a:pt x="0" y="136804"/>
                </a:lnTo>
              </a:path>
            </a:pathLst>
          </a:custGeom>
          <a:ln w="3175">
            <a:solidFill>
              <a:srgbClr val="000000"/>
            </a:solidFill>
          </a:ln>
        </p:spPr>
        <p:txBody>
          <a:bodyPr wrap="square" lIns="0" tIns="0" rIns="0" bIns="0" rtlCol="0"/>
          <a:lstStyle/>
          <a:p>
            <a:endParaRPr/>
          </a:p>
        </p:txBody>
      </p:sp>
      <p:sp>
        <p:nvSpPr>
          <p:cNvPr id="960" name="object 431"/>
          <p:cNvSpPr/>
          <p:nvPr/>
        </p:nvSpPr>
        <p:spPr>
          <a:xfrm>
            <a:off x="6879381" y="4171360"/>
            <a:ext cx="0" cy="61594"/>
          </a:xfrm>
          <a:custGeom>
            <a:avLst/>
            <a:gdLst/>
            <a:ahLst/>
            <a:cxnLst/>
            <a:rect l="l" t="t" r="r" b="b"/>
            <a:pathLst>
              <a:path h="61595">
                <a:moveTo>
                  <a:pt x="0" y="0"/>
                </a:moveTo>
                <a:lnTo>
                  <a:pt x="0" y="61169"/>
                </a:lnTo>
              </a:path>
            </a:pathLst>
          </a:custGeom>
          <a:ln w="3175">
            <a:solidFill>
              <a:srgbClr val="000000"/>
            </a:solidFill>
          </a:ln>
        </p:spPr>
        <p:txBody>
          <a:bodyPr wrap="square" lIns="0" tIns="0" rIns="0" bIns="0" rtlCol="0"/>
          <a:lstStyle/>
          <a:p>
            <a:endParaRPr/>
          </a:p>
        </p:txBody>
      </p:sp>
      <p:sp>
        <p:nvSpPr>
          <p:cNvPr id="961" name="object 432"/>
          <p:cNvSpPr/>
          <p:nvPr/>
        </p:nvSpPr>
        <p:spPr>
          <a:xfrm>
            <a:off x="6879381" y="4287451"/>
            <a:ext cx="0" cy="4445"/>
          </a:xfrm>
          <a:custGeom>
            <a:avLst/>
            <a:gdLst/>
            <a:ahLst/>
            <a:cxnLst/>
            <a:rect l="l" t="t" r="r" b="b"/>
            <a:pathLst>
              <a:path h="4445">
                <a:moveTo>
                  <a:pt x="0" y="4140"/>
                </a:moveTo>
                <a:lnTo>
                  <a:pt x="0" y="0"/>
                </a:lnTo>
              </a:path>
            </a:pathLst>
          </a:custGeom>
          <a:ln w="3175">
            <a:solidFill>
              <a:srgbClr val="000000"/>
            </a:solidFill>
          </a:ln>
        </p:spPr>
        <p:txBody>
          <a:bodyPr wrap="square" lIns="0" tIns="0" rIns="0" bIns="0" rtlCol="0"/>
          <a:lstStyle/>
          <a:p>
            <a:endParaRPr/>
          </a:p>
        </p:txBody>
      </p:sp>
      <p:sp>
        <p:nvSpPr>
          <p:cNvPr id="962" name="object 433"/>
          <p:cNvSpPr/>
          <p:nvPr/>
        </p:nvSpPr>
        <p:spPr>
          <a:xfrm>
            <a:off x="6023682" y="4316464"/>
            <a:ext cx="0" cy="6350"/>
          </a:xfrm>
          <a:custGeom>
            <a:avLst/>
            <a:gdLst/>
            <a:ahLst/>
            <a:cxnLst/>
            <a:rect l="l" t="t" r="r" b="b"/>
            <a:pathLst>
              <a:path h="6350">
                <a:moveTo>
                  <a:pt x="0" y="0"/>
                </a:moveTo>
                <a:lnTo>
                  <a:pt x="0" y="6223"/>
                </a:lnTo>
              </a:path>
            </a:pathLst>
          </a:custGeom>
          <a:ln w="3175">
            <a:solidFill>
              <a:srgbClr val="000000"/>
            </a:solidFill>
          </a:ln>
        </p:spPr>
        <p:txBody>
          <a:bodyPr wrap="square" lIns="0" tIns="0" rIns="0" bIns="0" rtlCol="0"/>
          <a:lstStyle/>
          <a:p>
            <a:endParaRPr/>
          </a:p>
        </p:txBody>
      </p:sp>
      <p:sp>
        <p:nvSpPr>
          <p:cNvPr id="963" name="object 434"/>
          <p:cNvSpPr/>
          <p:nvPr/>
        </p:nvSpPr>
        <p:spPr>
          <a:xfrm>
            <a:off x="6008129" y="4316464"/>
            <a:ext cx="0" cy="6350"/>
          </a:xfrm>
          <a:custGeom>
            <a:avLst/>
            <a:gdLst/>
            <a:ahLst/>
            <a:cxnLst/>
            <a:rect l="l" t="t" r="r" b="b"/>
            <a:pathLst>
              <a:path h="6350">
                <a:moveTo>
                  <a:pt x="0" y="0"/>
                </a:moveTo>
                <a:lnTo>
                  <a:pt x="0" y="6223"/>
                </a:lnTo>
              </a:path>
            </a:pathLst>
          </a:custGeom>
          <a:ln w="3175">
            <a:solidFill>
              <a:srgbClr val="000000"/>
            </a:solidFill>
          </a:ln>
        </p:spPr>
        <p:txBody>
          <a:bodyPr wrap="square" lIns="0" tIns="0" rIns="0" bIns="0" rtlCol="0"/>
          <a:lstStyle/>
          <a:p>
            <a:endParaRPr/>
          </a:p>
        </p:txBody>
      </p:sp>
      <p:sp>
        <p:nvSpPr>
          <p:cNvPr id="964" name="object 435"/>
          <p:cNvSpPr/>
          <p:nvPr/>
        </p:nvSpPr>
        <p:spPr>
          <a:xfrm>
            <a:off x="5879783" y="4322690"/>
            <a:ext cx="128905" cy="0"/>
          </a:xfrm>
          <a:custGeom>
            <a:avLst/>
            <a:gdLst/>
            <a:ahLst/>
            <a:cxnLst/>
            <a:rect l="l" t="t" r="r" b="b"/>
            <a:pathLst>
              <a:path w="128904">
                <a:moveTo>
                  <a:pt x="128346" y="0"/>
                </a:moveTo>
                <a:lnTo>
                  <a:pt x="0" y="0"/>
                </a:lnTo>
              </a:path>
            </a:pathLst>
          </a:custGeom>
          <a:ln w="3175">
            <a:solidFill>
              <a:srgbClr val="000000"/>
            </a:solidFill>
          </a:ln>
        </p:spPr>
        <p:txBody>
          <a:bodyPr wrap="square" lIns="0" tIns="0" rIns="0" bIns="0" rtlCol="0"/>
          <a:lstStyle/>
          <a:p>
            <a:endParaRPr/>
          </a:p>
        </p:txBody>
      </p:sp>
      <p:sp>
        <p:nvSpPr>
          <p:cNvPr id="965" name="object 436"/>
          <p:cNvSpPr/>
          <p:nvPr/>
        </p:nvSpPr>
        <p:spPr>
          <a:xfrm>
            <a:off x="6078152" y="4322690"/>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966" name="object 437"/>
          <p:cNvSpPr/>
          <p:nvPr/>
        </p:nvSpPr>
        <p:spPr>
          <a:xfrm>
            <a:off x="6023683" y="4322690"/>
            <a:ext cx="48895" cy="0"/>
          </a:xfrm>
          <a:custGeom>
            <a:avLst/>
            <a:gdLst/>
            <a:ahLst/>
            <a:cxnLst/>
            <a:rect l="l" t="t" r="r" b="b"/>
            <a:pathLst>
              <a:path w="48895">
                <a:moveTo>
                  <a:pt x="48615" y="0"/>
                </a:moveTo>
                <a:lnTo>
                  <a:pt x="0" y="0"/>
                </a:lnTo>
              </a:path>
            </a:pathLst>
          </a:custGeom>
          <a:ln w="3175">
            <a:solidFill>
              <a:srgbClr val="000000"/>
            </a:solidFill>
          </a:ln>
        </p:spPr>
        <p:txBody>
          <a:bodyPr wrap="square" lIns="0" tIns="0" rIns="0" bIns="0" rtlCol="0"/>
          <a:lstStyle/>
          <a:p>
            <a:endParaRPr/>
          </a:p>
        </p:txBody>
      </p:sp>
      <p:sp>
        <p:nvSpPr>
          <p:cNvPr id="967" name="object 438"/>
          <p:cNvSpPr/>
          <p:nvPr/>
        </p:nvSpPr>
        <p:spPr>
          <a:xfrm>
            <a:off x="6072297" y="4322690"/>
            <a:ext cx="6350" cy="0"/>
          </a:xfrm>
          <a:custGeom>
            <a:avLst/>
            <a:gdLst/>
            <a:ahLst/>
            <a:cxnLst/>
            <a:rect l="l" t="t" r="r" b="b"/>
            <a:pathLst>
              <a:path w="6350">
                <a:moveTo>
                  <a:pt x="5854" y="0"/>
                </a:moveTo>
                <a:lnTo>
                  <a:pt x="0" y="0"/>
                </a:lnTo>
              </a:path>
            </a:pathLst>
          </a:custGeom>
          <a:ln w="3175">
            <a:solidFill>
              <a:srgbClr val="000000"/>
            </a:solidFill>
          </a:ln>
        </p:spPr>
        <p:txBody>
          <a:bodyPr wrap="square" lIns="0" tIns="0" rIns="0" bIns="0" rtlCol="0"/>
          <a:lstStyle/>
          <a:p>
            <a:endParaRPr/>
          </a:p>
        </p:txBody>
      </p:sp>
      <p:sp>
        <p:nvSpPr>
          <p:cNvPr id="968" name="object 439"/>
          <p:cNvSpPr/>
          <p:nvPr/>
        </p:nvSpPr>
        <p:spPr>
          <a:xfrm>
            <a:off x="5726138" y="4152722"/>
            <a:ext cx="591820" cy="2540"/>
          </a:xfrm>
          <a:custGeom>
            <a:avLst/>
            <a:gdLst/>
            <a:ahLst/>
            <a:cxnLst/>
            <a:rect l="l" t="t" r="r" b="b"/>
            <a:pathLst>
              <a:path w="591820" h="2539">
                <a:moveTo>
                  <a:pt x="0" y="0"/>
                </a:moveTo>
                <a:lnTo>
                  <a:pt x="591210" y="2057"/>
                </a:lnTo>
              </a:path>
            </a:pathLst>
          </a:custGeom>
          <a:ln w="3175">
            <a:solidFill>
              <a:srgbClr val="000000"/>
            </a:solidFill>
          </a:ln>
        </p:spPr>
        <p:txBody>
          <a:bodyPr wrap="square" lIns="0" tIns="0" rIns="0" bIns="0" rtlCol="0"/>
          <a:lstStyle/>
          <a:p>
            <a:endParaRPr/>
          </a:p>
        </p:txBody>
      </p:sp>
      <p:sp>
        <p:nvSpPr>
          <p:cNvPr id="969" name="object 440"/>
          <p:cNvSpPr/>
          <p:nvPr/>
        </p:nvSpPr>
        <p:spPr>
          <a:xfrm>
            <a:off x="6008129" y="4316464"/>
            <a:ext cx="15875" cy="0"/>
          </a:xfrm>
          <a:custGeom>
            <a:avLst/>
            <a:gdLst/>
            <a:ahLst/>
            <a:cxnLst/>
            <a:rect l="l" t="t" r="r" b="b"/>
            <a:pathLst>
              <a:path w="15875">
                <a:moveTo>
                  <a:pt x="0" y="0"/>
                </a:moveTo>
                <a:lnTo>
                  <a:pt x="15557" y="0"/>
                </a:lnTo>
              </a:path>
            </a:pathLst>
          </a:custGeom>
          <a:ln w="3175">
            <a:solidFill>
              <a:srgbClr val="000000"/>
            </a:solidFill>
          </a:ln>
        </p:spPr>
        <p:txBody>
          <a:bodyPr wrap="square" lIns="0" tIns="0" rIns="0" bIns="0" rtlCol="0"/>
          <a:lstStyle/>
          <a:p>
            <a:endParaRPr/>
          </a:p>
        </p:txBody>
      </p:sp>
      <p:sp>
        <p:nvSpPr>
          <p:cNvPr id="970" name="object 441"/>
          <p:cNvSpPr/>
          <p:nvPr/>
        </p:nvSpPr>
        <p:spPr>
          <a:xfrm>
            <a:off x="5879777" y="4337207"/>
            <a:ext cx="0" cy="228600"/>
          </a:xfrm>
          <a:custGeom>
            <a:avLst/>
            <a:gdLst/>
            <a:ahLst/>
            <a:cxnLst/>
            <a:rect l="l" t="t" r="r" b="b"/>
            <a:pathLst>
              <a:path h="228600">
                <a:moveTo>
                  <a:pt x="0" y="0"/>
                </a:moveTo>
                <a:lnTo>
                  <a:pt x="0" y="228003"/>
                </a:lnTo>
              </a:path>
            </a:pathLst>
          </a:custGeom>
          <a:ln w="3175">
            <a:solidFill>
              <a:srgbClr val="000000"/>
            </a:solidFill>
          </a:ln>
        </p:spPr>
        <p:txBody>
          <a:bodyPr wrap="square" lIns="0" tIns="0" rIns="0" bIns="0" rtlCol="0"/>
          <a:lstStyle/>
          <a:p>
            <a:endParaRPr/>
          </a:p>
        </p:txBody>
      </p:sp>
      <p:sp>
        <p:nvSpPr>
          <p:cNvPr id="971" name="object 442"/>
          <p:cNvSpPr/>
          <p:nvPr/>
        </p:nvSpPr>
        <p:spPr>
          <a:xfrm>
            <a:off x="5879777" y="4565205"/>
            <a:ext cx="2540" cy="207645"/>
          </a:xfrm>
          <a:custGeom>
            <a:avLst/>
            <a:gdLst/>
            <a:ahLst/>
            <a:cxnLst/>
            <a:rect l="l" t="t" r="r" b="b"/>
            <a:pathLst>
              <a:path w="2539" h="207645">
                <a:moveTo>
                  <a:pt x="0" y="0"/>
                </a:moveTo>
                <a:lnTo>
                  <a:pt x="1943" y="207289"/>
                </a:lnTo>
              </a:path>
            </a:pathLst>
          </a:custGeom>
          <a:ln w="3175">
            <a:solidFill>
              <a:srgbClr val="000000"/>
            </a:solidFill>
          </a:ln>
        </p:spPr>
        <p:txBody>
          <a:bodyPr wrap="square" lIns="0" tIns="0" rIns="0" bIns="0" rtlCol="0"/>
          <a:lstStyle/>
          <a:p>
            <a:endParaRPr/>
          </a:p>
        </p:txBody>
      </p:sp>
      <p:sp>
        <p:nvSpPr>
          <p:cNvPr id="972" name="object 443"/>
          <p:cNvSpPr/>
          <p:nvPr/>
        </p:nvSpPr>
        <p:spPr>
          <a:xfrm>
            <a:off x="5879777" y="4322691"/>
            <a:ext cx="0" cy="14604"/>
          </a:xfrm>
          <a:custGeom>
            <a:avLst/>
            <a:gdLst/>
            <a:ahLst/>
            <a:cxnLst/>
            <a:rect l="l" t="t" r="r" b="b"/>
            <a:pathLst>
              <a:path h="14604">
                <a:moveTo>
                  <a:pt x="0" y="14516"/>
                </a:moveTo>
                <a:lnTo>
                  <a:pt x="0" y="0"/>
                </a:lnTo>
              </a:path>
            </a:pathLst>
          </a:custGeom>
          <a:ln w="3175">
            <a:solidFill>
              <a:srgbClr val="000000"/>
            </a:solidFill>
          </a:ln>
        </p:spPr>
        <p:txBody>
          <a:bodyPr wrap="square" lIns="0" tIns="0" rIns="0" bIns="0" rtlCol="0"/>
          <a:lstStyle/>
          <a:p>
            <a:endParaRPr/>
          </a:p>
        </p:txBody>
      </p:sp>
      <p:sp>
        <p:nvSpPr>
          <p:cNvPr id="973" name="object 444"/>
          <p:cNvSpPr/>
          <p:nvPr/>
        </p:nvSpPr>
        <p:spPr>
          <a:xfrm>
            <a:off x="10423841" y="3797593"/>
            <a:ext cx="1270" cy="214629"/>
          </a:xfrm>
          <a:custGeom>
            <a:avLst/>
            <a:gdLst/>
            <a:ahLst/>
            <a:cxnLst/>
            <a:rect l="l" t="t" r="r" b="b"/>
            <a:pathLst>
              <a:path w="1270" h="214629">
                <a:moveTo>
                  <a:pt x="812" y="214157"/>
                </a:moveTo>
                <a:lnTo>
                  <a:pt x="0" y="0"/>
                </a:lnTo>
              </a:path>
            </a:pathLst>
          </a:custGeom>
          <a:ln w="3175">
            <a:solidFill>
              <a:srgbClr val="000000"/>
            </a:solidFill>
          </a:ln>
        </p:spPr>
        <p:txBody>
          <a:bodyPr wrap="square" lIns="0" tIns="0" rIns="0" bIns="0" rtlCol="0"/>
          <a:lstStyle/>
          <a:p>
            <a:endParaRPr/>
          </a:p>
        </p:txBody>
      </p:sp>
      <p:sp>
        <p:nvSpPr>
          <p:cNvPr id="974" name="object 445"/>
          <p:cNvSpPr/>
          <p:nvPr/>
        </p:nvSpPr>
        <p:spPr>
          <a:xfrm>
            <a:off x="7684486" y="4264653"/>
            <a:ext cx="15875" cy="19050"/>
          </a:xfrm>
          <a:custGeom>
            <a:avLst/>
            <a:gdLst/>
            <a:ahLst/>
            <a:cxnLst/>
            <a:rect l="l" t="t" r="r" b="b"/>
            <a:pathLst>
              <a:path w="15875" h="19050">
                <a:moveTo>
                  <a:pt x="15570" y="0"/>
                </a:moveTo>
                <a:lnTo>
                  <a:pt x="9740" y="2070"/>
                </a:lnTo>
                <a:lnTo>
                  <a:pt x="3911" y="6223"/>
                </a:lnTo>
                <a:lnTo>
                  <a:pt x="0" y="10363"/>
                </a:lnTo>
                <a:lnTo>
                  <a:pt x="0" y="18656"/>
                </a:lnTo>
              </a:path>
            </a:pathLst>
          </a:custGeom>
          <a:ln w="3175">
            <a:solidFill>
              <a:srgbClr val="000000"/>
            </a:solidFill>
          </a:ln>
        </p:spPr>
        <p:txBody>
          <a:bodyPr wrap="square" lIns="0" tIns="0" rIns="0" bIns="0" rtlCol="0"/>
          <a:lstStyle/>
          <a:p>
            <a:endParaRPr/>
          </a:p>
        </p:txBody>
      </p:sp>
      <p:sp>
        <p:nvSpPr>
          <p:cNvPr id="975" name="object 446"/>
          <p:cNvSpPr/>
          <p:nvPr/>
        </p:nvSpPr>
        <p:spPr>
          <a:xfrm>
            <a:off x="7700059" y="4264653"/>
            <a:ext cx="2545715" cy="0"/>
          </a:xfrm>
          <a:custGeom>
            <a:avLst/>
            <a:gdLst/>
            <a:ahLst/>
            <a:cxnLst/>
            <a:rect l="l" t="t" r="r" b="b"/>
            <a:pathLst>
              <a:path w="2545715">
                <a:moveTo>
                  <a:pt x="2545702" y="0"/>
                </a:moveTo>
                <a:lnTo>
                  <a:pt x="0" y="0"/>
                </a:lnTo>
              </a:path>
            </a:pathLst>
          </a:custGeom>
          <a:ln w="3175">
            <a:solidFill>
              <a:srgbClr val="000000"/>
            </a:solidFill>
          </a:ln>
        </p:spPr>
        <p:txBody>
          <a:bodyPr wrap="square" lIns="0" tIns="0" rIns="0" bIns="0" rtlCol="0"/>
          <a:lstStyle/>
          <a:p>
            <a:endParaRPr/>
          </a:p>
        </p:txBody>
      </p:sp>
      <p:sp>
        <p:nvSpPr>
          <p:cNvPr id="976" name="object 448"/>
          <p:cNvSpPr/>
          <p:nvPr/>
        </p:nvSpPr>
        <p:spPr>
          <a:xfrm>
            <a:off x="5459709" y="4312328"/>
            <a:ext cx="0" cy="12700"/>
          </a:xfrm>
          <a:custGeom>
            <a:avLst/>
            <a:gdLst/>
            <a:ahLst/>
            <a:cxnLst/>
            <a:rect l="l" t="t" r="r" b="b"/>
            <a:pathLst>
              <a:path h="12700">
                <a:moveTo>
                  <a:pt x="0" y="6223"/>
                </a:moveTo>
                <a:lnTo>
                  <a:pt x="0" y="6223"/>
                </a:lnTo>
              </a:path>
            </a:pathLst>
          </a:custGeom>
          <a:ln w="12446">
            <a:solidFill>
              <a:srgbClr val="000000"/>
            </a:solidFill>
          </a:ln>
        </p:spPr>
        <p:txBody>
          <a:bodyPr wrap="square" lIns="0" tIns="0" rIns="0" bIns="0" rtlCol="0"/>
          <a:lstStyle/>
          <a:p>
            <a:endParaRPr/>
          </a:p>
        </p:txBody>
      </p:sp>
      <p:sp>
        <p:nvSpPr>
          <p:cNvPr id="977" name="object 449"/>
          <p:cNvSpPr/>
          <p:nvPr/>
        </p:nvSpPr>
        <p:spPr>
          <a:xfrm>
            <a:off x="5451937" y="4285365"/>
            <a:ext cx="8255" cy="27305"/>
          </a:xfrm>
          <a:custGeom>
            <a:avLst/>
            <a:gdLst/>
            <a:ahLst/>
            <a:cxnLst/>
            <a:rect l="l" t="t" r="r" b="b"/>
            <a:pathLst>
              <a:path w="8254" h="27304">
                <a:moveTo>
                  <a:pt x="7772" y="26962"/>
                </a:moveTo>
                <a:lnTo>
                  <a:pt x="0" y="0"/>
                </a:lnTo>
              </a:path>
            </a:pathLst>
          </a:custGeom>
          <a:ln w="3175">
            <a:solidFill>
              <a:srgbClr val="000000"/>
            </a:solidFill>
          </a:ln>
        </p:spPr>
        <p:txBody>
          <a:bodyPr wrap="square" lIns="0" tIns="0" rIns="0" bIns="0" rtlCol="0"/>
          <a:lstStyle/>
          <a:p>
            <a:endParaRPr/>
          </a:p>
        </p:txBody>
      </p:sp>
      <p:sp>
        <p:nvSpPr>
          <p:cNvPr id="978" name="object 450"/>
          <p:cNvSpPr/>
          <p:nvPr/>
        </p:nvSpPr>
        <p:spPr>
          <a:xfrm>
            <a:off x="5446092" y="4279158"/>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lstStyle/>
          <a:p>
            <a:endParaRPr/>
          </a:p>
        </p:txBody>
      </p:sp>
      <p:sp>
        <p:nvSpPr>
          <p:cNvPr id="979" name="object 451"/>
          <p:cNvSpPr/>
          <p:nvPr/>
        </p:nvSpPr>
        <p:spPr>
          <a:xfrm>
            <a:off x="5446091" y="4279160"/>
            <a:ext cx="6350" cy="6350"/>
          </a:xfrm>
          <a:custGeom>
            <a:avLst/>
            <a:gdLst/>
            <a:ahLst/>
            <a:cxnLst/>
            <a:rect l="l" t="t" r="r" b="b"/>
            <a:pathLst>
              <a:path w="6350" h="6350">
                <a:moveTo>
                  <a:pt x="5841" y="6210"/>
                </a:moveTo>
                <a:lnTo>
                  <a:pt x="3886" y="2070"/>
                </a:lnTo>
                <a:lnTo>
                  <a:pt x="0" y="0"/>
                </a:lnTo>
              </a:path>
            </a:pathLst>
          </a:custGeom>
          <a:ln w="3175">
            <a:solidFill>
              <a:srgbClr val="000000"/>
            </a:solidFill>
          </a:ln>
        </p:spPr>
        <p:txBody>
          <a:bodyPr wrap="square" lIns="0" tIns="0" rIns="0" bIns="0" rtlCol="0"/>
          <a:lstStyle/>
          <a:p>
            <a:endParaRPr/>
          </a:p>
        </p:txBody>
      </p:sp>
      <p:sp>
        <p:nvSpPr>
          <p:cNvPr id="980" name="object 452"/>
          <p:cNvSpPr/>
          <p:nvPr/>
        </p:nvSpPr>
        <p:spPr>
          <a:xfrm>
            <a:off x="5278846" y="4279158"/>
            <a:ext cx="167640" cy="0"/>
          </a:xfrm>
          <a:custGeom>
            <a:avLst/>
            <a:gdLst/>
            <a:ahLst/>
            <a:cxnLst/>
            <a:rect l="l" t="t" r="r" b="b"/>
            <a:pathLst>
              <a:path w="167639">
                <a:moveTo>
                  <a:pt x="167246" y="0"/>
                </a:moveTo>
                <a:lnTo>
                  <a:pt x="0" y="0"/>
                </a:lnTo>
              </a:path>
            </a:pathLst>
          </a:custGeom>
          <a:ln w="3175">
            <a:solidFill>
              <a:srgbClr val="000000"/>
            </a:solidFill>
          </a:ln>
        </p:spPr>
        <p:txBody>
          <a:bodyPr wrap="square" lIns="0" tIns="0" rIns="0" bIns="0" rtlCol="0"/>
          <a:lstStyle/>
          <a:p>
            <a:endParaRPr/>
          </a:p>
        </p:txBody>
      </p:sp>
      <p:sp>
        <p:nvSpPr>
          <p:cNvPr id="981" name="object 453"/>
          <p:cNvSpPr/>
          <p:nvPr/>
        </p:nvSpPr>
        <p:spPr>
          <a:xfrm>
            <a:off x="11844299" y="3933000"/>
            <a:ext cx="6350" cy="4445"/>
          </a:xfrm>
          <a:custGeom>
            <a:avLst/>
            <a:gdLst/>
            <a:ahLst/>
            <a:cxnLst/>
            <a:rect l="l" t="t" r="r" b="b"/>
            <a:pathLst>
              <a:path w="6350" h="4445">
                <a:moveTo>
                  <a:pt x="0" y="4140"/>
                </a:moveTo>
                <a:lnTo>
                  <a:pt x="5854" y="4140"/>
                </a:lnTo>
                <a:lnTo>
                  <a:pt x="5854" y="0"/>
                </a:lnTo>
                <a:lnTo>
                  <a:pt x="0" y="0"/>
                </a:lnTo>
                <a:lnTo>
                  <a:pt x="0" y="4140"/>
                </a:lnTo>
                <a:close/>
              </a:path>
            </a:pathLst>
          </a:custGeom>
          <a:ln w="3175">
            <a:solidFill>
              <a:srgbClr val="000000"/>
            </a:solidFill>
          </a:ln>
        </p:spPr>
        <p:txBody>
          <a:bodyPr wrap="square" lIns="0" tIns="0" rIns="0" bIns="0" rtlCol="0"/>
          <a:lstStyle/>
          <a:p>
            <a:endParaRPr/>
          </a:p>
        </p:txBody>
      </p:sp>
      <p:sp>
        <p:nvSpPr>
          <p:cNvPr id="982" name="object 454"/>
          <p:cNvSpPr/>
          <p:nvPr/>
        </p:nvSpPr>
        <p:spPr>
          <a:xfrm>
            <a:off x="11844299" y="4059429"/>
            <a:ext cx="6350" cy="6350"/>
          </a:xfrm>
          <a:custGeom>
            <a:avLst/>
            <a:gdLst/>
            <a:ahLst/>
            <a:cxnLst/>
            <a:rect l="l" t="t" r="r" b="b"/>
            <a:pathLst>
              <a:path w="6350" h="6350">
                <a:moveTo>
                  <a:pt x="0" y="6223"/>
                </a:moveTo>
                <a:lnTo>
                  <a:pt x="5854" y="6223"/>
                </a:lnTo>
                <a:lnTo>
                  <a:pt x="5854" y="0"/>
                </a:lnTo>
                <a:lnTo>
                  <a:pt x="0" y="0"/>
                </a:lnTo>
                <a:lnTo>
                  <a:pt x="0" y="6223"/>
                </a:lnTo>
                <a:close/>
              </a:path>
            </a:pathLst>
          </a:custGeom>
          <a:ln w="3175">
            <a:solidFill>
              <a:srgbClr val="000000"/>
            </a:solidFill>
          </a:ln>
        </p:spPr>
        <p:txBody>
          <a:bodyPr wrap="square" lIns="0" tIns="0" rIns="0" bIns="0" rtlCol="0"/>
          <a:lstStyle/>
          <a:p>
            <a:endParaRPr/>
          </a:p>
        </p:txBody>
      </p:sp>
      <p:sp>
        <p:nvSpPr>
          <p:cNvPr id="983" name="object 455"/>
          <p:cNvSpPr/>
          <p:nvPr/>
        </p:nvSpPr>
        <p:spPr>
          <a:xfrm>
            <a:off x="11844299" y="4187953"/>
            <a:ext cx="6350" cy="6350"/>
          </a:xfrm>
          <a:custGeom>
            <a:avLst/>
            <a:gdLst/>
            <a:ahLst/>
            <a:cxnLst/>
            <a:rect l="l" t="t" r="r" b="b"/>
            <a:pathLst>
              <a:path w="6350" h="6350">
                <a:moveTo>
                  <a:pt x="0" y="6223"/>
                </a:moveTo>
                <a:lnTo>
                  <a:pt x="5854" y="6223"/>
                </a:lnTo>
                <a:lnTo>
                  <a:pt x="5854" y="0"/>
                </a:lnTo>
                <a:lnTo>
                  <a:pt x="0" y="0"/>
                </a:lnTo>
                <a:lnTo>
                  <a:pt x="0" y="6223"/>
                </a:lnTo>
                <a:close/>
              </a:path>
            </a:pathLst>
          </a:custGeom>
          <a:ln w="3175">
            <a:solidFill>
              <a:srgbClr val="000000"/>
            </a:solidFill>
          </a:ln>
        </p:spPr>
        <p:txBody>
          <a:bodyPr wrap="square" lIns="0" tIns="0" rIns="0" bIns="0" rtlCol="0"/>
          <a:lstStyle/>
          <a:p>
            <a:endParaRPr/>
          </a:p>
        </p:txBody>
      </p:sp>
      <p:sp>
        <p:nvSpPr>
          <p:cNvPr id="984" name="object 456"/>
          <p:cNvSpPr/>
          <p:nvPr/>
        </p:nvSpPr>
        <p:spPr>
          <a:xfrm>
            <a:off x="12085472" y="3804476"/>
            <a:ext cx="4445" cy="4445"/>
          </a:xfrm>
          <a:custGeom>
            <a:avLst/>
            <a:gdLst/>
            <a:ahLst/>
            <a:cxnLst/>
            <a:rect l="l" t="t" r="r" b="b"/>
            <a:pathLst>
              <a:path w="4445" h="4445">
                <a:moveTo>
                  <a:pt x="0" y="4152"/>
                </a:moveTo>
                <a:lnTo>
                  <a:pt x="3886" y="4152"/>
                </a:lnTo>
                <a:lnTo>
                  <a:pt x="3886" y="0"/>
                </a:lnTo>
                <a:lnTo>
                  <a:pt x="0" y="0"/>
                </a:lnTo>
                <a:lnTo>
                  <a:pt x="0" y="4152"/>
                </a:lnTo>
                <a:close/>
              </a:path>
            </a:pathLst>
          </a:custGeom>
          <a:ln w="3175">
            <a:solidFill>
              <a:srgbClr val="000000"/>
            </a:solidFill>
          </a:ln>
        </p:spPr>
        <p:txBody>
          <a:bodyPr wrap="square" lIns="0" tIns="0" rIns="0" bIns="0" rtlCol="0"/>
          <a:lstStyle/>
          <a:p>
            <a:endParaRPr/>
          </a:p>
        </p:txBody>
      </p:sp>
      <p:sp>
        <p:nvSpPr>
          <p:cNvPr id="985" name="object 457"/>
          <p:cNvSpPr/>
          <p:nvPr/>
        </p:nvSpPr>
        <p:spPr>
          <a:xfrm>
            <a:off x="12085472" y="3933000"/>
            <a:ext cx="4445" cy="4445"/>
          </a:xfrm>
          <a:custGeom>
            <a:avLst/>
            <a:gdLst/>
            <a:ahLst/>
            <a:cxnLst/>
            <a:rect l="l" t="t" r="r" b="b"/>
            <a:pathLst>
              <a:path w="4445" h="4445">
                <a:moveTo>
                  <a:pt x="0" y="4140"/>
                </a:moveTo>
                <a:lnTo>
                  <a:pt x="3886" y="4140"/>
                </a:lnTo>
                <a:lnTo>
                  <a:pt x="3886" y="0"/>
                </a:lnTo>
                <a:lnTo>
                  <a:pt x="0" y="0"/>
                </a:lnTo>
                <a:lnTo>
                  <a:pt x="0" y="4140"/>
                </a:lnTo>
                <a:close/>
              </a:path>
            </a:pathLst>
          </a:custGeom>
          <a:ln w="3175">
            <a:solidFill>
              <a:srgbClr val="000000"/>
            </a:solidFill>
          </a:ln>
        </p:spPr>
        <p:txBody>
          <a:bodyPr wrap="square" lIns="0" tIns="0" rIns="0" bIns="0" rtlCol="0"/>
          <a:lstStyle/>
          <a:p>
            <a:endParaRPr/>
          </a:p>
        </p:txBody>
      </p:sp>
      <p:sp>
        <p:nvSpPr>
          <p:cNvPr id="986" name="object 458"/>
          <p:cNvSpPr/>
          <p:nvPr/>
        </p:nvSpPr>
        <p:spPr>
          <a:xfrm>
            <a:off x="12085472" y="4059429"/>
            <a:ext cx="4445" cy="6350"/>
          </a:xfrm>
          <a:custGeom>
            <a:avLst/>
            <a:gdLst/>
            <a:ahLst/>
            <a:cxnLst/>
            <a:rect l="l" t="t" r="r" b="b"/>
            <a:pathLst>
              <a:path w="4445" h="6350">
                <a:moveTo>
                  <a:pt x="0" y="6223"/>
                </a:moveTo>
                <a:lnTo>
                  <a:pt x="3886" y="6223"/>
                </a:lnTo>
                <a:lnTo>
                  <a:pt x="3886" y="0"/>
                </a:lnTo>
                <a:lnTo>
                  <a:pt x="0" y="0"/>
                </a:lnTo>
                <a:lnTo>
                  <a:pt x="0" y="6223"/>
                </a:lnTo>
                <a:close/>
              </a:path>
            </a:pathLst>
          </a:custGeom>
          <a:ln w="3175">
            <a:solidFill>
              <a:srgbClr val="000000"/>
            </a:solidFill>
          </a:ln>
        </p:spPr>
        <p:txBody>
          <a:bodyPr wrap="square" lIns="0" tIns="0" rIns="0" bIns="0" rtlCol="0"/>
          <a:lstStyle/>
          <a:p>
            <a:endParaRPr/>
          </a:p>
        </p:txBody>
      </p:sp>
      <p:sp>
        <p:nvSpPr>
          <p:cNvPr id="987" name="object 459"/>
          <p:cNvSpPr/>
          <p:nvPr/>
        </p:nvSpPr>
        <p:spPr>
          <a:xfrm>
            <a:off x="12085472" y="4187953"/>
            <a:ext cx="4445" cy="6350"/>
          </a:xfrm>
          <a:custGeom>
            <a:avLst/>
            <a:gdLst/>
            <a:ahLst/>
            <a:cxnLst/>
            <a:rect l="l" t="t" r="r" b="b"/>
            <a:pathLst>
              <a:path w="4445" h="6350">
                <a:moveTo>
                  <a:pt x="0" y="6223"/>
                </a:moveTo>
                <a:lnTo>
                  <a:pt x="3886" y="6223"/>
                </a:lnTo>
                <a:lnTo>
                  <a:pt x="3886" y="0"/>
                </a:lnTo>
                <a:lnTo>
                  <a:pt x="0" y="0"/>
                </a:lnTo>
                <a:lnTo>
                  <a:pt x="0" y="6223"/>
                </a:lnTo>
                <a:close/>
              </a:path>
            </a:pathLst>
          </a:custGeom>
          <a:ln w="3175">
            <a:solidFill>
              <a:srgbClr val="000000"/>
            </a:solidFill>
          </a:ln>
        </p:spPr>
        <p:txBody>
          <a:bodyPr wrap="square" lIns="0" tIns="0" rIns="0" bIns="0" rtlCol="0"/>
          <a:lstStyle/>
          <a:p>
            <a:endParaRPr/>
          </a:p>
        </p:txBody>
      </p:sp>
      <p:sp>
        <p:nvSpPr>
          <p:cNvPr id="988" name="object 460"/>
          <p:cNvSpPr/>
          <p:nvPr/>
        </p:nvSpPr>
        <p:spPr>
          <a:xfrm>
            <a:off x="12085472" y="4316464"/>
            <a:ext cx="4445" cy="4445"/>
          </a:xfrm>
          <a:custGeom>
            <a:avLst/>
            <a:gdLst/>
            <a:ahLst/>
            <a:cxnLst/>
            <a:rect l="l" t="t" r="r" b="b"/>
            <a:pathLst>
              <a:path w="4445" h="4445">
                <a:moveTo>
                  <a:pt x="0" y="4140"/>
                </a:moveTo>
                <a:lnTo>
                  <a:pt x="3886" y="4140"/>
                </a:lnTo>
                <a:lnTo>
                  <a:pt x="3886" y="0"/>
                </a:lnTo>
                <a:lnTo>
                  <a:pt x="0" y="0"/>
                </a:lnTo>
                <a:lnTo>
                  <a:pt x="0" y="4140"/>
                </a:lnTo>
                <a:close/>
              </a:path>
            </a:pathLst>
          </a:custGeom>
          <a:ln w="3175">
            <a:solidFill>
              <a:srgbClr val="000000"/>
            </a:solidFill>
          </a:ln>
        </p:spPr>
        <p:txBody>
          <a:bodyPr wrap="square" lIns="0" tIns="0" rIns="0" bIns="0" rtlCol="0"/>
          <a:lstStyle/>
          <a:p>
            <a:endParaRPr/>
          </a:p>
        </p:txBody>
      </p:sp>
      <p:sp>
        <p:nvSpPr>
          <p:cNvPr id="989" name="object 461"/>
          <p:cNvSpPr/>
          <p:nvPr/>
        </p:nvSpPr>
        <p:spPr>
          <a:xfrm>
            <a:off x="8816342" y="3792024"/>
            <a:ext cx="105410" cy="0"/>
          </a:xfrm>
          <a:custGeom>
            <a:avLst/>
            <a:gdLst/>
            <a:ahLst/>
            <a:cxnLst/>
            <a:rect l="l" t="t" r="r" b="b"/>
            <a:pathLst>
              <a:path w="105409">
                <a:moveTo>
                  <a:pt x="0" y="0"/>
                </a:moveTo>
                <a:lnTo>
                  <a:pt x="105041" y="0"/>
                </a:lnTo>
              </a:path>
            </a:pathLst>
          </a:custGeom>
          <a:ln w="3175">
            <a:solidFill>
              <a:srgbClr val="000000"/>
            </a:solidFill>
          </a:ln>
        </p:spPr>
        <p:txBody>
          <a:bodyPr wrap="square" lIns="0" tIns="0" rIns="0" bIns="0" rtlCol="0"/>
          <a:lstStyle/>
          <a:p>
            <a:endParaRPr/>
          </a:p>
        </p:txBody>
      </p:sp>
      <p:sp>
        <p:nvSpPr>
          <p:cNvPr id="990" name="object 462"/>
          <p:cNvSpPr/>
          <p:nvPr/>
        </p:nvSpPr>
        <p:spPr>
          <a:xfrm>
            <a:off x="8584921" y="3792024"/>
            <a:ext cx="105410" cy="0"/>
          </a:xfrm>
          <a:custGeom>
            <a:avLst/>
            <a:gdLst/>
            <a:ahLst/>
            <a:cxnLst/>
            <a:rect l="l" t="t" r="r" b="b"/>
            <a:pathLst>
              <a:path w="105409">
                <a:moveTo>
                  <a:pt x="105016" y="0"/>
                </a:moveTo>
                <a:lnTo>
                  <a:pt x="0" y="0"/>
                </a:lnTo>
              </a:path>
            </a:pathLst>
          </a:custGeom>
          <a:ln w="3175">
            <a:solidFill>
              <a:srgbClr val="000000"/>
            </a:solidFill>
          </a:ln>
        </p:spPr>
        <p:txBody>
          <a:bodyPr wrap="square" lIns="0" tIns="0" rIns="0" bIns="0" rtlCol="0"/>
          <a:lstStyle/>
          <a:p>
            <a:endParaRPr/>
          </a:p>
        </p:txBody>
      </p:sp>
      <p:sp>
        <p:nvSpPr>
          <p:cNvPr id="991" name="object 469"/>
          <p:cNvSpPr txBox="1"/>
          <p:nvPr/>
        </p:nvSpPr>
        <p:spPr>
          <a:xfrm>
            <a:off x="1226233" y="7112941"/>
            <a:ext cx="2948940" cy="419859"/>
          </a:xfrm>
          <a:prstGeom prst="rect">
            <a:avLst/>
          </a:prstGeom>
        </p:spPr>
        <p:txBody>
          <a:bodyPr vert="horz" wrap="square" lIns="0" tIns="7620" rIns="0" bIns="0" rtlCol="0">
            <a:spAutoFit/>
          </a:bodyPr>
          <a:lstStyle/>
          <a:p>
            <a:pPr marL="12700" marR="5080">
              <a:lnSpc>
                <a:spcPct val="102600"/>
              </a:lnSpc>
              <a:spcBef>
                <a:spcPts val="60"/>
              </a:spcBef>
            </a:pPr>
            <a:r>
              <a:rPr lang="es-ES" sz="1300" spc="25" dirty="0">
                <a:solidFill>
                  <a:srgbClr val="585858"/>
                </a:solidFill>
                <a:latin typeface="Apex New PS Medium Proportional" pitchFamily="50" charset="0"/>
                <a:cs typeface="Calibri"/>
              </a:rPr>
              <a:t>Mejoras en Aula de Capacitación de Base SEI.</a:t>
            </a:r>
            <a:endParaRPr sz="1300" dirty="0">
              <a:latin typeface="Apex New PS Medium Proportional" pitchFamily="50" charset="0"/>
              <a:cs typeface="Calibri"/>
            </a:endParaRPr>
          </a:p>
        </p:txBody>
      </p:sp>
      <p:sp>
        <p:nvSpPr>
          <p:cNvPr id="992" name="object 470"/>
          <p:cNvSpPr txBox="1"/>
          <p:nvPr/>
        </p:nvSpPr>
        <p:spPr>
          <a:xfrm>
            <a:off x="904465" y="3736589"/>
            <a:ext cx="3620237" cy="215444"/>
          </a:xfrm>
          <a:prstGeom prst="rect">
            <a:avLst/>
          </a:prstGeom>
        </p:spPr>
        <p:txBody>
          <a:bodyPr vert="horz" wrap="square" lIns="0" tIns="15240" rIns="0" bIns="0" rtlCol="0">
            <a:spAutoFit/>
          </a:bodyPr>
          <a:lstStyle/>
          <a:p>
            <a:pPr marL="18415">
              <a:lnSpc>
                <a:spcPct val="100000"/>
              </a:lnSpc>
              <a:spcBef>
                <a:spcPts val="120"/>
              </a:spcBef>
            </a:pPr>
            <a:endParaRPr sz="1300" dirty="0">
              <a:latin typeface="Apex New PS Medium Proportional" pitchFamily="50" charset="0"/>
              <a:cs typeface="Calibri"/>
            </a:endParaRPr>
          </a:p>
        </p:txBody>
      </p:sp>
      <p:sp>
        <p:nvSpPr>
          <p:cNvPr id="993" name="object 472"/>
          <p:cNvSpPr txBox="1"/>
          <p:nvPr/>
        </p:nvSpPr>
        <p:spPr>
          <a:xfrm>
            <a:off x="809679" y="7006696"/>
            <a:ext cx="377190" cy="527685"/>
          </a:xfrm>
          <a:prstGeom prst="rect">
            <a:avLst/>
          </a:prstGeom>
        </p:spPr>
        <p:txBody>
          <a:bodyPr vert="horz" wrap="square" lIns="0" tIns="11430" rIns="0" bIns="0" rtlCol="0">
            <a:spAutoFit/>
          </a:bodyPr>
          <a:lstStyle/>
          <a:p>
            <a:pPr marL="12700">
              <a:lnSpc>
                <a:spcPct val="100000"/>
              </a:lnSpc>
              <a:spcBef>
                <a:spcPts val="90"/>
              </a:spcBef>
            </a:pPr>
            <a:r>
              <a:rPr sz="3300" b="1" spc="100" dirty="0">
                <a:solidFill>
                  <a:srgbClr val="1F487C"/>
                </a:solidFill>
                <a:latin typeface="Calibri"/>
                <a:cs typeface="Calibri"/>
              </a:rPr>
              <a:t>5.</a:t>
            </a:r>
            <a:endParaRPr sz="3300" dirty="0">
              <a:latin typeface="Calibri"/>
              <a:cs typeface="Calibri"/>
            </a:endParaRPr>
          </a:p>
        </p:txBody>
      </p:sp>
      <p:sp>
        <p:nvSpPr>
          <p:cNvPr id="994" name="993 CuadroTexto"/>
          <p:cNvSpPr txBox="1"/>
          <p:nvPr/>
        </p:nvSpPr>
        <p:spPr>
          <a:xfrm>
            <a:off x="1226233" y="4938074"/>
            <a:ext cx="3330856" cy="692497"/>
          </a:xfrm>
          <a:prstGeom prst="rect">
            <a:avLst/>
          </a:prstGeom>
          <a:noFill/>
        </p:spPr>
        <p:txBody>
          <a:bodyPr wrap="square" rtlCol="0">
            <a:spAutoFit/>
          </a:bodyPr>
          <a:lstStyle/>
          <a:p>
            <a:r>
              <a:rPr lang="es-ES" sz="1300" spc="10" dirty="0">
                <a:solidFill>
                  <a:srgbClr val="585858"/>
                </a:solidFill>
                <a:latin typeface="Apex New PS Medium Proportional" pitchFamily="50" charset="0"/>
                <a:cs typeface="Calibri"/>
              </a:rPr>
              <a:t>Mejoras en los Centros de Datos ER-100, ER-200 y ER-220.</a:t>
            </a:r>
            <a:endParaRPr lang="es-ES" sz="1300" dirty="0">
              <a:latin typeface="Apex New PS Medium Proportional" pitchFamily="50" charset="0"/>
              <a:cs typeface="Calibri"/>
            </a:endParaRPr>
          </a:p>
          <a:p>
            <a:endParaRPr lang="es-ES" sz="1300" dirty="0">
              <a:latin typeface="Apex New PS Medium Proportional" pitchFamily="50" charset="0"/>
            </a:endParaRPr>
          </a:p>
        </p:txBody>
      </p:sp>
      <p:sp>
        <p:nvSpPr>
          <p:cNvPr id="995" name="994 CuadroTexto"/>
          <p:cNvSpPr txBox="1"/>
          <p:nvPr/>
        </p:nvSpPr>
        <p:spPr>
          <a:xfrm>
            <a:off x="1226233" y="5569032"/>
            <a:ext cx="3389775" cy="492443"/>
          </a:xfrm>
          <a:prstGeom prst="rect">
            <a:avLst/>
          </a:prstGeom>
          <a:noFill/>
        </p:spPr>
        <p:txBody>
          <a:bodyPr wrap="square" rtlCol="0">
            <a:spAutoFit/>
          </a:bodyPr>
          <a:lstStyle/>
          <a:p>
            <a:r>
              <a:rPr lang="es-ES" sz="1300" spc="50" dirty="0">
                <a:solidFill>
                  <a:srgbClr val="585858"/>
                </a:solidFill>
                <a:latin typeface="Apex New PS Medium Proportional" pitchFamily="50" charset="0"/>
                <a:cs typeface="Calibri"/>
              </a:rPr>
              <a:t>Acometidas para </a:t>
            </a:r>
            <a:r>
              <a:rPr lang="es-ES" sz="1300" spc="50" dirty="0" err="1">
                <a:solidFill>
                  <a:srgbClr val="585858"/>
                </a:solidFill>
                <a:latin typeface="Apex New PS Medium Proportional" pitchFamily="50" charset="0"/>
                <a:cs typeface="Calibri"/>
              </a:rPr>
              <a:t>ATMs</a:t>
            </a:r>
            <a:r>
              <a:rPr lang="es-ES" sz="1300" spc="50" dirty="0">
                <a:solidFill>
                  <a:srgbClr val="585858"/>
                </a:solidFill>
                <a:latin typeface="Apex New PS Medium Proportional" pitchFamily="50" charset="0"/>
                <a:cs typeface="Calibri"/>
              </a:rPr>
              <a:t> en Espigón Internacional (2do nivel)</a:t>
            </a:r>
            <a:endParaRPr lang="es-ES" sz="1300" dirty="0">
              <a:latin typeface="Apex New PS Medium Proportional" pitchFamily="50" charset="0"/>
            </a:endParaRPr>
          </a:p>
        </p:txBody>
      </p:sp>
      <p:sp>
        <p:nvSpPr>
          <p:cNvPr id="996" name="995 CuadroTexto"/>
          <p:cNvSpPr txBox="1"/>
          <p:nvPr/>
        </p:nvSpPr>
        <p:spPr>
          <a:xfrm>
            <a:off x="1226233" y="6067903"/>
            <a:ext cx="2672661" cy="492443"/>
          </a:xfrm>
          <a:prstGeom prst="rect">
            <a:avLst/>
          </a:prstGeom>
          <a:noFill/>
        </p:spPr>
        <p:txBody>
          <a:bodyPr wrap="square" rtlCol="0">
            <a:spAutoFit/>
          </a:bodyPr>
          <a:lstStyle/>
          <a:p>
            <a:pPr marL="24765">
              <a:lnSpc>
                <a:spcPct val="100000"/>
              </a:lnSpc>
              <a:spcBef>
                <a:spcPts val="1035"/>
              </a:spcBef>
              <a:buClr>
                <a:srgbClr val="1F487C"/>
              </a:buClr>
              <a:buSzPct val="253846"/>
              <a:tabLst>
                <a:tab pos="473075" algn="l"/>
              </a:tabLst>
            </a:pPr>
            <a:r>
              <a:rPr lang="es-ES" sz="1300" spc="25" dirty="0">
                <a:solidFill>
                  <a:srgbClr val="585858"/>
                </a:solidFill>
                <a:latin typeface="Apex New PS Medium Proportional" pitchFamily="50" charset="0"/>
                <a:cs typeface="Calibri"/>
              </a:rPr>
              <a:t>Nueva ventanilla para Oficina de Identificaciones.</a:t>
            </a:r>
            <a:endParaRPr lang="es-ES" sz="1300" dirty="0">
              <a:latin typeface="Apex New PS Medium Proportional" pitchFamily="50" charset="0"/>
              <a:cs typeface="Calibri"/>
            </a:endParaRPr>
          </a:p>
        </p:txBody>
      </p:sp>
      <p:sp>
        <p:nvSpPr>
          <p:cNvPr id="997" name="996 CuadroTexto"/>
          <p:cNvSpPr txBox="1"/>
          <p:nvPr/>
        </p:nvSpPr>
        <p:spPr>
          <a:xfrm>
            <a:off x="1226233" y="6535242"/>
            <a:ext cx="3323197" cy="492443"/>
          </a:xfrm>
          <a:prstGeom prst="rect">
            <a:avLst/>
          </a:prstGeom>
          <a:noFill/>
        </p:spPr>
        <p:txBody>
          <a:bodyPr wrap="square" rtlCol="0">
            <a:spAutoFit/>
          </a:bodyPr>
          <a:lstStyle/>
          <a:p>
            <a:pPr marL="24765">
              <a:lnSpc>
                <a:spcPct val="100000"/>
              </a:lnSpc>
              <a:spcBef>
                <a:spcPts val="1035"/>
              </a:spcBef>
              <a:buClr>
                <a:srgbClr val="1F487C"/>
              </a:buClr>
              <a:buSzPct val="253846"/>
              <a:tabLst>
                <a:tab pos="473075" algn="l"/>
              </a:tabLst>
            </a:pPr>
            <a:r>
              <a:rPr lang="es-ES" sz="1300" spc="25" dirty="0">
                <a:solidFill>
                  <a:srgbClr val="585858"/>
                </a:solidFill>
                <a:latin typeface="Apex New PS Medium Proportional" pitchFamily="50" charset="0"/>
                <a:cs typeface="Calibri"/>
              </a:rPr>
              <a:t>Remodelación Torre de Observación de Base de Rescate</a:t>
            </a:r>
            <a:r>
              <a:rPr lang="es-ES" sz="1300" spc="15" dirty="0">
                <a:solidFill>
                  <a:srgbClr val="585858"/>
                </a:solidFill>
                <a:latin typeface="Apex New PS Medium Proportional" pitchFamily="50" charset="0"/>
                <a:cs typeface="Calibri"/>
              </a:rPr>
              <a:t>.</a:t>
            </a:r>
            <a:endParaRPr lang="es-ES" sz="1300" dirty="0">
              <a:latin typeface="Apex New PS Medium Proportional" pitchFamily="50" charset="0"/>
              <a:cs typeface="Calibri"/>
            </a:endParaRPr>
          </a:p>
        </p:txBody>
      </p:sp>
      <p:sp>
        <p:nvSpPr>
          <p:cNvPr id="998" name="object 472"/>
          <p:cNvSpPr txBox="1"/>
          <p:nvPr/>
        </p:nvSpPr>
        <p:spPr>
          <a:xfrm>
            <a:off x="809679" y="5900439"/>
            <a:ext cx="377190" cy="527685"/>
          </a:xfrm>
          <a:prstGeom prst="rect">
            <a:avLst/>
          </a:prstGeom>
        </p:spPr>
        <p:txBody>
          <a:bodyPr vert="horz" wrap="square" lIns="0" tIns="11430" rIns="0" bIns="0" rtlCol="0">
            <a:spAutoFit/>
          </a:bodyPr>
          <a:lstStyle/>
          <a:p>
            <a:pPr marL="12700">
              <a:lnSpc>
                <a:spcPct val="100000"/>
              </a:lnSpc>
              <a:spcBef>
                <a:spcPts val="90"/>
              </a:spcBef>
            </a:pPr>
            <a:r>
              <a:rPr lang="es-ES" sz="3300" b="1" spc="100" dirty="0">
                <a:solidFill>
                  <a:srgbClr val="1F487C"/>
                </a:solidFill>
                <a:latin typeface="Calibri"/>
                <a:cs typeface="Calibri"/>
              </a:rPr>
              <a:t>3</a:t>
            </a:r>
            <a:r>
              <a:rPr sz="3300" b="1" spc="100" dirty="0">
                <a:solidFill>
                  <a:srgbClr val="1F487C"/>
                </a:solidFill>
                <a:latin typeface="Calibri"/>
                <a:cs typeface="Calibri"/>
              </a:rPr>
              <a:t>.</a:t>
            </a:r>
            <a:endParaRPr sz="3300" dirty="0">
              <a:latin typeface="Calibri"/>
              <a:cs typeface="Calibri"/>
            </a:endParaRPr>
          </a:p>
        </p:txBody>
      </p:sp>
      <p:sp>
        <p:nvSpPr>
          <p:cNvPr id="999" name="object 472"/>
          <p:cNvSpPr txBox="1"/>
          <p:nvPr/>
        </p:nvSpPr>
        <p:spPr>
          <a:xfrm>
            <a:off x="809679" y="6422036"/>
            <a:ext cx="377190" cy="527685"/>
          </a:xfrm>
          <a:prstGeom prst="rect">
            <a:avLst/>
          </a:prstGeom>
        </p:spPr>
        <p:txBody>
          <a:bodyPr vert="horz" wrap="square" lIns="0" tIns="11430" rIns="0" bIns="0" rtlCol="0">
            <a:spAutoFit/>
          </a:bodyPr>
          <a:lstStyle/>
          <a:p>
            <a:pPr marL="12700">
              <a:lnSpc>
                <a:spcPct val="100000"/>
              </a:lnSpc>
              <a:spcBef>
                <a:spcPts val="90"/>
              </a:spcBef>
            </a:pPr>
            <a:r>
              <a:rPr lang="es-ES" sz="3300" b="1" spc="100" dirty="0">
                <a:solidFill>
                  <a:srgbClr val="1F487C"/>
                </a:solidFill>
                <a:latin typeface="Calibri"/>
                <a:cs typeface="Calibri"/>
              </a:rPr>
              <a:t>4</a:t>
            </a:r>
            <a:r>
              <a:rPr sz="3300" b="1" spc="100" dirty="0">
                <a:solidFill>
                  <a:srgbClr val="1F487C"/>
                </a:solidFill>
                <a:latin typeface="Calibri"/>
                <a:cs typeface="Calibri"/>
              </a:rPr>
              <a:t>.</a:t>
            </a:r>
            <a:endParaRPr sz="3300" dirty="0">
              <a:latin typeface="Calibri"/>
              <a:cs typeface="Calibri"/>
            </a:endParaRPr>
          </a:p>
        </p:txBody>
      </p:sp>
      <p:sp>
        <p:nvSpPr>
          <p:cNvPr id="1000" name="object 472"/>
          <p:cNvSpPr txBox="1"/>
          <p:nvPr/>
        </p:nvSpPr>
        <p:spPr>
          <a:xfrm>
            <a:off x="809679" y="5378842"/>
            <a:ext cx="377190" cy="527685"/>
          </a:xfrm>
          <a:prstGeom prst="rect">
            <a:avLst/>
          </a:prstGeom>
        </p:spPr>
        <p:txBody>
          <a:bodyPr vert="horz" wrap="square" lIns="0" tIns="11430" rIns="0" bIns="0" rtlCol="0">
            <a:spAutoFit/>
          </a:bodyPr>
          <a:lstStyle/>
          <a:p>
            <a:pPr marL="12700">
              <a:lnSpc>
                <a:spcPct val="100000"/>
              </a:lnSpc>
              <a:spcBef>
                <a:spcPts val="90"/>
              </a:spcBef>
            </a:pPr>
            <a:r>
              <a:rPr lang="es-ES" sz="3300" b="1" spc="100" dirty="0">
                <a:solidFill>
                  <a:srgbClr val="1F487C"/>
                </a:solidFill>
                <a:latin typeface="Calibri"/>
                <a:cs typeface="Calibri"/>
              </a:rPr>
              <a:t>2</a:t>
            </a:r>
            <a:r>
              <a:rPr sz="3300" b="1" spc="100" dirty="0">
                <a:solidFill>
                  <a:srgbClr val="1F487C"/>
                </a:solidFill>
                <a:latin typeface="Calibri"/>
                <a:cs typeface="Calibri"/>
              </a:rPr>
              <a:t>.</a:t>
            </a:r>
            <a:endParaRPr sz="3300" dirty="0">
              <a:latin typeface="Calibri"/>
              <a:cs typeface="Calibri"/>
            </a:endParaRPr>
          </a:p>
        </p:txBody>
      </p:sp>
      <p:sp>
        <p:nvSpPr>
          <p:cNvPr id="1001" name="object 472"/>
          <p:cNvSpPr txBox="1"/>
          <p:nvPr/>
        </p:nvSpPr>
        <p:spPr>
          <a:xfrm>
            <a:off x="809679" y="4873012"/>
            <a:ext cx="377190" cy="527685"/>
          </a:xfrm>
          <a:prstGeom prst="rect">
            <a:avLst/>
          </a:prstGeom>
        </p:spPr>
        <p:txBody>
          <a:bodyPr vert="horz" wrap="square" lIns="0" tIns="11430" rIns="0" bIns="0" rtlCol="0">
            <a:spAutoFit/>
          </a:bodyPr>
          <a:lstStyle/>
          <a:p>
            <a:pPr marL="12700">
              <a:lnSpc>
                <a:spcPct val="100000"/>
              </a:lnSpc>
              <a:spcBef>
                <a:spcPts val="90"/>
              </a:spcBef>
            </a:pPr>
            <a:r>
              <a:rPr lang="es-ES" sz="3300" b="1" spc="100" dirty="0">
                <a:solidFill>
                  <a:srgbClr val="1F487C"/>
                </a:solidFill>
                <a:latin typeface="Calibri"/>
                <a:cs typeface="Calibri"/>
              </a:rPr>
              <a:t>1</a:t>
            </a:r>
            <a:r>
              <a:rPr sz="3300" b="1" spc="100" dirty="0">
                <a:solidFill>
                  <a:srgbClr val="1F487C"/>
                </a:solidFill>
                <a:latin typeface="Calibri"/>
                <a:cs typeface="Calibri"/>
              </a:rPr>
              <a:t>.</a:t>
            </a:r>
            <a:endParaRPr sz="3300" dirty="0">
              <a:latin typeface="Calibri"/>
              <a:cs typeface="Calibri"/>
            </a:endParaRPr>
          </a:p>
        </p:txBody>
      </p:sp>
      <p:pic>
        <p:nvPicPr>
          <p:cNvPr id="1002" name="Picture 1">
            <a:extLst>
              <a:ext uri="{FF2B5EF4-FFF2-40B4-BE49-F238E27FC236}">
                <a16:creationId xmlns:a16="http://schemas.microsoft.com/office/drawing/2014/main" xmlns="" id="{621E1863-AFE7-4EB1-92B4-FE76EB56123E}"/>
              </a:ext>
            </a:extLst>
          </p:cNvPr>
          <p:cNvPicPr/>
          <p:nvPr/>
        </p:nvPicPr>
        <p:blipFill rotWithShape="1">
          <a:blip r:embed="rId5"/>
          <a:srcRect l="21127" t="18774" r="10844" b="19491"/>
          <a:stretch/>
        </p:blipFill>
        <p:spPr bwMode="auto">
          <a:xfrm>
            <a:off x="5392008" y="3730533"/>
            <a:ext cx="7153862" cy="4803550"/>
          </a:xfrm>
          <a:prstGeom prst="rect">
            <a:avLst/>
          </a:prstGeom>
          <a:ln>
            <a:noFill/>
          </a:ln>
          <a:extLst>
            <a:ext uri="{53640926-AAD7-44D8-BBD7-CCE9431645EC}">
              <a14:shadowObscured xmlns:a14="http://schemas.microsoft.com/office/drawing/2010/main"/>
            </a:ext>
          </a:extLst>
        </p:spPr>
      </p:pic>
      <p:sp>
        <p:nvSpPr>
          <p:cNvPr id="1003" name="object 6"/>
          <p:cNvSpPr txBox="1"/>
          <p:nvPr/>
        </p:nvSpPr>
        <p:spPr>
          <a:xfrm>
            <a:off x="10815208" y="8731179"/>
            <a:ext cx="2014722" cy="368049"/>
          </a:xfrm>
          <a:prstGeom prst="rect">
            <a:avLst/>
          </a:prstGeom>
          <a:solidFill>
            <a:srgbClr val="1F487C"/>
          </a:solidFill>
        </p:spPr>
        <p:txBody>
          <a:bodyPr vert="horz" wrap="square" lIns="0" tIns="85090" rIns="0" bIns="0" rtlCol="0">
            <a:spAutoFit/>
          </a:bodyPr>
          <a:lstStyle/>
          <a:p>
            <a:pPr marL="106680">
              <a:lnSpc>
                <a:spcPts val="2180"/>
              </a:lnSpc>
            </a:pPr>
            <a:r>
              <a:rPr lang="es-PE" sz="1900" b="1" spc="285" dirty="0">
                <a:solidFill>
                  <a:srgbClr val="FFFFFF"/>
                </a:solidFill>
                <a:latin typeface="Apex New PS Medium Proportional" pitchFamily="50" charset="0"/>
                <a:cs typeface="Calibri"/>
              </a:rPr>
              <a:t>60</a:t>
            </a:r>
            <a:r>
              <a:rPr sz="1900" b="1" spc="285" dirty="0">
                <a:solidFill>
                  <a:srgbClr val="FFFFFF"/>
                </a:solidFill>
                <a:latin typeface="Apex New PS Medium Proportional" pitchFamily="50" charset="0"/>
                <a:cs typeface="Calibri"/>
              </a:rPr>
              <a:t>%</a:t>
            </a:r>
            <a:r>
              <a:rPr sz="1900" b="1" spc="-145" dirty="0">
                <a:solidFill>
                  <a:srgbClr val="FFFFFF"/>
                </a:solidFill>
                <a:latin typeface="Apex New PS Medium Proportional" pitchFamily="50" charset="0"/>
                <a:cs typeface="Calibri"/>
              </a:rPr>
              <a:t> </a:t>
            </a:r>
            <a:r>
              <a:rPr sz="1900" b="1" spc="10" dirty="0">
                <a:solidFill>
                  <a:srgbClr val="FFFFFF"/>
                </a:solidFill>
                <a:latin typeface="Apex New PS Medium Proportional" pitchFamily="50" charset="0"/>
                <a:cs typeface="Calibri"/>
              </a:rPr>
              <a:t>de avance</a:t>
            </a:r>
            <a:endParaRPr sz="1900" dirty="0">
              <a:latin typeface="Apex New PS Medium Proportional" pitchFamily="50" charset="0"/>
              <a:cs typeface="Calibri"/>
            </a:endParaRPr>
          </a:p>
        </p:txBody>
      </p:sp>
      <p:sp>
        <p:nvSpPr>
          <p:cNvPr id="1004"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1006" name="Marcador de contenido 10">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1007" name="Marcador de contenido 10">
            <a:hlinkClick r:id="" action="ppaction://hlinkshowjump?jump=previous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1008" name="Marcador de contenido 5" descr="casita.png">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1009" name="Botón de acción: Personalizar 4">
            <a:hlinkClick r:id="rId9"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1010" name="Botón de acción: Personalizar 16">
            <a:hlinkClick r:id="rId10"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1011" name="Botón de acción: Personalizar 17">
            <a:hlinkClick r:id="rId11"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1012" name="Botón de acción: Personalizar 18">
            <a:hlinkClick r:id="rId12"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1013" name="Botón de acción: Personalizar 18">
            <a:hlinkClick r:id="rId12"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1014" name="Botón de acción: Personalizar 18">
            <a:hlinkClick r:id="rId12"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490" name="CuadroTexto 10">
            <a:hlinkClick r:id="rId13"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491" name="CuadroTexto 10">
            <a:hlinkClick r:id="rId14"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latin typeface="ApexNew-Book"/>
                <a:cs typeface="ApexNew-Book"/>
              </a:rPr>
              <a:t>OPERACIONES</a:t>
            </a:r>
          </a:p>
        </p:txBody>
      </p:sp>
      <p:sp>
        <p:nvSpPr>
          <p:cNvPr id="492" name="CuadroTexto 9">
            <a:hlinkClick r:id="rId15"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latin typeface="ApexNew-Book"/>
                <a:cs typeface="ApexNew-Book"/>
              </a:rPr>
              <a:t>PRINCIPALES </a:t>
            </a:r>
            <a:endParaRPr lang="es-ES" sz="850" dirty="0">
              <a:latin typeface="ApexNew-Book"/>
              <a:cs typeface="ApexNew-Book"/>
            </a:endParaRPr>
          </a:p>
          <a:p>
            <a:pPr algn="ctr"/>
            <a:r>
              <a:rPr lang="es-ES" sz="850" dirty="0" smtClean="0">
                <a:latin typeface="ApexNew-Book"/>
                <a:cs typeface="ApexNew-Book"/>
              </a:rPr>
              <a:t>PROYECTOS </a:t>
            </a:r>
            <a:r>
              <a:rPr lang="es-ES" sz="850" dirty="0">
                <a:latin typeface="ApexNew-Book"/>
                <a:cs typeface="ApexNew-Book"/>
              </a:rPr>
              <a:t>2017 </a:t>
            </a:r>
          </a:p>
        </p:txBody>
      </p:sp>
      <p:sp>
        <p:nvSpPr>
          <p:cNvPr id="493" name="CuadroTexto 10">
            <a:hlinkClick r:id="rId16"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494" name="CuadroTexto 9">
            <a:hlinkClick r:id="rId17"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495" name="CuadroTexto 9">
            <a:hlinkClick r:id="rId18"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496" name="CuadroTexto 9">
            <a:hlinkClick r:id="rId19" action="ppaction://hlinksldjump"/>
          </p:cNvPr>
          <p:cNvSpPr txBox="1"/>
          <p:nvPr/>
        </p:nvSpPr>
        <p:spPr>
          <a:xfrm>
            <a:off x="4197490" y="1521068"/>
            <a:ext cx="1584591" cy="408697"/>
          </a:xfrm>
          <a:prstGeom prst="rect">
            <a:avLst/>
          </a:prstGeom>
          <a:noFill/>
        </p:spPr>
        <p:txBody>
          <a:bodyPr wrap="none" lIns="145664" tIns="72832" rIns="145664" bIns="72832" rtlCol="0">
            <a:spAutoFit/>
          </a:bodyPr>
          <a:lstStyle/>
          <a:p>
            <a:pPr algn="ctr"/>
            <a:r>
              <a:rPr lang="es-ES" sz="850" dirty="0">
                <a:solidFill>
                  <a:srgbClr val="FF0000"/>
                </a:solidFill>
                <a:latin typeface="ApexNew-Book"/>
                <a:cs typeface="ApexNew-Book"/>
              </a:rPr>
              <a:t>PRINCIPALES PROYECTOS </a:t>
            </a:r>
          </a:p>
          <a:p>
            <a:pPr algn="ctr"/>
            <a:r>
              <a:rPr lang="es-ES" sz="850" dirty="0">
                <a:solidFill>
                  <a:srgbClr val="FF0000"/>
                </a:solidFill>
                <a:latin typeface="ApexNew-Book"/>
                <a:cs typeface="ApexNew-Book"/>
              </a:rPr>
              <a:t>2017 EN EJECUCIÓN </a:t>
            </a:r>
          </a:p>
        </p:txBody>
      </p:sp>
    </p:spTree>
    <p:extLst>
      <p:ext uri="{BB962C8B-B14F-4D97-AF65-F5344CB8AC3E}">
        <p14:creationId xmlns:p14="http://schemas.microsoft.com/office/powerpoint/2010/main" val="4214802666"/>
      </p:ext>
    </p:extLst>
  </p:cSld>
  <p:clrMapOvr>
    <a:masterClrMapping/>
  </p:clrMapOvr>
  <p:transition spd="slow" advClick="0">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object 2"/>
          <p:cNvSpPr/>
          <p:nvPr/>
        </p:nvSpPr>
        <p:spPr>
          <a:xfrm>
            <a:off x="396" y="3439241"/>
            <a:ext cx="13002739" cy="5911372"/>
          </a:xfrm>
          <a:prstGeom prst="rect">
            <a:avLst/>
          </a:prstGeom>
          <a:blipFill>
            <a:blip r:embed="rId2" cstate="print"/>
            <a:stretch>
              <a:fillRect/>
            </a:stretch>
          </a:blipFill>
        </p:spPr>
        <p:txBody>
          <a:bodyPr wrap="square" lIns="0" tIns="0" rIns="0" bIns="0" rtlCol="0"/>
          <a:lstStyle/>
          <a:p>
            <a:endParaRPr dirty="0"/>
          </a:p>
        </p:txBody>
      </p:sp>
      <p:sp>
        <p:nvSpPr>
          <p:cNvPr id="536" name="CuadroTexto 15"/>
          <p:cNvSpPr txBox="1"/>
          <p:nvPr/>
        </p:nvSpPr>
        <p:spPr>
          <a:xfrm>
            <a:off x="6973007" y="2169854"/>
            <a:ext cx="5562100" cy="1323439"/>
          </a:xfrm>
          <a:prstGeom prst="rect">
            <a:avLst/>
          </a:prstGeom>
          <a:noFill/>
        </p:spPr>
        <p:txBody>
          <a:bodyPr wrap="none" rtlCol="0">
            <a:spAutoFit/>
          </a:bodyPr>
          <a:lstStyle/>
          <a:p>
            <a:pPr algn="r"/>
            <a:r>
              <a:rPr lang="es-ES" sz="4000" dirty="0" smtClean="0">
                <a:solidFill>
                  <a:schemeClr val="tx2"/>
                </a:solidFill>
                <a:latin typeface="ApexNew-HeavyItalic"/>
                <a:cs typeface="ApexNew-HeavyItalic"/>
              </a:rPr>
              <a:t>AMPLIACIÓN </a:t>
            </a:r>
            <a:r>
              <a:rPr lang="es-ES" sz="4000" dirty="0">
                <a:solidFill>
                  <a:schemeClr val="tx2"/>
                </a:solidFill>
                <a:latin typeface="ApexNew-HeavyItalic"/>
                <a:cs typeface="ApexNew-HeavyItalic"/>
              </a:rPr>
              <a:t>DE SALAS</a:t>
            </a:r>
          </a:p>
          <a:p>
            <a:pPr algn="r"/>
            <a:r>
              <a:rPr lang="es-ES" sz="4000" dirty="0">
                <a:solidFill>
                  <a:schemeClr val="tx2"/>
                </a:solidFill>
                <a:latin typeface="ApexNew-HeavyItalic"/>
                <a:cs typeface="ApexNew-HeavyItalic"/>
              </a:rPr>
              <a:t>DE EQUIPAJE NACIONAL</a:t>
            </a:r>
          </a:p>
        </p:txBody>
      </p:sp>
      <p:sp>
        <p:nvSpPr>
          <p:cNvPr id="26" name="object 6"/>
          <p:cNvSpPr/>
          <p:nvPr/>
        </p:nvSpPr>
        <p:spPr>
          <a:xfrm>
            <a:off x="5050129" y="3582658"/>
            <a:ext cx="147320" cy="72390"/>
          </a:xfrm>
          <a:custGeom>
            <a:avLst/>
            <a:gdLst/>
            <a:ahLst/>
            <a:cxnLst/>
            <a:rect l="l" t="t" r="r" b="b"/>
            <a:pathLst>
              <a:path w="147320" h="72389">
                <a:moveTo>
                  <a:pt x="0" y="72330"/>
                </a:moveTo>
                <a:lnTo>
                  <a:pt x="146850" y="0"/>
                </a:lnTo>
              </a:path>
            </a:pathLst>
          </a:custGeom>
          <a:ln w="35013">
            <a:solidFill>
              <a:srgbClr val="8ED1E9"/>
            </a:solidFill>
          </a:ln>
        </p:spPr>
        <p:txBody>
          <a:bodyPr wrap="square" lIns="0" tIns="0" rIns="0" bIns="0" rtlCol="0"/>
          <a:lstStyle/>
          <a:p>
            <a:endParaRPr/>
          </a:p>
        </p:txBody>
      </p:sp>
      <p:sp>
        <p:nvSpPr>
          <p:cNvPr id="27" name="object 7"/>
          <p:cNvSpPr/>
          <p:nvPr/>
        </p:nvSpPr>
        <p:spPr>
          <a:xfrm>
            <a:off x="5050129" y="3582658"/>
            <a:ext cx="454025" cy="223520"/>
          </a:xfrm>
          <a:custGeom>
            <a:avLst/>
            <a:gdLst/>
            <a:ahLst/>
            <a:cxnLst/>
            <a:rect l="l" t="t" r="r" b="b"/>
            <a:pathLst>
              <a:path w="454025" h="223520">
                <a:moveTo>
                  <a:pt x="0" y="223517"/>
                </a:moveTo>
                <a:lnTo>
                  <a:pt x="453801" y="0"/>
                </a:lnTo>
              </a:path>
            </a:pathLst>
          </a:custGeom>
          <a:ln w="35013">
            <a:solidFill>
              <a:srgbClr val="8ED1E9"/>
            </a:solidFill>
          </a:ln>
        </p:spPr>
        <p:txBody>
          <a:bodyPr wrap="square" lIns="0" tIns="0" rIns="0" bIns="0" rtlCol="0"/>
          <a:lstStyle/>
          <a:p>
            <a:endParaRPr/>
          </a:p>
        </p:txBody>
      </p:sp>
      <p:sp>
        <p:nvSpPr>
          <p:cNvPr id="28" name="object 8"/>
          <p:cNvSpPr/>
          <p:nvPr/>
        </p:nvSpPr>
        <p:spPr>
          <a:xfrm>
            <a:off x="5050129" y="3582658"/>
            <a:ext cx="760730" cy="375285"/>
          </a:xfrm>
          <a:custGeom>
            <a:avLst/>
            <a:gdLst/>
            <a:ahLst/>
            <a:cxnLst/>
            <a:rect l="l" t="t" r="r" b="b"/>
            <a:pathLst>
              <a:path w="760729" h="375285">
                <a:moveTo>
                  <a:pt x="0" y="374689"/>
                </a:moveTo>
                <a:lnTo>
                  <a:pt x="760721" y="0"/>
                </a:lnTo>
              </a:path>
            </a:pathLst>
          </a:custGeom>
          <a:ln w="35013">
            <a:solidFill>
              <a:srgbClr val="8ED1E9"/>
            </a:solidFill>
          </a:ln>
        </p:spPr>
        <p:txBody>
          <a:bodyPr wrap="square" lIns="0" tIns="0" rIns="0" bIns="0" rtlCol="0"/>
          <a:lstStyle/>
          <a:p>
            <a:endParaRPr/>
          </a:p>
        </p:txBody>
      </p:sp>
      <p:sp>
        <p:nvSpPr>
          <p:cNvPr id="38" name="object 9"/>
          <p:cNvSpPr/>
          <p:nvPr/>
        </p:nvSpPr>
        <p:spPr>
          <a:xfrm>
            <a:off x="5050129" y="3582658"/>
            <a:ext cx="1068070" cy="526415"/>
          </a:xfrm>
          <a:custGeom>
            <a:avLst/>
            <a:gdLst/>
            <a:ahLst/>
            <a:cxnLst/>
            <a:rect l="l" t="t" r="r" b="b"/>
            <a:pathLst>
              <a:path w="1068070" h="526414">
                <a:moveTo>
                  <a:pt x="0" y="525861"/>
                </a:moveTo>
                <a:lnTo>
                  <a:pt x="1067641" y="0"/>
                </a:lnTo>
              </a:path>
            </a:pathLst>
          </a:custGeom>
          <a:ln w="35013">
            <a:solidFill>
              <a:srgbClr val="8ED1E9"/>
            </a:solidFill>
          </a:ln>
        </p:spPr>
        <p:txBody>
          <a:bodyPr wrap="square" lIns="0" tIns="0" rIns="0" bIns="0" rtlCol="0"/>
          <a:lstStyle/>
          <a:p>
            <a:endParaRPr/>
          </a:p>
        </p:txBody>
      </p:sp>
      <p:sp>
        <p:nvSpPr>
          <p:cNvPr id="39" name="object 10"/>
          <p:cNvSpPr/>
          <p:nvPr/>
        </p:nvSpPr>
        <p:spPr>
          <a:xfrm>
            <a:off x="5050129" y="3582658"/>
            <a:ext cx="1374775" cy="677545"/>
          </a:xfrm>
          <a:custGeom>
            <a:avLst/>
            <a:gdLst/>
            <a:ahLst/>
            <a:cxnLst/>
            <a:rect l="l" t="t" r="r" b="b"/>
            <a:pathLst>
              <a:path w="1374775" h="677545">
                <a:moveTo>
                  <a:pt x="0" y="677021"/>
                </a:moveTo>
                <a:lnTo>
                  <a:pt x="1374540" y="0"/>
                </a:lnTo>
              </a:path>
            </a:pathLst>
          </a:custGeom>
          <a:ln w="35013">
            <a:solidFill>
              <a:srgbClr val="8ED1E9"/>
            </a:solidFill>
          </a:ln>
        </p:spPr>
        <p:txBody>
          <a:bodyPr wrap="square" lIns="0" tIns="0" rIns="0" bIns="0" rtlCol="0"/>
          <a:lstStyle/>
          <a:p>
            <a:endParaRPr/>
          </a:p>
        </p:txBody>
      </p:sp>
      <p:sp>
        <p:nvSpPr>
          <p:cNvPr id="40" name="object 11"/>
          <p:cNvSpPr/>
          <p:nvPr/>
        </p:nvSpPr>
        <p:spPr>
          <a:xfrm>
            <a:off x="5050129" y="3582658"/>
            <a:ext cx="1681480" cy="828675"/>
          </a:xfrm>
          <a:custGeom>
            <a:avLst/>
            <a:gdLst/>
            <a:ahLst/>
            <a:cxnLst/>
            <a:rect l="l" t="t" r="r" b="b"/>
            <a:pathLst>
              <a:path w="1681479" h="828675">
                <a:moveTo>
                  <a:pt x="0" y="828187"/>
                </a:moveTo>
                <a:lnTo>
                  <a:pt x="1681455" y="0"/>
                </a:lnTo>
              </a:path>
            </a:pathLst>
          </a:custGeom>
          <a:ln w="35013">
            <a:solidFill>
              <a:srgbClr val="8ED1E9"/>
            </a:solidFill>
          </a:ln>
        </p:spPr>
        <p:txBody>
          <a:bodyPr wrap="square" lIns="0" tIns="0" rIns="0" bIns="0" rtlCol="0"/>
          <a:lstStyle/>
          <a:p>
            <a:endParaRPr/>
          </a:p>
        </p:txBody>
      </p:sp>
      <p:sp>
        <p:nvSpPr>
          <p:cNvPr id="41" name="object 12"/>
          <p:cNvSpPr/>
          <p:nvPr/>
        </p:nvSpPr>
        <p:spPr>
          <a:xfrm>
            <a:off x="5050129" y="3582658"/>
            <a:ext cx="1988820" cy="979805"/>
          </a:xfrm>
          <a:custGeom>
            <a:avLst/>
            <a:gdLst/>
            <a:ahLst/>
            <a:cxnLst/>
            <a:rect l="l" t="t" r="r" b="b"/>
            <a:pathLst>
              <a:path w="1988820" h="979804">
                <a:moveTo>
                  <a:pt x="0" y="979375"/>
                </a:moveTo>
                <a:lnTo>
                  <a:pt x="1988396" y="0"/>
                </a:lnTo>
              </a:path>
            </a:pathLst>
          </a:custGeom>
          <a:ln w="35013">
            <a:solidFill>
              <a:srgbClr val="8ED1E9"/>
            </a:solidFill>
          </a:ln>
        </p:spPr>
        <p:txBody>
          <a:bodyPr wrap="square" lIns="0" tIns="0" rIns="0" bIns="0" rtlCol="0"/>
          <a:lstStyle/>
          <a:p>
            <a:endParaRPr/>
          </a:p>
        </p:txBody>
      </p:sp>
      <p:sp>
        <p:nvSpPr>
          <p:cNvPr id="42" name="object 13"/>
          <p:cNvSpPr/>
          <p:nvPr/>
        </p:nvSpPr>
        <p:spPr>
          <a:xfrm>
            <a:off x="5050129" y="3582658"/>
            <a:ext cx="2295525" cy="1130935"/>
          </a:xfrm>
          <a:custGeom>
            <a:avLst/>
            <a:gdLst/>
            <a:ahLst/>
            <a:cxnLst/>
            <a:rect l="l" t="t" r="r" b="b"/>
            <a:pathLst>
              <a:path w="2295525" h="1130935">
                <a:moveTo>
                  <a:pt x="0" y="1130550"/>
                </a:moveTo>
                <a:lnTo>
                  <a:pt x="2295328" y="0"/>
                </a:lnTo>
              </a:path>
            </a:pathLst>
          </a:custGeom>
          <a:ln w="35013">
            <a:solidFill>
              <a:srgbClr val="8ED1E9"/>
            </a:solidFill>
          </a:ln>
        </p:spPr>
        <p:txBody>
          <a:bodyPr wrap="square" lIns="0" tIns="0" rIns="0" bIns="0" rtlCol="0"/>
          <a:lstStyle/>
          <a:p>
            <a:endParaRPr/>
          </a:p>
        </p:txBody>
      </p:sp>
      <p:sp>
        <p:nvSpPr>
          <p:cNvPr id="43" name="object 14"/>
          <p:cNvSpPr/>
          <p:nvPr/>
        </p:nvSpPr>
        <p:spPr>
          <a:xfrm>
            <a:off x="5050129" y="3582658"/>
            <a:ext cx="2602865" cy="1282065"/>
          </a:xfrm>
          <a:custGeom>
            <a:avLst/>
            <a:gdLst/>
            <a:ahLst/>
            <a:cxnLst/>
            <a:rect l="l" t="t" r="r" b="b"/>
            <a:pathLst>
              <a:path w="2602865" h="1282064">
                <a:moveTo>
                  <a:pt x="0" y="1281721"/>
                </a:moveTo>
                <a:lnTo>
                  <a:pt x="2602248" y="0"/>
                </a:lnTo>
              </a:path>
            </a:pathLst>
          </a:custGeom>
          <a:ln w="35013">
            <a:solidFill>
              <a:srgbClr val="8ED1E9"/>
            </a:solidFill>
          </a:ln>
        </p:spPr>
        <p:txBody>
          <a:bodyPr wrap="square" lIns="0" tIns="0" rIns="0" bIns="0" rtlCol="0"/>
          <a:lstStyle/>
          <a:p>
            <a:endParaRPr/>
          </a:p>
        </p:txBody>
      </p:sp>
      <p:sp>
        <p:nvSpPr>
          <p:cNvPr id="44" name="object 15"/>
          <p:cNvSpPr/>
          <p:nvPr/>
        </p:nvSpPr>
        <p:spPr>
          <a:xfrm>
            <a:off x="5050129" y="3582658"/>
            <a:ext cx="2909570" cy="1433195"/>
          </a:xfrm>
          <a:custGeom>
            <a:avLst/>
            <a:gdLst/>
            <a:ahLst/>
            <a:cxnLst/>
            <a:rect l="l" t="t" r="r" b="b"/>
            <a:pathLst>
              <a:path w="2909570" h="1433195">
                <a:moveTo>
                  <a:pt x="0" y="1432896"/>
                </a:moveTo>
                <a:lnTo>
                  <a:pt x="2909181" y="0"/>
                </a:lnTo>
              </a:path>
            </a:pathLst>
          </a:custGeom>
          <a:ln w="35013">
            <a:solidFill>
              <a:srgbClr val="8ED1E9"/>
            </a:solidFill>
          </a:ln>
        </p:spPr>
        <p:txBody>
          <a:bodyPr wrap="square" lIns="0" tIns="0" rIns="0" bIns="0" rtlCol="0"/>
          <a:lstStyle/>
          <a:p>
            <a:endParaRPr/>
          </a:p>
        </p:txBody>
      </p:sp>
      <p:sp>
        <p:nvSpPr>
          <p:cNvPr id="45" name="object 16"/>
          <p:cNvSpPr/>
          <p:nvPr/>
        </p:nvSpPr>
        <p:spPr>
          <a:xfrm>
            <a:off x="5050129" y="3582658"/>
            <a:ext cx="3216275" cy="1584325"/>
          </a:xfrm>
          <a:custGeom>
            <a:avLst/>
            <a:gdLst/>
            <a:ahLst/>
            <a:cxnLst/>
            <a:rect l="l" t="t" r="r" b="b"/>
            <a:pathLst>
              <a:path w="3216275" h="1584325">
                <a:moveTo>
                  <a:pt x="0" y="1584064"/>
                </a:moveTo>
                <a:lnTo>
                  <a:pt x="3216096" y="0"/>
                </a:lnTo>
              </a:path>
            </a:pathLst>
          </a:custGeom>
          <a:ln w="35013">
            <a:solidFill>
              <a:srgbClr val="8ED1E9"/>
            </a:solidFill>
          </a:ln>
        </p:spPr>
        <p:txBody>
          <a:bodyPr wrap="square" lIns="0" tIns="0" rIns="0" bIns="0" rtlCol="0"/>
          <a:lstStyle/>
          <a:p>
            <a:endParaRPr/>
          </a:p>
        </p:txBody>
      </p:sp>
      <p:sp>
        <p:nvSpPr>
          <p:cNvPr id="46" name="object 17"/>
          <p:cNvSpPr/>
          <p:nvPr/>
        </p:nvSpPr>
        <p:spPr>
          <a:xfrm>
            <a:off x="5050129" y="3582658"/>
            <a:ext cx="3523615" cy="1735455"/>
          </a:xfrm>
          <a:custGeom>
            <a:avLst/>
            <a:gdLst/>
            <a:ahLst/>
            <a:cxnLst/>
            <a:rect l="l" t="t" r="r" b="b"/>
            <a:pathLst>
              <a:path w="3523615" h="1735454">
                <a:moveTo>
                  <a:pt x="0" y="1735251"/>
                </a:moveTo>
                <a:lnTo>
                  <a:pt x="3523046" y="0"/>
                </a:lnTo>
              </a:path>
            </a:pathLst>
          </a:custGeom>
          <a:ln w="35013">
            <a:solidFill>
              <a:srgbClr val="8ED1E9"/>
            </a:solidFill>
          </a:ln>
        </p:spPr>
        <p:txBody>
          <a:bodyPr wrap="square" lIns="0" tIns="0" rIns="0" bIns="0" rtlCol="0"/>
          <a:lstStyle/>
          <a:p>
            <a:endParaRPr/>
          </a:p>
        </p:txBody>
      </p:sp>
      <p:sp>
        <p:nvSpPr>
          <p:cNvPr id="54" name="object 18"/>
          <p:cNvSpPr/>
          <p:nvPr/>
        </p:nvSpPr>
        <p:spPr>
          <a:xfrm>
            <a:off x="5050129" y="3595411"/>
            <a:ext cx="3830320" cy="1886585"/>
          </a:xfrm>
          <a:custGeom>
            <a:avLst/>
            <a:gdLst/>
            <a:ahLst/>
            <a:cxnLst/>
            <a:rect l="l" t="t" r="r" b="b"/>
            <a:pathLst>
              <a:path w="3830320" h="1886585">
                <a:moveTo>
                  <a:pt x="0" y="1886413"/>
                </a:moveTo>
                <a:lnTo>
                  <a:pt x="3829934" y="0"/>
                </a:lnTo>
              </a:path>
            </a:pathLst>
          </a:custGeom>
          <a:ln w="35013">
            <a:solidFill>
              <a:srgbClr val="8ED1E9"/>
            </a:solidFill>
          </a:ln>
        </p:spPr>
        <p:txBody>
          <a:bodyPr wrap="square" lIns="0" tIns="0" rIns="0" bIns="0" rtlCol="0"/>
          <a:lstStyle/>
          <a:p>
            <a:endParaRPr/>
          </a:p>
        </p:txBody>
      </p:sp>
      <p:sp>
        <p:nvSpPr>
          <p:cNvPr id="55" name="object 19"/>
          <p:cNvSpPr/>
          <p:nvPr/>
        </p:nvSpPr>
        <p:spPr>
          <a:xfrm>
            <a:off x="5050129" y="3582658"/>
            <a:ext cx="4137025" cy="2037714"/>
          </a:xfrm>
          <a:custGeom>
            <a:avLst/>
            <a:gdLst/>
            <a:ahLst/>
            <a:cxnLst/>
            <a:rect l="l" t="t" r="r" b="b"/>
            <a:pathLst>
              <a:path w="4137025" h="2037714">
                <a:moveTo>
                  <a:pt x="0" y="2037585"/>
                </a:moveTo>
                <a:lnTo>
                  <a:pt x="4136854" y="0"/>
                </a:lnTo>
              </a:path>
            </a:pathLst>
          </a:custGeom>
          <a:ln w="35013">
            <a:solidFill>
              <a:srgbClr val="8ED1E9"/>
            </a:solidFill>
          </a:ln>
        </p:spPr>
        <p:txBody>
          <a:bodyPr wrap="square" lIns="0" tIns="0" rIns="0" bIns="0" rtlCol="0"/>
          <a:lstStyle/>
          <a:p>
            <a:endParaRPr/>
          </a:p>
        </p:txBody>
      </p:sp>
      <p:sp>
        <p:nvSpPr>
          <p:cNvPr id="56" name="object 20"/>
          <p:cNvSpPr/>
          <p:nvPr/>
        </p:nvSpPr>
        <p:spPr>
          <a:xfrm>
            <a:off x="5050129" y="3582658"/>
            <a:ext cx="4444365" cy="2188845"/>
          </a:xfrm>
          <a:custGeom>
            <a:avLst/>
            <a:gdLst/>
            <a:ahLst/>
            <a:cxnLst/>
            <a:rect l="l" t="t" r="r" b="b"/>
            <a:pathLst>
              <a:path w="4444365" h="2188845">
                <a:moveTo>
                  <a:pt x="0" y="2188760"/>
                </a:moveTo>
                <a:lnTo>
                  <a:pt x="4443790" y="0"/>
                </a:lnTo>
              </a:path>
            </a:pathLst>
          </a:custGeom>
          <a:ln w="35013">
            <a:solidFill>
              <a:srgbClr val="8ED1E9"/>
            </a:solidFill>
          </a:ln>
        </p:spPr>
        <p:txBody>
          <a:bodyPr wrap="square" lIns="0" tIns="0" rIns="0" bIns="0" rtlCol="0"/>
          <a:lstStyle/>
          <a:p>
            <a:endParaRPr/>
          </a:p>
        </p:txBody>
      </p:sp>
      <p:sp>
        <p:nvSpPr>
          <p:cNvPr id="57" name="object 21"/>
          <p:cNvSpPr/>
          <p:nvPr/>
        </p:nvSpPr>
        <p:spPr>
          <a:xfrm>
            <a:off x="5050129" y="3582658"/>
            <a:ext cx="4751070" cy="2339975"/>
          </a:xfrm>
          <a:custGeom>
            <a:avLst/>
            <a:gdLst/>
            <a:ahLst/>
            <a:cxnLst/>
            <a:rect l="l" t="t" r="r" b="b"/>
            <a:pathLst>
              <a:path w="4751070" h="2339975">
                <a:moveTo>
                  <a:pt x="0" y="2339942"/>
                </a:moveTo>
                <a:lnTo>
                  <a:pt x="4750720" y="0"/>
                </a:lnTo>
              </a:path>
            </a:pathLst>
          </a:custGeom>
          <a:ln w="35013">
            <a:solidFill>
              <a:srgbClr val="8ED1E9"/>
            </a:solidFill>
          </a:ln>
        </p:spPr>
        <p:txBody>
          <a:bodyPr wrap="square" lIns="0" tIns="0" rIns="0" bIns="0" rtlCol="0"/>
          <a:lstStyle/>
          <a:p>
            <a:endParaRPr/>
          </a:p>
        </p:txBody>
      </p:sp>
      <p:sp>
        <p:nvSpPr>
          <p:cNvPr id="58" name="object 22"/>
          <p:cNvSpPr/>
          <p:nvPr/>
        </p:nvSpPr>
        <p:spPr>
          <a:xfrm>
            <a:off x="5050129" y="3582658"/>
            <a:ext cx="5057775" cy="2491105"/>
          </a:xfrm>
          <a:custGeom>
            <a:avLst/>
            <a:gdLst/>
            <a:ahLst/>
            <a:cxnLst/>
            <a:rect l="l" t="t" r="r" b="b"/>
            <a:pathLst>
              <a:path w="5057775" h="2491104">
                <a:moveTo>
                  <a:pt x="0" y="2491105"/>
                </a:moveTo>
                <a:lnTo>
                  <a:pt x="5057639" y="0"/>
                </a:lnTo>
              </a:path>
            </a:pathLst>
          </a:custGeom>
          <a:ln w="35013">
            <a:solidFill>
              <a:srgbClr val="8ED1E9"/>
            </a:solidFill>
          </a:ln>
        </p:spPr>
        <p:txBody>
          <a:bodyPr wrap="square" lIns="0" tIns="0" rIns="0" bIns="0" rtlCol="0"/>
          <a:lstStyle/>
          <a:p>
            <a:endParaRPr/>
          </a:p>
        </p:txBody>
      </p:sp>
      <p:sp>
        <p:nvSpPr>
          <p:cNvPr id="59" name="object 23"/>
          <p:cNvSpPr/>
          <p:nvPr/>
        </p:nvSpPr>
        <p:spPr>
          <a:xfrm>
            <a:off x="5050129" y="3582658"/>
            <a:ext cx="5365115" cy="2642870"/>
          </a:xfrm>
          <a:custGeom>
            <a:avLst/>
            <a:gdLst/>
            <a:ahLst/>
            <a:cxnLst/>
            <a:rect l="l" t="t" r="r" b="b"/>
            <a:pathLst>
              <a:path w="5365115" h="2642870">
                <a:moveTo>
                  <a:pt x="0" y="2642276"/>
                </a:moveTo>
                <a:lnTo>
                  <a:pt x="5364552" y="0"/>
                </a:lnTo>
              </a:path>
            </a:pathLst>
          </a:custGeom>
          <a:ln w="35013">
            <a:solidFill>
              <a:srgbClr val="8ED1E9"/>
            </a:solidFill>
          </a:ln>
        </p:spPr>
        <p:txBody>
          <a:bodyPr wrap="square" lIns="0" tIns="0" rIns="0" bIns="0" rtlCol="0"/>
          <a:lstStyle/>
          <a:p>
            <a:endParaRPr/>
          </a:p>
        </p:txBody>
      </p:sp>
      <p:sp>
        <p:nvSpPr>
          <p:cNvPr id="60" name="object 24"/>
          <p:cNvSpPr/>
          <p:nvPr/>
        </p:nvSpPr>
        <p:spPr>
          <a:xfrm>
            <a:off x="5050129" y="3582658"/>
            <a:ext cx="5671820" cy="2794000"/>
          </a:xfrm>
          <a:custGeom>
            <a:avLst/>
            <a:gdLst/>
            <a:ahLst/>
            <a:cxnLst/>
            <a:rect l="l" t="t" r="r" b="b"/>
            <a:pathLst>
              <a:path w="5671820" h="2794000">
                <a:moveTo>
                  <a:pt x="0" y="2793448"/>
                </a:moveTo>
                <a:lnTo>
                  <a:pt x="5671481" y="0"/>
                </a:lnTo>
              </a:path>
            </a:pathLst>
          </a:custGeom>
          <a:ln w="35013">
            <a:solidFill>
              <a:srgbClr val="8ED1E9"/>
            </a:solidFill>
          </a:ln>
        </p:spPr>
        <p:txBody>
          <a:bodyPr wrap="square" lIns="0" tIns="0" rIns="0" bIns="0" rtlCol="0"/>
          <a:lstStyle/>
          <a:p>
            <a:endParaRPr/>
          </a:p>
        </p:txBody>
      </p:sp>
      <p:sp>
        <p:nvSpPr>
          <p:cNvPr id="61" name="object 25"/>
          <p:cNvSpPr/>
          <p:nvPr/>
        </p:nvSpPr>
        <p:spPr>
          <a:xfrm>
            <a:off x="5050129" y="3582658"/>
            <a:ext cx="5978525" cy="2945130"/>
          </a:xfrm>
          <a:custGeom>
            <a:avLst/>
            <a:gdLst/>
            <a:ahLst/>
            <a:cxnLst/>
            <a:rect l="l" t="t" r="r" b="b"/>
            <a:pathLst>
              <a:path w="5978525" h="2945129">
                <a:moveTo>
                  <a:pt x="0" y="2944620"/>
                </a:moveTo>
                <a:lnTo>
                  <a:pt x="5978403" y="0"/>
                </a:lnTo>
              </a:path>
            </a:pathLst>
          </a:custGeom>
          <a:ln w="35013">
            <a:solidFill>
              <a:srgbClr val="8ED1E9"/>
            </a:solidFill>
          </a:ln>
        </p:spPr>
        <p:txBody>
          <a:bodyPr wrap="square" lIns="0" tIns="0" rIns="0" bIns="0" rtlCol="0"/>
          <a:lstStyle/>
          <a:p>
            <a:endParaRPr/>
          </a:p>
        </p:txBody>
      </p:sp>
      <p:sp>
        <p:nvSpPr>
          <p:cNvPr id="62" name="object 26"/>
          <p:cNvSpPr/>
          <p:nvPr/>
        </p:nvSpPr>
        <p:spPr>
          <a:xfrm>
            <a:off x="5050129" y="3582658"/>
            <a:ext cx="6285865" cy="3096260"/>
          </a:xfrm>
          <a:custGeom>
            <a:avLst/>
            <a:gdLst/>
            <a:ahLst/>
            <a:cxnLst/>
            <a:rect l="l" t="t" r="r" b="b"/>
            <a:pathLst>
              <a:path w="6285865" h="3096260">
                <a:moveTo>
                  <a:pt x="0" y="3095808"/>
                </a:moveTo>
                <a:lnTo>
                  <a:pt x="6285336" y="0"/>
                </a:lnTo>
              </a:path>
            </a:pathLst>
          </a:custGeom>
          <a:ln w="35013">
            <a:solidFill>
              <a:srgbClr val="8ED1E9"/>
            </a:solidFill>
          </a:ln>
        </p:spPr>
        <p:txBody>
          <a:bodyPr wrap="square" lIns="0" tIns="0" rIns="0" bIns="0" rtlCol="0"/>
          <a:lstStyle/>
          <a:p>
            <a:endParaRPr/>
          </a:p>
        </p:txBody>
      </p:sp>
      <p:sp>
        <p:nvSpPr>
          <p:cNvPr id="63" name="object 27"/>
          <p:cNvSpPr/>
          <p:nvPr/>
        </p:nvSpPr>
        <p:spPr>
          <a:xfrm>
            <a:off x="5050129" y="3582658"/>
            <a:ext cx="6592570" cy="3247390"/>
          </a:xfrm>
          <a:custGeom>
            <a:avLst/>
            <a:gdLst/>
            <a:ahLst/>
            <a:cxnLst/>
            <a:rect l="l" t="t" r="r" b="b"/>
            <a:pathLst>
              <a:path w="6592570" h="3247390">
                <a:moveTo>
                  <a:pt x="0" y="3246982"/>
                </a:moveTo>
                <a:lnTo>
                  <a:pt x="6592274" y="0"/>
                </a:lnTo>
              </a:path>
            </a:pathLst>
          </a:custGeom>
          <a:ln w="35013">
            <a:solidFill>
              <a:srgbClr val="8ED1E9"/>
            </a:solidFill>
          </a:ln>
        </p:spPr>
        <p:txBody>
          <a:bodyPr wrap="square" lIns="0" tIns="0" rIns="0" bIns="0" rtlCol="0"/>
          <a:lstStyle/>
          <a:p>
            <a:endParaRPr/>
          </a:p>
        </p:txBody>
      </p:sp>
      <p:sp>
        <p:nvSpPr>
          <p:cNvPr id="64" name="object 28"/>
          <p:cNvSpPr/>
          <p:nvPr/>
        </p:nvSpPr>
        <p:spPr>
          <a:xfrm>
            <a:off x="5050129" y="3582658"/>
            <a:ext cx="6899275" cy="3398520"/>
          </a:xfrm>
          <a:custGeom>
            <a:avLst/>
            <a:gdLst/>
            <a:ahLst/>
            <a:cxnLst/>
            <a:rect l="l" t="t" r="r" b="b"/>
            <a:pathLst>
              <a:path w="6899275" h="3398520">
                <a:moveTo>
                  <a:pt x="0" y="3398141"/>
                </a:moveTo>
                <a:lnTo>
                  <a:pt x="6899169" y="0"/>
                </a:lnTo>
              </a:path>
            </a:pathLst>
          </a:custGeom>
          <a:ln w="35013">
            <a:solidFill>
              <a:srgbClr val="8ED1E9"/>
            </a:solidFill>
          </a:ln>
        </p:spPr>
        <p:txBody>
          <a:bodyPr wrap="square" lIns="0" tIns="0" rIns="0" bIns="0" rtlCol="0"/>
          <a:lstStyle/>
          <a:p>
            <a:endParaRPr/>
          </a:p>
        </p:txBody>
      </p:sp>
      <p:sp>
        <p:nvSpPr>
          <p:cNvPr id="65" name="object 29"/>
          <p:cNvSpPr/>
          <p:nvPr/>
        </p:nvSpPr>
        <p:spPr>
          <a:xfrm>
            <a:off x="5050129" y="3582658"/>
            <a:ext cx="7206615" cy="3549650"/>
          </a:xfrm>
          <a:custGeom>
            <a:avLst/>
            <a:gdLst/>
            <a:ahLst/>
            <a:cxnLst/>
            <a:rect l="l" t="t" r="r" b="b"/>
            <a:pathLst>
              <a:path w="7206615" h="3549650">
                <a:moveTo>
                  <a:pt x="0" y="3549313"/>
                </a:moveTo>
                <a:lnTo>
                  <a:pt x="7206091" y="0"/>
                </a:lnTo>
              </a:path>
            </a:pathLst>
          </a:custGeom>
          <a:ln w="35013">
            <a:solidFill>
              <a:srgbClr val="8ED1E9"/>
            </a:solidFill>
          </a:ln>
        </p:spPr>
        <p:txBody>
          <a:bodyPr wrap="square" lIns="0" tIns="0" rIns="0" bIns="0" rtlCol="0"/>
          <a:lstStyle/>
          <a:p>
            <a:endParaRPr/>
          </a:p>
        </p:txBody>
      </p:sp>
      <p:sp>
        <p:nvSpPr>
          <p:cNvPr id="66" name="object 30"/>
          <p:cNvSpPr/>
          <p:nvPr/>
        </p:nvSpPr>
        <p:spPr>
          <a:xfrm>
            <a:off x="5050129" y="3665304"/>
            <a:ext cx="7345680" cy="3618229"/>
          </a:xfrm>
          <a:custGeom>
            <a:avLst/>
            <a:gdLst/>
            <a:ahLst/>
            <a:cxnLst/>
            <a:rect l="l" t="t" r="r" b="b"/>
            <a:pathLst>
              <a:path w="7345680" h="3618229">
                <a:moveTo>
                  <a:pt x="0" y="3617837"/>
                </a:moveTo>
                <a:lnTo>
                  <a:pt x="7345197" y="0"/>
                </a:lnTo>
              </a:path>
            </a:pathLst>
          </a:custGeom>
          <a:ln w="35013">
            <a:solidFill>
              <a:srgbClr val="8ED1E9"/>
            </a:solidFill>
          </a:ln>
        </p:spPr>
        <p:txBody>
          <a:bodyPr wrap="square" lIns="0" tIns="0" rIns="0" bIns="0" rtlCol="0"/>
          <a:lstStyle/>
          <a:p>
            <a:endParaRPr/>
          </a:p>
        </p:txBody>
      </p:sp>
      <p:sp>
        <p:nvSpPr>
          <p:cNvPr id="67" name="object 31"/>
          <p:cNvSpPr/>
          <p:nvPr/>
        </p:nvSpPr>
        <p:spPr>
          <a:xfrm>
            <a:off x="5050129" y="3816493"/>
            <a:ext cx="7345680" cy="3618229"/>
          </a:xfrm>
          <a:custGeom>
            <a:avLst/>
            <a:gdLst/>
            <a:ahLst/>
            <a:cxnLst/>
            <a:rect l="l" t="t" r="r" b="b"/>
            <a:pathLst>
              <a:path w="7345680" h="3618229">
                <a:moveTo>
                  <a:pt x="0" y="3617833"/>
                </a:moveTo>
                <a:lnTo>
                  <a:pt x="7345197" y="0"/>
                </a:lnTo>
              </a:path>
            </a:pathLst>
          </a:custGeom>
          <a:ln w="35013">
            <a:solidFill>
              <a:srgbClr val="8ED1E9"/>
            </a:solidFill>
          </a:ln>
        </p:spPr>
        <p:txBody>
          <a:bodyPr wrap="square" lIns="0" tIns="0" rIns="0" bIns="0" rtlCol="0"/>
          <a:lstStyle/>
          <a:p>
            <a:endParaRPr/>
          </a:p>
        </p:txBody>
      </p:sp>
      <p:sp>
        <p:nvSpPr>
          <p:cNvPr id="68" name="object 32"/>
          <p:cNvSpPr/>
          <p:nvPr/>
        </p:nvSpPr>
        <p:spPr>
          <a:xfrm>
            <a:off x="5050129" y="3967642"/>
            <a:ext cx="7345680" cy="3618229"/>
          </a:xfrm>
          <a:custGeom>
            <a:avLst/>
            <a:gdLst/>
            <a:ahLst/>
            <a:cxnLst/>
            <a:rect l="l" t="t" r="r" b="b"/>
            <a:pathLst>
              <a:path w="7345680" h="3618229">
                <a:moveTo>
                  <a:pt x="0" y="3617841"/>
                </a:moveTo>
                <a:lnTo>
                  <a:pt x="7345197" y="0"/>
                </a:lnTo>
              </a:path>
            </a:pathLst>
          </a:custGeom>
          <a:ln w="35013">
            <a:solidFill>
              <a:srgbClr val="8ED1E9"/>
            </a:solidFill>
          </a:ln>
        </p:spPr>
        <p:txBody>
          <a:bodyPr wrap="square" lIns="0" tIns="0" rIns="0" bIns="0" rtlCol="0"/>
          <a:lstStyle/>
          <a:p>
            <a:endParaRPr/>
          </a:p>
        </p:txBody>
      </p:sp>
      <p:sp>
        <p:nvSpPr>
          <p:cNvPr id="69" name="object 33"/>
          <p:cNvSpPr/>
          <p:nvPr/>
        </p:nvSpPr>
        <p:spPr>
          <a:xfrm>
            <a:off x="5050129" y="4118833"/>
            <a:ext cx="7345680" cy="3618229"/>
          </a:xfrm>
          <a:custGeom>
            <a:avLst/>
            <a:gdLst/>
            <a:ahLst/>
            <a:cxnLst/>
            <a:rect l="l" t="t" r="r" b="b"/>
            <a:pathLst>
              <a:path w="7345680" h="3618229">
                <a:moveTo>
                  <a:pt x="0" y="3617825"/>
                </a:moveTo>
                <a:lnTo>
                  <a:pt x="7345197" y="0"/>
                </a:lnTo>
              </a:path>
            </a:pathLst>
          </a:custGeom>
          <a:ln w="35013">
            <a:solidFill>
              <a:srgbClr val="8ED1E9"/>
            </a:solidFill>
          </a:ln>
        </p:spPr>
        <p:txBody>
          <a:bodyPr wrap="square" lIns="0" tIns="0" rIns="0" bIns="0" rtlCol="0"/>
          <a:lstStyle/>
          <a:p>
            <a:endParaRPr/>
          </a:p>
        </p:txBody>
      </p:sp>
      <p:sp>
        <p:nvSpPr>
          <p:cNvPr id="70" name="object 34"/>
          <p:cNvSpPr/>
          <p:nvPr/>
        </p:nvSpPr>
        <p:spPr>
          <a:xfrm>
            <a:off x="5041384" y="4487590"/>
            <a:ext cx="7345680" cy="3618229"/>
          </a:xfrm>
          <a:custGeom>
            <a:avLst/>
            <a:gdLst/>
            <a:ahLst/>
            <a:cxnLst/>
            <a:rect l="l" t="t" r="r" b="b"/>
            <a:pathLst>
              <a:path w="7345680" h="3618229">
                <a:moveTo>
                  <a:pt x="0" y="3617833"/>
                </a:moveTo>
                <a:lnTo>
                  <a:pt x="7345197" y="0"/>
                </a:lnTo>
              </a:path>
            </a:pathLst>
          </a:custGeom>
          <a:ln w="35013">
            <a:solidFill>
              <a:srgbClr val="8ED1E9"/>
            </a:solidFill>
          </a:ln>
        </p:spPr>
        <p:txBody>
          <a:bodyPr wrap="square" lIns="0" tIns="0" rIns="0" bIns="0" rtlCol="0"/>
          <a:lstStyle/>
          <a:p>
            <a:endParaRPr/>
          </a:p>
        </p:txBody>
      </p:sp>
      <p:sp>
        <p:nvSpPr>
          <p:cNvPr id="71" name="object 35"/>
          <p:cNvSpPr/>
          <p:nvPr/>
        </p:nvSpPr>
        <p:spPr>
          <a:xfrm>
            <a:off x="5050129" y="4421174"/>
            <a:ext cx="7345680" cy="3618229"/>
          </a:xfrm>
          <a:custGeom>
            <a:avLst/>
            <a:gdLst/>
            <a:ahLst/>
            <a:cxnLst/>
            <a:rect l="l" t="t" r="r" b="b"/>
            <a:pathLst>
              <a:path w="7345680" h="3618229">
                <a:moveTo>
                  <a:pt x="0" y="3617849"/>
                </a:moveTo>
                <a:lnTo>
                  <a:pt x="7345197" y="0"/>
                </a:lnTo>
              </a:path>
            </a:pathLst>
          </a:custGeom>
          <a:ln w="35013">
            <a:solidFill>
              <a:srgbClr val="8ED1E9"/>
            </a:solidFill>
          </a:ln>
        </p:spPr>
        <p:txBody>
          <a:bodyPr wrap="square" lIns="0" tIns="0" rIns="0" bIns="0" rtlCol="0"/>
          <a:lstStyle/>
          <a:p>
            <a:endParaRPr/>
          </a:p>
        </p:txBody>
      </p:sp>
      <p:sp>
        <p:nvSpPr>
          <p:cNvPr id="72" name="object 36"/>
          <p:cNvSpPr/>
          <p:nvPr/>
        </p:nvSpPr>
        <p:spPr>
          <a:xfrm>
            <a:off x="5050129" y="4572341"/>
            <a:ext cx="7345680" cy="3618229"/>
          </a:xfrm>
          <a:custGeom>
            <a:avLst/>
            <a:gdLst/>
            <a:ahLst/>
            <a:cxnLst/>
            <a:rect l="l" t="t" r="r" b="b"/>
            <a:pathLst>
              <a:path w="7345680" h="3618229">
                <a:moveTo>
                  <a:pt x="0" y="3617833"/>
                </a:moveTo>
                <a:lnTo>
                  <a:pt x="7345197" y="0"/>
                </a:lnTo>
              </a:path>
            </a:pathLst>
          </a:custGeom>
          <a:ln w="35013">
            <a:solidFill>
              <a:srgbClr val="8ED1E9"/>
            </a:solidFill>
          </a:ln>
        </p:spPr>
        <p:txBody>
          <a:bodyPr wrap="square" lIns="0" tIns="0" rIns="0" bIns="0" rtlCol="0"/>
          <a:lstStyle/>
          <a:p>
            <a:endParaRPr/>
          </a:p>
        </p:txBody>
      </p:sp>
      <p:sp>
        <p:nvSpPr>
          <p:cNvPr id="73" name="object 37"/>
          <p:cNvSpPr/>
          <p:nvPr/>
        </p:nvSpPr>
        <p:spPr>
          <a:xfrm>
            <a:off x="5050129" y="4723525"/>
            <a:ext cx="7345680" cy="3618229"/>
          </a:xfrm>
          <a:custGeom>
            <a:avLst/>
            <a:gdLst/>
            <a:ahLst/>
            <a:cxnLst/>
            <a:rect l="l" t="t" r="r" b="b"/>
            <a:pathLst>
              <a:path w="7345680" h="3618229">
                <a:moveTo>
                  <a:pt x="0" y="3617837"/>
                </a:moveTo>
                <a:lnTo>
                  <a:pt x="7345197" y="0"/>
                </a:lnTo>
              </a:path>
            </a:pathLst>
          </a:custGeom>
          <a:ln w="35013">
            <a:solidFill>
              <a:srgbClr val="8ED1E9"/>
            </a:solidFill>
          </a:ln>
        </p:spPr>
        <p:txBody>
          <a:bodyPr wrap="square" lIns="0" tIns="0" rIns="0" bIns="0" rtlCol="0"/>
          <a:lstStyle/>
          <a:p>
            <a:endParaRPr/>
          </a:p>
        </p:txBody>
      </p:sp>
      <p:sp>
        <p:nvSpPr>
          <p:cNvPr id="74" name="object 38"/>
          <p:cNvSpPr/>
          <p:nvPr/>
        </p:nvSpPr>
        <p:spPr>
          <a:xfrm>
            <a:off x="5050129" y="4874685"/>
            <a:ext cx="7345680" cy="3618229"/>
          </a:xfrm>
          <a:custGeom>
            <a:avLst/>
            <a:gdLst/>
            <a:ahLst/>
            <a:cxnLst/>
            <a:rect l="l" t="t" r="r" b="b"/>
            <a:pathLst>
              <a:path w="7345680" h="3618229">
                <a:moveTo>
                  <a:pt x="0" y="3617837"/>
                </a:moveTo>
                <a:lnTo>
                  <a:pt x="7345197" y="0"/>
                </a:lnTo>
              </a:path>
            </a:pathLst>
          </a:custGeom>
          <a:ln w="35013">
            <a:solidFill>
              <a:srgbClr val="8ED1E9"/>
            </a:solidFill>
          </a:ln>
        </p:spPr>
        <p:txBody>
          <a:bodyPr wrap="square" lIns="0" tIns="0" rIns="0" bIns="0" rtlCol="0"/>
          <a:lstStyle/>
          <a:p>
            <a:endParaRPr/>
          </a:p>
        </p:txBody>
      </p:sp>
      <p:sp>
        <p:nvSpPr>
          <p:cNvPr id="75" name="object 39"/>
          <p:cNvSpPr/>
          <p:nvPr/>
        </p:nvSpPr>
        <p:spPr>
          <a:xfrm>
            <a:off x="5050129" y="5025876"/>
            <a:ext cx="7345680" cy="3618229"/>
          </a:xfrm>
          <a:custGeom>
            <a:avLst/>
            <a:gdLst/>
            <a:ahLst/>
            <a:cxnLst/>
            <a:rect l="l" t="t" r="r" b="b"/>
            <a:pathLst>
              <a:path w="7345680" h="3618229">
                <a:moveTo>
                  <a:pt x="0" y="3617821"/>
                </a:moveTo>
                <a:lnTo>
                  <a:pt x="7345197" y="0"/>
                </a:lnTo>
              </a:path>
            </a:pathLst>
          </a:custGeom>
          <a:ln w="35013">
            <a:solidFill>
              <a:srgbClr val="8ED1E9"/>
            </a:solidFill>
          </a:ln>
        </p:spPr>
        <p:txBody>
          <a:bodyPr wrap="square" lIns="0" tIns="0" rIns="0" bIns="0" rtlCol="0"/>
          <a:lstStyle/>
          <a:p>
            <a:endParaRPr/>
          </a:p>
        </p:txBody>
      </p:sp>
      <p:sp>
        <p:nvSpPr>
          <p:cNvPr id="76" name="object 40"/>
          <p:cNvSpPr/>
          <p:nvPr/>
        </p:nvSpPr>
        <p:spPr>
          <a:xfrm>
            <a:off x="5050129" y="5177047"/>
            <a:ext cx="7345680" cy="3618229"/>
          </a:xfrm>
          <a:custGeom>
            <a:avLst/>
            <a:gdLst/>
            <a:ahLst/>
            <a:cxnLst/>
            <a:rect l="l" t="t" r="r" b="b"/>
            <a:pathLst>
              <a:path w="7345680" h="3618229">
                <a:moveTo>
                  <a:pt x="0" y="3617821"/>
                </a:moveTo>
                <a:lnTo>
                  <a:pt x="7345197" y="0"/>
                </a:lnTo>
              </a:path>
            </a:pathLst>
          </a:custGeom>
          <a:ln w="35013">
            <a:solidFill>
              <a:srgbClr val="8ED1E9"/>
            </a:solidFill>
          </a:ln>
        </p:spPr>
        <p:txBody>
          <a:bodyPr wrap="square" lIns="0" tIns="0" rIns="0" bIns="0" rtlCol="0"/>
          <a:lstStyle/>
          <a:p>
            <a:endParaRPr/>
          </a:p>
        </p:txBody>
      </p:sp>
      <p:sp>
        <p:nvSpPr>
          <p:cNvPr id="77" name="object 41"/>
          <p:cNvSpPr/>
          <p:nvPr/>
        </p:nvSpPr>
        <p:spPr>
          <a:xfrm>
            <a:off x="5050129" y="5328223"/>
            <a:ext cx="7345680" cy="3618229"/>
          </a:xfrm>
          <a:custGeom>
            <a:avLst/>
            <a:gdLst/>
            <a:ahLst/>
            <a:cxnLst/>
            <a:rect l="l" t="t" r="r" b="b"/>
            <a:pathLst>
              <a:path w="7345680" h="3618229">
                <a:moveTo>
                  <a:pt x="0" y="3617829"/>
                </a:moveTo>
                <a:lnTo>
                  <a:pt x="7345197" y="0"/>
                </a:lnTo>
              </a:path>
            </a:pathLst>
          </a:custGeom>
          <a:ln w="35013">
            <a:solidFill>
              <a:srgbClr val="8ED1E9"/>
            </a:solidFill>
          </a:ln>
        </p:spPr>
        <p:txBody>
          <a:bodyPr wrap="square" lIns="0" tIns="0" rIns="0" bIns="0" rtlCol="0"/>
          <a:lstStyle/>
          <a:p>
            <a:endParaRPr/>
          </a:p>
        </p:txBody>
      </p:sp>
      <p:sp>
        <p:nvSpPr>
          <p:cNvPr id="78" name="object 42"/>
          <p:cNvSpPr/>
          <p:nvPr/>
        </p:nvSpPr>
        <p:spPr>
          <a:xfrm>
            <a:off x="5050129" y="5479391"/>
            <a:ext cx="7345680" cy="3618229"/>
          </a:xfrm>
          <a:custGeom>
            <a:avLst/>
            <a:gdLst/>
            <a:ahLst/>
            <a:cxnLst/>
            <a:rect l="l" t="t" r="r" b="b"/>
            <a:pathLst>
              <a:path w="7345680" h="3618229">
                <a:moveTo>
                  <a:pt x="0" y="3617821"/>
                </a:moveTo>
                <a:lnTo>
                  <a:pt x="7345197" y="0"/>
                </a:lnTo>
              </a:path>
            </a:pathLst>
          </a:custGeom>
          <a:ln w="35013">
            <a:solidFill>
              <a:srgbClr val="8ED1E9"/>
            </a:solidFill>
          </a:ln>
        </p:spPr>
        <p:txBody>
          <a:bodyPr wrap="square" lIns="0" tIns="0" rIns="0" bIns="0" rtlCol="0"/>
          <a:lstStyle/>
          <a:p>
            <a:endParaRPr/>
          </a:p>
        </p:txBody>
      </p:sp>
      <p:sp>
        <p:nvSpPr>
          <p:cNvPr id="79" name="object 43"/>
          <p:cNvSpPr/>
          <p:nvPr/>
        </p:nvSpPr>
        <p:spPr>
          <a:xfrm>
            <a:off x="5151285" y="5630571"/>
            <a:ext cx="7244080" cy="3568065"/>
          </a:xfrm>
          <a:custGeom>
            <a:avLst/>
            <a:gdLst/>
            <a:ahLst/>
            <a:cxnLst/>
            <a:rect l="l" t="t" r="r" b="b"/>
            <a:pathLst>
              <a:path w="7244080" h="3568065">
                <a:moveTo>
                  <a:pt x="0" y="3568001"/>
                </a:moveTo>
                <a:lnTo>
                  <a:pt x="7244041" y="0"/>
                </a:lnTo>
              </a:path>
            </a:pathLst>
          </a:custGeom>
          <a:ln w="35013">
            <a:solidFill>
              <a:srgbClr val="8ED1E9"/>
            </a:solidFill>
          </a:ln>
        </p:spPr>
        <p:txBody>
          <a:bodyPr wrap="square" lIns="0" tIns="0" rIns="0" bIns="0" rtlCol="0"/>
          <a:lstStyle/>
          <a:p>
            <a:endParaRPr/>
          </a:p>
        </p:txBody>
      </p:sp>
      <p:sp>
        <p:nvSpPr>
          <p:cNvPr id="80" name="object 44"/>
          <p:cNvSpPr/>
          <p:nvPr/>
        </p:nvSpPr>
        <p:spPr>
          <a:xfrm>
            <a:off x="5458179" y="5781721"/>
            <a:ext cx="6937375" cy="3416935"/>
          </a:xfrm>
          <a:custGeom>
            <a:avLst/>
            <a:gdLst/>
            <a:ahLst/>
            <a:cxnLst/>
            <a:rect l="l" t="t" r="r" b="b"/>
            <a:pathLst>
              <a:path w="6937375" h="3416934">
                <a:moveTo>
                  <a:pt x="0" y="3416851"/>
                </a:moveTo>
                <a:lnTo>
                  <a:pt x="6937147" y="0"/>
                </a:lnTo>
              </a:path>
            </a:pathLst>
          </a:custGeom>
          <a:ln w="35013">
            <a:solidFill>
              <a:srgbClr val="8ED1E9"/>
            </a:solidFill>
          </a:ln>
        </p:spPr>
        <p:txBody>
          <a:bodyPr wrap="square" lIns="0" tIns="0" rIns="0" bIns="0" rtlCol="0"/>
          <a:lstStyle/>
          <a:p>
            <a:endParaRPr/>
          </a:p>
        </p:txBody>
      </p:sp>
      <p:sp>
        <p:nvSpPr>
          <p:cNvPr id="81" name="object 45"/>
          <p:cNvSpPr/>
          <p:nvPr/>
        </p:nvSpPr>
        <p:spPr>
          <a:xfrm>
            <a:off x="5765102" y="5932902"/>
            <a:ext cx="6630670" cy="3265804"/>
          </a:xfrm>
          <a:custGeom>
            <a:avLst/>
            <a:gdLst/>
            <a:ahLst/>
            <a:cxnLst/>
            <a:rect l="l" t="t" r="r" b="b"/>
            <a:pathLst>
              <a:path w="6630670" h="3265804">
                <a:moveTo>
                  <a:pt x="0" y="3265671"/>
                </a:moveTo>
                <a:lnTo>
                  <a:pt x="6630224" y="0"/>
                </a:lnTo>
              </a:path>
            </a:pathLst>
          </a:custGeom>
          <a:ln w="35013">
            <a:solidFill>
              <a:srgbClr val="8ED1E9"/>
            </a:solidFill>
          </a:ln>
        </p:spPr>
        <p:txBody>
          <a:bodyPr wrap="square" lIns="0" tIns="0" rIns="0" bIns="0" rtlCol="0"/>
          <a:lstStyle/>
          <a:p>
            <a:endParaRPr/>
          </a:p>
        </p:txBody>
      </p:sp>
      <p:sp>
        <p:nvSpPr>
          <p:cNvPr id="82" name="object 46"/>
          <p:cNvSpPr/>
          <p:nvPr/>
        </p:nvSpPr>
        <p:spPr>
          <a:xfrm>
            <a:off x="6072056" y="6084080"/>
            <a:ext cx="6323330" cy="3114675"/>
          </a:xfrm>
          <a:custGeom>
            <a:avLst/>
            <a:gdLst/>
            <a:ahLst/>
            <a:cxnLst/>
            <a:rect l="l" t="t" r="r" b="b"/>
            <a:pathLst>
              <a:path w="6323330" h="3114675">
                <a:moveTo>
                  <a:pt x="0" y="3114492"/>
                </a:moveTo>
                <a:lnTo>
                  <a:pt x="6323270" y="0"/>
                </a:lnTo>
              </a:path>
            </a:pathLst>
          </a:custGeom>
          <a:ln w="35013">
            <a:solidFill>
              <a:srgbClr val="8ED1E9"/>
            </a:solidFill>
          </a:ln>
        </p:spPr>
        <p:txBody>
          <a:bodyPr wrap="square" lIns="0" tIns="0" rIns="0" bIns="0" rtlCol="0"/>
          <a:lstStyle/>
          <a:p>
            <a:endParaRPr/>
          </a:p>
        </p:txBody>
      </p:sp>
      <p:sp>
        <p:nvSpPr>
          <p:cNvPr id="83" name="object 47"/>
          <p:cNvSpPr/>
          <p:nvPr/>
        </p:nvSpPr>
        <p:spPr>
          <a:xfrm>
            <a:off x="6378977" y="6235252"/>
            <a:ext cx="6016625" cy="2963545"/>
          </a:xfrm>
          <a:custGeom>
            <a:avLst/>
            <a:gdLst/>
            <a:ahLst/>
            <a:cxnLst/>
            <a:rect l="l" t="t" r="r" b="b"/>
            <a:pathLst>
              <a:path w="6016625" h="2963545">
                <a:moveTo>
                  <a:pt x="0" y="2963320"/>
                </a:moveTo>
                <a:lnTo>
                  <a:pt x="6016349" y="0"/>
                </a:lnTo>
              </a:path>
            </a:pathLst>
          </a:custGeom>
          <a:ln w="35013">
            <a:solidFill>
              <a:srgbClr val="8ED1E9"/>
            </a:solidFill>
          </a:ln>
        </p:spPr>
        <p:txBody>
          <a:bodyPr wrap="square" lIns="0" tIns="0" rIns="0" bIns="0" rtlCol="0"/>
          <a:lstStyle/>
          <a:p>
            <a:endParaRPr/>
          </a:p>
        </p:txBody>
      </p:sp>
      <p:sp>
        <p:nvSpPr>
          <p:cNvPr id="84" name="object 48"/>
          <p:cNvSpPr/>
          <p:nvPr/>
        </p:nvSpPr>
        <p:spPr>
          <a:xfrm>
            <a:off x="6685877" y="6386420"/>
            <a:ext cx="5709920" cy="2812415"/>
          </a:xfrm>
          <a:custGeom>
            <a:avLst/>
            <a:gdLst/>
            <a:ahLst/>
            <a:cxnLst/>
            <a:rect l="l" t="t" r="r" b="b"/>
            <a:pathLst>
              <a:path w="5709920" h="2812415">
                <a:moveTo>
                  <a:pt x="0" y="2812152"/>
                </a:moveTo>
                <a:lnTo>
                  <a:pt x="5709449" y="0"/>
                </a:lnTo>
              </a:path>
            </a:pathLst>
          </a:custGeom>
          <a:ln w="35013">
            <a:solidFill>
              <a:srgbClr val="8ED1E9"/>
            </a:solidFill>
          </a:ln>
        </p:spPr>
        <p:txBody>
          <a:bodyPr wrap="square" lIns="0" tIns="0" rIns="0" bIns="0" rtlCol="0"/>
          <a:lstStyle/>
          <a:p>
            <a:endParaRPr/>
          </a:p>
        </p:txBody>
      </p:sp>
      <p:sp>
        <p:nvSpPr>
          <p:cNvPr id="86" name="object 50"/>
          <p:cNvSpPr/>
          <p:nvPr/>
        </p:nvSpPr>
        <p:spPr>
          <a:xfrm>
            <a:off x="7299724" y="6688772"/>
            <a:ext cx="5095875" cy="2510155"/>
          </a:xfrm>
          <a:custGeom>
            <a:avLst/>
            <a:gdLst/>
            <a:ahLst/>
            <a:cxnLst/>
            <a:rect l="l" t="t" r="r" b="b"/>
            <a:pathLst>
              <a:path w="5095875" h="2510154">
                <a:moveTo>
                  <a:pt x="0" y="2509800"/>
                </a:moveTo>
                <a:lnTo>
                  <a:pt x="5095601" y="0"/>
                </a:lnTo>
              </a:path>
            </a:pathLst>
          </a:custGeom>
          <a:ln w="35013">
            <a:solidFill>
              <a:srgbClr val="8ED1E9"/>
            </a:solidFill>
          </a:ln>
        </p:spPr>
        <p:txBody>
          <a:bodyPr wrap="square" lIns="0" tIns="0" rIns="0" bIns="0" rtlCol="0"/>
          <a:lstStyle/>
          <a:p>
            <a:endParaRPr/>
          </a:p>
        </p:txBody>
      </p:sp>
      <p:sp>
        <p:nvSpPr>
          <p:cNvPr id="87" name="object 51"/>
          <p:cNvSpPr/>
          <p:nvPr/>
        </p:nvSpPr>
        <p:spPr>
          <a:xfrm>
            <a:off x="7606652" y="6839934"/>
            <a:ext cx="4789170" cy="2359025"/>
          </a:xfrm>
          <a:custGeom>
            <a:avLst/>
            <a:gdLst/>
            <a:ahLst/>
            <a:cxnLst/>
            <a:rect l="l" t="t" r="r" b="b"/>
            <a:pathLst>
              <a:path w="4789170" h="2359025">
                <a:moveTo>
                  <a:pt x="0" y="2358638"/>
                </a:moveTo>
                <a:lnTo>
                  <a:pt x="4788674" y="0"/>
                </a:lnTo>
              </a:path>
            </a:pathLst>
          </a:custGeom>
          <a:ln w="35013">
            <a:solidFill>
              <a:srgbClr val="8ED1E9"/>
            </a:solidFill>
          </a:ln>
        </p:spPr>
        <p:txBody>
          <a:bodyPr wrap="square" lIns="0" tIns="0" rIns="0" bIns="0" rtlCol="0"/>
          <a:lstStyle/>
          <a:p>
            <a:endParaRPr/>
          </a:p>
        </p:txBody>
      </p:sp>
      <p:sp>
        <p:nvSpPr>
          <p:cNvPr id="88" name="object 52"/>
          <p:cNvSpPr/>
          <p:nvPr/>
        </p:nvSpPr>
        <p:spPr>
          <a:xfrm>
            <a:off x="7913586" y="6991123"/>
            <a:ext cx="4481830" cy="2207895"/>
          </a:xfrm>
          <a:custGeom>
            <a:avLst/>
            <a:gdLst/>
            <a:ahLst/>
            <a:cxnLst/>
            <a:rect l="l" t="t" r="r" b="b"/>
            <a:pathLst>
              <a:path w="4481830" h="2207895">
                <a:moveTo>
                  <a:pt x="0" y="2207449"/>
                </a:moveTo>
                <a:lnTo>
                  <a:pt x="4481739" y="0"/>
                </a:lnTo>
              </a:path>
            </a:pathLst>
          </a:custGeom>
          <a:ln w="35013">
            <a:solidFill>
              <a:srgbClr val="8ED1E9"/>
            </a:solidFill>
          </a:ln>
        </p:spPr>
        <p:txBody>
          <a:bodyPr wrap="square" lIns="0" tIns="0" rIns="0" bIns="0" rtlCol="0"/>
          <a:lstStyle/>
          <a:p>
            <a:endParaRPr/>
          </a:p>
        </p:txBody>
      </p:sp>
      <p:sp>
        <p:nvSpPr>
          <p:cNvPr id="89" name="object 53"/>
          <p:cNvSpPr/>
          <p:nvPr/>
        </p:nvSpPr>
        <p:spPr>
          <a:xfrm>
            <a:off x="8220489" y="7142289"/>
            <a:ext cx="4175125" cy="2056764"/>
          </a:xfrm>
          <a:custGeom>
            <a:avLst/>
            <a:gdLst/>
            <a:ahLst/>
            <a:cxnLst/>
            <a:rect l="l" t="t" r="r" b="b"/>
            <a:pathLst>
              <a:path w="4175125" h="2056765">
                <a:moveTo>
                  <a:pt x="0" y="2056282"/>
                </a:moveTo>
                <a:lnTo>
                  <a:pt x="4174837" y="0"/>
                </a:lnTo>
              </a:path>
            </a:pathLst>
          </a:custGeom>
          <a:ln w="35013">
            <a:solidFill>
              <a:srgbClr val="8ED1E9"/>
            </a:solidFill>
          </a:ln>
        </p:spPr>
        <p:txBody>
          <a:bodyPr wrap="square" lIns="0" tIns="0" rIns="0" bIns="0" rtlCol="0"/>
          <a:lstStyle/>
          <a:p>
            <a:endParaRPr/>
          </a:p>
        </p:txBody>
      </p:sp>
      <p:sp>
        <p:nvSpPr>
          <p:cNvPr id="90" name="object 54"/>
          <p:cNvSpPr/>
          <p:nvPr/>
        </p:nvSpPr>
        <p:spPr>
          <a:xfrm>
            <a:off x="8527395" y="7293445"/>
            <a:ext cx="3868420" cy="1905635"/>
          </a:xfrm>
          <a:custGeom>
            <a:avLst/>
            <a:gdLst/>
            <a:ahLst/>
            <a:cxnLst/>
            <a:rect l="l" t="t" r="r" b="b"/>
            <a:pathLst>
              <a:path w="3868420" h="1905634">
                <a:moveTo>
                  <a:pt x="0" y="1905127"/>
                </a:moveTo>
                <a:lnTo>
                  <a:pt x="3867931" y="0"/>
                </a:lnTo>
              </a:path>
            </a:pathLst>
          </a:custGeom>
          <a:ln w="35013">
            <a:solidFill>
              <a:srgbClr val="8ED1E9"/>
            </a:solidFill>
          </a:ln>
        </p:spPr>
        <p:txBody>
          <a:bodyPr wrap="square" lIns="0" tIns="0" rIns="0" bIns="0" rtlCol="0"/>
          <a:lstStyle/>
          <a:p>
            <a:endParaRPr/>
          </a:p>
        </p:txBody>
      </p:sp>
      <p:sp>
        <p:nvSpPr>
          <p:cNvPr id="91" name="object 55"/>
          <p:cNvSpPr/>
          <p:nvPr/>
        </p:nvSpPr>
        <p:spPr>
          <a:xfrm>
            <a:off x="8834349" y="7444626"/>
            <a:ext cx="3561079" cy="1754505"/>
          </a:xfrm>
          <a:custGeom>
            <a:avLst/>
            <a:gdLst/>
            <a:ahLst/>
            <a:cxnLst/>
            <a:rect l="l" t="t" r="r" b="b"/>
            <a:pathLst>
              <a:path w="3561079" h="1754504">
                <a:moveTo>
                  <a:pt x="0" y="1753946"/>
                </a:moveTo>
                <a:lnTo>
                  <a:pt x="3560977" y="0"/>
                </a:lnTo>
              </a:path>
            </a:pathLst>
          </a:custGeom>
          <a:ln w="35013">
            <a:solidFill>
              <a:srgbClr val="8ED1E9"/>
            </a:solidFill>
          </a:ln>
        </p:spPr>
        <p:txBody>
          <a:bodyPr wrap="square" lIns="0" tIns="0" rIns="0" bIns="0" rtlCol="0"/>
          <a:lstStyle/>
          <a:p>
            <a:endParaRPr/>
          </a:p>
        </p:txBody>
      </p:sp>
      <p:sp>
        <p:nvSpPr>
          <p:cNvPr id="92" name="object 56"/>
          <p:cNvSpPr/>
          <p:nvPr/>
        </p:nvSpPr>
        <p:spPr>
          <a:xfrm>
            <a:off x="9141287" y="7595815"/>
            <a:ext cx="3254375" cy="1603375"/>
          </a:xfrm>
          <a:custGeom>
            <a:avLst/>
            <a:gdLst/>
            <a:ahLst/>
            <a:cxnLst/>
            <a:rect l="l" t="t" r="r" b="b"/>
            <a:pathLst>
              <a:path w="3254375" h="1603375">
                <a:moveTo>
                  <a:pt x="0" y="1602757"/>
                </a:moveTo>
                <a:lnTo>
                  <a:pt x="3254039" y="0"/>
                </a:lnTo>
              </a:path>
            </a:pathLst>
          </a:custGeom>
          <a:ln w="35013">
            <a:solidFill>
              <a:srgbClr val="8ED1E9"/>
            </a:solidFill>
          </a:ln>
        </p:spPr>
        <p:txBody>
          <a:bodyPr wrap="square" lIns="0" tIns="0" rIns="0" bIns="0" rtlCol="0"/>
          <a:lstStyle/>
          <a:p>
            <a:endParaRPr/>
          </a:p>
        </p:txBody>
      </p:sp>
      <p:sp>
        <p:nvSpPr>
          <p:cNvPr id="93" name="object 57"/>
          <p:cNvSpPr/>
          <p:nvPr/>
        </p:nvSpPr>
        <p:spPr>
          <a:xfrm>
            <a:off x="9448200" y="7746984"/>
            <a:ext cx="2947670" cy="1451610"/>
          </a:xfrm>
          <a:custGeom>
            <a:avLst/>
            <a:gdLst/>
            <a:ahLst/>
            <a:cxnLst/>
            <a:rect l="l" t="t" r="r" b="b"/>
            <a:pathLst>
              <a:path w="2947670" h="1451609">
                <a:moveTo>
                  <a:pt x="0" y="1451588"/>
                </a:moveTo>
                <a:lnTo>
                  <a:pt x="2947126" y="0"/>
                </a:lnTo>
              </a:path>
            </a:pathLst>
          </a:custGeom>
          <a:ln w="35013">
            <a:solidFill>
              <a:srgbClr val="8ED1E9"/>
            </a:solidFill>
          </a:ln>
        </p:spPr>
        <p:txBody>
          <a:bodyPr wrap="square" lIns="0" tIns="0" rIns="0" bIns="0" rtlCol="0"/>
          <a:lstStyle/>
          <a:p>
            <a:endParaRPr/>
          </a:p>
        </p:txBody>
      </p:sp>
      <p:sp>
        <p:nvSpPr>
          <p:cNvPr id="94" name="object 58"/>
          <p:cNvSpPr/>
          <p:nvPr/>
        </p:nvSpPr>
        <p:spPr>
          <a:xfrm>
            <a:off x="9755120" y="7898156"/>
            <a:ext cx="2640330" cy="1300480"/>
          </a:xfrm>
          <a:custGeom>
            <a:avLst/>
            <a:gdLst/>
            <a:ahLst/>
            <a:cxnLst/>
            <a:rect l="l" t="t" r="r" b="b"/>
            <a:pathLst>
              <a:path w="2640329" h="1300479">
                <a:moveTo>
                  <a:pt x="0" y="1300416"/>
                </a:moveTo>
                <a:lnTo>
                  <a:pt x="2640206" y="0"/>
                </a:lnTo>
              </a:path>
            </a:pathLst>
          </a:custGeom>
          <a:ln w="35013">
            <a:solidFill>
              <a:srgbClr val="8ED1E9"/>
            </a:solidFill>
          </a:ln>
        </p:spPr>
        <p:txBody>
          <a:bodyPr wrap="square" lIns="0" tIns="0" rIns="0" bIns="0" rtlCol="0"/>
          <a:lstStyle/>
          <a:p>
            <a:endParaRPr/>
          </a:p>
        </p:txBody>
      </p:sp>
      <p:sp>
        <p:nvSpPr>
          <p:cNvPr id="95" name="object 59"/>
          <p:cNvSpPr/>
          <p:nvPr/>
        </p:nvSpPr>
        <p:spPr>
          <a:xfrm>
            <a:off x="10062016" y="8049316"/>
            <a:ext cx="2333625" cy="1149350"/>
          </a:xfrm>
          <a:custGeom>
            <a:avLst/>
            <a:gdLst/>
            <a:ahLst/>
            <a:cxnLst/>
            <a:rect l="l" t="t" r="r" b="b"/>
            <a:pathLst>
              <a:path w="2333625" h="1149350">
                <a:moveTo>
                  <a:pt x="0" y="1149257"/>
                </a:moveTo>
                <a:lnTo>
                  <a:pt x="2333310" y="0"/>
                </a:lnTo>
              </a:path>
            </a:pathLst>
          </a:custGeom>
          <a:ln w="35013">
            <a:solidFill>
              <a:srgbClr val="8ED1E9"/>
            </a:solidFill>
          </a:ln>
        </p:spPr>
        <p:txBody>
          <a:bodyPr wrap="square" lIns="0" tIns="0" rIns="0" bIns="0" rtlCol="0"/>
          <a:lstStyle/>
          <a:p>
            <a:endParaRPr/>
          </a:p>
        </p:txBody>
      </p:sp>
      <p:sp>
        <p:nvSpPr>
          <p:cNvPr id="96" name="object 60"/>
          <p:cNvSpPr/>
          <p:nvPr/>
        </p:nvSpPr>
        <p:spPr>
          <a:xfrm>
            <a:off x="10368966" y="8200497"/>
            <a:ext cx="2026920" cy="998219"/>
          </a:xfrm>
          <a:custGeom>
            <a:avLst/>
            <a:gdLst/>
            <a:ahLst/>
            <a:cxnLst/>
            <a:rect l="l" t="t" r="r" b="b"/>
            <a:pathLst>
              <a:path w="2026920" h="998220">
                <a:moveTo>
                  <a:pt x="0" y="998075"/>
                </a:moveTo>
                <a:lnTo>
                  <a:pt x="2026360" y="0"/>
                </a:lnTo>
              </a:path>
            </a:pathLst>
          </a:custGeom>
          <a:ln w="35013">
            <a:solidFill>
              <a:srgbClr val="8ED1E9"/>
            </a:solidFill>
          </a:ln>
        </p:spPr>
        <p:txBody>
          <a:bodyPr wrap="square" lIns="0" tIns="0" rIns="0" bIns="0" rtlCol="0"/>
          <a:lstStyle/>
          <a:p>
            <a:endParaRPr/>
          </a:p>
        </p:txBody>
      </p:sp>
      <p:sp>
        <p:nvSpPr>
          <p:cNvPr id="97" name="object 61"/>
          <p:cNvSpPr/>
          <p:nvPr/>
        </p:nvSpPr>
        <p:spPr>
          <a:xfrm>
            <a:off x="10675895" y="8351679"/>
            <a:ext cx="1719580" cy="847090"/>
          </a:xfrm>
          <a:custGeom>
            <a:avLst/>
            <a:gdLst/>
            <a:ahLst/>
            <a:cxnLst/>
            <a:rect l="l" t="t" r="r" b="b"/>
            <a:pathLst>
              <a:path w="1719579" h="847090">
                <a:moveTo>
                  <a:pt x="0" y="846893"/>
                </a:moveTo>
                <a:lnTo>
                  <a:pt x="1719431" y="0"/>
                </a:lnTo>
              </a:path>
            </a:pathLst>
          </a:custGeom>
          <a:ln w="35013">
            <a:solidFill>
              <a:srgbClr val="8ED1E9"/>
            </a:solidFill>
          </a:ln>
        </p:spPr>
        <p:txBody>
          <a:bodyPr wrap="square" lIns="0" tIns="0" rIns="0" bIns="0" rtlCol="0"/>
          <a:lstStyle/>
          <a:p>
            <a:endParaRPr/>
          </a:p>
        </p:txBody>
      </p:sp>
      <p:sp>
        <p:nvSpPr>
          <p:cNvPr id="98" name="object 62"/>
          <p:cNvSpPr/>
          <p:nvPr/>
        </p:nvSpPr>
        <p:spPr>
          <a:xfrm>
            <a:off x="10982804" y="8502844"/>
            <a:ext cx="1412875" cy="695960"/>
          </a:xfrm>
          <a:custGeom>
            <a:avLst/>
            <a:gdLst/>
            <a:ahLst/>
            <a:cxnLst/>
            <a:rect l="l" t="t" r="r" b="b"/>
            <a:pathLst>
              <a:path w="1412875" h="695959">
                <a:moveTo>
                  <a:pt x="0" y="695728"/>
                </a:moveTo>
                <a:lnTo>
                  <a:pt x="1412522" y="0"/>
                </a:lnTo>
              </a:path>
            </a:pathLst>
          </a:custGeom>
          <a:ln w="35013">
            <a:solidFill>
              <a:srgbClr val="8ED1E9"/>
            </a:solidFill>
          </a:ln>
        </p:spPr>
        <p:txBody>
          <a:bodyPr wrap="square" lIns="0" tIns="0" rIns="0" bIns="0" rtlCol="0"/>
          <a:lstStyle/>
          <a:p>
            <a:endParaRPr/>
          </a:p>
        </p:txBody>
      </p:sp>
      <p:sp>
        <p:nvSpPr>
          <p:cNvPr id="99" name="object 63"/>
          <p:cNvSpPr/>
          <p:nvPr/>
        </p:nvSpPr>
        <p:spPr>
          <a:xfrm>
            <a:off x="11289718" y="8654011"/>
            <a:ext cx="1106170" cy="544830"/>
          </a:xfrm>
          <a:custGeom>
            <a:avLst/>
            <a:gdLst/>
            <a:ahLst/>
            <a:cxnLst/>
            <a:rect l="l" t="t" r="r" b="b"/>
            <a:pathLst>
              <a:path w="1106170" h="544829">
                <a:moveTo>
                  <a:pt x="0" y="544561"/>
                </a:moveTo>
                <a:lnTo>
                  <a:pt x="1105608" y="0"/>
                </a:lnTo>
              </a:path>
            </a:pathLst>
          </a:custGeom>
          <a:ln w="35013">
            <a:solidFill>
              <a:srgbClr val="8ED1E9"/>
            </a:solidFill>
          </a:ln>
        </p:spPr>
        <p:txBody>
          <a:bodyPr wrap="square" lIns="0" tIns="0" rIns="0" bIns="0" rtlCol="0"/>
          <a:lstStyle/>
          <a:p>
            <a:endParaRPr/>
          </a:p>
        </p:txBody>
      </p:sp>
      <p:sp>
        <p:nvSpPr>
          <p:cNvPr id="100" name="object 64"/>
          <p:cNvSpPr/>
          <p:nvPr/>
        </p:nvSpPr>
        <p:spPr>
          <a:xfrm>
            <a:off x="11596627" y="8805179"/>
            <a:ext cx="798830" cy="393700"/>
          </a:xfrm>
          <a:custGeom>
            <a:avLst/>
            <a:gdLst/>
            <a:ahLst/>
            <a:cxnLst/>
            <a:rect l="l" t="t" r="r" b="b"/>
            <a:pathLst>
              <a:path w="798829" h="393700">
                <a:moveTo>
                  <a:pt x="0" y="393394"/>
                </a:moveTo>
                <a:lnTo>
                  <a:pt x="798699" y="0"/>
                </a:lnTo>
              </a:path>
            </a:pathLst>
          </a:custGeom>
          <a:ln w="35013">
            <a:solidFill>
              <a:srgbClr val="8ED1E9"/>
            </a:solidFill>
          </a:ln>
        </p:spPr>
        <p:txBody>
          <a:bodyPr wrap="square" lIns="0" tIns="0" rIns="0" bIns="0" rtlCol="0"/>
          <a:lstStyle/>
          <a:p>
            <a:endParaRPr/>
          </a:p>
        </p:txBody>
      </p:sp>
      <p:sp>
        <p:nvSpPr>
          <p:cNvPr id="101" name="object 65"/>
          <p:cNvSpPr/>
          <p:nvPr/>
        </p:nvSpPr>
        <p:spPr>
          <a:xfrm>
            <a:off x="11903583" y="8956367"/>
            <a:ext cx="492125" cy="242570"/>
          </a:xfrm>
          <a:custGeom>
            <a:avLst/>
            <a:gdLst/>
            <a:ahLst/>
            <a:cxnLst/>
            <a:rect l="l" t="t" r="r" b="b"/>
            <a:pathLst>
              <a:path w="492125" h="242570">
                <a:moveTo>
                  <a:pt x="0" y="242205"/>
                </a:moveTo>
                <a:lnTo>
                  <a:pt x="491743" y="0"/>
                </a:lnTo>
              </a:path>
            </a:pathLst>
          </a:custGeom>
          <a:ln w="35013">
            <a:solidFill>
              <a:srgbClr val="8ED1E9"/>
            </a:solidFill>
          </a:ln>
        </p:spPr>
        <p:txBody>
          <a:bodyPr wrap="square" lIns="0" tIns="0" rIns="0" bIns="0" rtlCol="0"/>
          <a:lstStyle/>
          <a:p>
            <a:endParaRPr/>
          </a:p>
        </p:txBody>
      </p:sp>
      <p:sp>
        <p:nvSpPr>
          <p:cNvPr id="102" name="object 66"/>
          <p:cNvSpPr/>
          <p:nvPr/>
        </p:nvSpPr>
        <p:spPr>
          <a:xfrm>
            <a:off x="12210503" y="9107539"/>
            <a:ext cx="185420" cy="91440"/>
          </a:xfrm>
          <a:custGeom>
            <a:avLst/>
            <a:gdLst/>
            <a:ahLst/>
            <a:cxnLst/>
            <a:rect l="l" t="t" r="r" b="b"/>
            <a:pathLst>
              <a:path w="185420" h="91440">
                <a:moveTo>
                  <a:pt x="0" y="91033"/>
                </a:moveTo>
                <a:lnTo>
                  <a:pt x="184823" y="0"/>
                </a:lnTo>
              </a:path>
            </a:pathLst>
          </a:custGeom>
          <a:ln w="35013">
            <a:solidFill>
              <a:srgbClr val="8ED1E9"/>
            </a:solidFill>
          </a:ln>
        </p:spPr>
        <p:txBody>
          <a:bodyPr wrap="square" lIns="0" tIns="0" rIns="0" bIns="0" rtlCol="0"/>
          <a:lstStyle/>
          <a:p>
            <a:endParaRPr/>
          </a:p>
        </p:txBody>
      </p:sp>
      <p:sp>
        <p:nvSpPr>
          <p:cNvPr id="505" name="object 469"/>
          <p:cNvSpPr txBox="1"/>
          <p:nvPr/>
        </p:nvSpPr>
        <p:spPr>
          <a:xfrm>
            <a:off x="1161479" y="7708283"/>
            <a:ext cx="2948940" cy="1022075"/>
          </a:xfrm>
          <a:prstGeom prst="rect">
            <a:avLst/>
          </a:prstGeom>
        </p:spPr>
        <p:txBody>
          <a:bodyPr vert="horz" wrap="square" lIns="0" tIns="7620" rIns="0" bIns="0" rtlCol="0">
            <a:spAutoFit/>
          </a:bodyPr>
          <a:lstStyle/>
          <a:p>
            <a:pPr marL="12700" marR="5080">
              <a:lnSpc>
                <a:spcPct val="102600"/>
              </a:lnSpc>
              <a:spcBef>
                <a:spcPts val="60"/>
              </a:spcBef>
            </a:pPr>
            <a:r>
              <a:rPr lang="es-ES" sz="1600" spc="25" dirty="0">
                <a:solidFill>
                  <a:srgbClr val="585858"/>
                </a:solidFill>
                <a:latin typeface="Apex New PS Medium Proportional" pitchFamily="50" charset="0"/>
                <a:cs typeface="Calibri"/>
              </a:rPr>
              <a:t>Construcción de nuevas oficinas, reubicación de concesionarios y la remodelación de un SSHH </a:t>
            </a:r>
            <a:r>
              <a:rPr lang="es-ES" sz="1600" spc="25" dirty="0" smtClean="0">
                <a:solidFill>
                  <a:srgbClr val="585858"/>
                </a:solidFill>
                <a:latin typeface="Apex New PS Medium Proportional" pitchFamily="50" charset="0"/>
                <a:cs typeface="Calibri"/>
              </a:rPr>
              <a:t>existente.</a:t>
            </a:r>
            <a:endParaRPr sz="1600" dirty="0">
              <a:latin typeface="Apex New PS Medium Proportional" pitchFamily="50" charset="0"/>
              <a:cs typeface="Calibri"/>
            </a:endParaRPr>
          </a:p>
        </p:txBody>
      </p:sp>
      <p:sp>
        <p:nvSpPr>
          <p:cNvPr id="508" name="object 472"/>
          <p:cNvSpPr txBox="1"/>
          <p:nvPr/>
        </p:nvSpPr>
        <p:spPr>
          <a:xfrm>
            <a:off x="659539" y="7662885"/>
            <a:ext cx="377190" cy="527685"/>
          </a:xfrm>
          <a:prstGeom prst="rect">
            <a:avLst/>
          </a:prstGeom>
        </p:spPr>
        <p:txBody>
          <a:bodyPr vert="horz" wrap="square" lIns="0" tIns="11430" rIns="0" bIns="0" rtlCol="0">
            <a:spAutoFit/>
          </a:bodyPr>
          <a:lstStyle/>
          <a:p>
            <a:pPr marL="12700">
              <a:lnSpc>
                <a:spcPct val="100000"/>
              </a:lnSpc>
              <a:spcBef>
                <a:spcPts val="90"/>
              </a:spcBef>
            </a:pPr>
            <a:r>
              <a:rPr sz="3300" b="1" spc="100" dirty="0">
                <a:solidFill>
                  <a:srgbClr val="1F487C"/>
                </a:solidFill>
                <a:latin typeface="Calibri"/>
                <a:cs typeface="Calibri"/>
              </a:rPr>
              <a:t>5.</a:t>
            </a:r>
            <a:endParaRPr sz="3300" dirty="0">
              <a:latin typeface="Calibri"/>
              <a:cs typeface="Calibri"/>
            </a:endParaRPr>
          </a:p>
        </p:txBody>
      </p:sp>
      <p:sp>
        <p:nvSpPr>
          <p:cNvPr id="5" name="4 CuadroTexto"/>
          <p:cNvSpPr txBox="1"/>
          <p:nvPr/>
        </p:nvSpPr>
        <p:spPr>
          <a:xfrm>
            <a:off x="1014285" y="4757486"/>
            <a:ext cx="3330856" cy="1031051"/>
          </a:xfrm>
          <a:prstGeom prst="rect">
            <a:avLst/>
          </a:prstGeom>
          <a:noFill/>
        </p:spPr>
        <p:txBody>
          <a:bodyPr wrap="square" rtlCol="0">
            <a:spAutoFit/>
          </a:bodyPr>
          <a:lstStyle/>
          <a:p>
            <a:r>
              <a:rPr lang="es-ES" sz="1600" spc="10" dirty="0">
                <a:solidFill>
                  <a:srgbClr val="585858"/>
                </a:solidFill>
                <a:latin typeface="Apex New PS Medium Proportional" pitchFamily="50" charset="0"/>
                <a:cs typeface="Calibri"/>
              </a:rPr>
              <a:t>Nuevo </a:t>
            </a:r>
            <a:r>
              <a:rPr lang="es-ES" sz="1600" spc="40" dirty="0">
                <a:solidFill>
                  <a:srgbClr val="585858"/>
                </a:solidFill>
                <a:latin typeface="Apex New PS Medium Proportional" pitchFamily="50" charset="0"/>
                <a:cs typeface="Calibri"/>
              </a:rPr>
              <a:t>Salón </a:t>
            </a:r>
            <a:r>
              <a:rPr lang="es-ES" sz="1600" spc="15" dirty="0">
                <a:solidFill>
                  <a:srgbClr val="585858"/>
                </a:solidFill>
                <a:latin typeface="Apex New PS Medium Proportional" pitchFamily="50" charset="0"/>
                <a:cs typeface="Calibri"/>
              </a:rPr>
              <a:t>para </a:t>
            </a:r>
            <a:r>
              <a:rPr lang="es-ES" sz="1600" spc="25" dirty="0">
                <a:solidFill>
                  <a:srgbClr val="585858"/>
                </a:solidFill>
                <a:latin typeface="Apex New PS Medium Proportional" pitchFamily="50" charset="0"/>
                <a:cs typeface="Calibri"/>
              </a:rPr>
              <a:t>Recojo </a:t>
            </a:r>
            <a:r>
              <a:rPr lang="es-ES" sz="1600" spc="10" dirty="0">
                <a:solidFill>
                  <a:srgbClr val="585858"/>
                </a:solidFill>
                <a:latin typeface="Apex New PS Medium Proportional" pitchFamily="50" charset="0"/>
                <a:cs typeface="Calibri"/>
              </a:rPr>
              <a:t>de</a:t>
            </a:r>
            <a:r>
              <a:rPr lang="es-ES" sz="1600" spc="-15" dirty="0">
                <a:solidFill>
                  <a:srgbClr val="585858"/>
                </a:solidFill>
                <a:latin typeface="Apex New PS Medium Proportional" pitchFamily="50" charset="0"/>
                <a:cs typeface="Calibri"/>
              </a:rPr>
              <a:t> </a:t>
            </a:r>
            <a:r>
              <a:rPr lang="es-ES" sz="1600" spc="25" dirty="0">
                <a:solidFill>
                  <a:srgbClr val="585858"/>
                </a:solidFill>
                <a:latin typeface="Apex New PS Medium Proportional" pitchFamily="50" charset="0"/>
                <a:cs typeface="Calibri"/>
              </a:rPr>
              <a:t>Equipaje  </a:t>
            </a:r>
            <a:r>
              <a:rPr lang="es-ES" sz="1600" spc="5" dirty="0">
                <a:solidFill>
                  <a:srgbClr val="585858"/>
                </a:solidFill>
                <a:latin typeface="Apex New PS Medium Proportional" pitchFamily="50" charset="0"/>
                <a:cs typeface="Calibri"/>
              </a:rPr>
              <a:t>Nacional, con </a:t>
            </a:r>
            <a:r>
              <a:rPr lang="es-ES" sz="1600" spc="100" dirty="0">
                <a:solidFill>
                  <a:srgbClr val="585858"/>
                </a:solidFill>
                <a:latin typeface="Apex New PS Medium Proportional" pitchFamily="50" charset="0"/>
                <a:cs typeface="Calibri"/>
              </a:rPr>
              <a:t>02</a:t>
            </a:r>
            <a:r>
              <a:rPr lang="es-ES" sz="1600" spc="-210" dirty="0">
                <a:solidFill>
                  <a:srgbClr val="585858"/>
                </a:solidFill>
                <a:latin typeface="Apex New PS Medium Proportional" pitchFamily="50" charset="0"/>
                <a:cs typeface="Calibri"/>
              </a:rPr>
              <a:t> </a:t>
            </a:r>
            <a:r>
              <a:rPr lang="es-ES" sz="1600" spc="40" dirty="0">
                <a:solidFill>
                  <a:srgbClr val="585858"/>
                </a:solidFill>
                <a:latin typeface="Apex New PS Medium Proportional" pitchFamily="50" charset="0"/>
                <a:cs typeface="Calibri"/>
              </a:rPr>
              <a:t>fajas </a:t>
            </a:r>
            <a:r>
              <a:rPr lang="es-ES" sz="1600" spc="15" dirty="0">
                <a:solidFill>
                  <a:srgbClr val="585858"/>
                </a:solidFill>
                <a:latin typeface="Apex New PS Medium Proportional" pitchFamily="50" charset="0"/>
                <a:cs typeface="Calibri"/>
              </a:rPr>
              <a:t>adicionales.</a:t>
            </a:r>
            <a:endParaRPr lang="es-ES" sz="1600" dirty="0">
              <a:latin typeface="Apex New PS Medium Proportional" pitchFamily="50" charset="0"/>
              <a:cs typeface="Calibri"/>
            </a:endParaRPr>
          </a:p>
          <a:p>
            <a:endParaRPr lang="es-ES" sz="1300" dirty="0">
              <a:latin typeface="Apex New PS Medium Proportional" pitchFamily="50" charset="0"/>
            </a:endParaRPr>
          </a:p>
        </p:txBody>
      </p:sp>
      <p:sp>
        <p:nvSpPr>
          <p:cNvPr id="509" name="508 CuadroTexto"/>
          <p:cNvSpPr txBox="1"/>
          <p:nvPr/>
        </p:nvSpPr>
        <p:spPr>
          <a:xfrm>
            <a:off x="1010767" y="5706591"/>
            <a:ext cx="3432036" cy="338554"/>
          </a:xfrm>
          <a:prstGeom prst="rect">
            <a:avLst/>
          </a:prstGeom>
          <a:noFill/>
        </p:spPr>
        <p:txBody>
          <a:bodyPr wrap="square" rtlCol="0">
            <a:spAutoFit/>
          </a:bodyPr>
          <a:lstStyle/>
          <a:p>
            <a:r>
              <a:rPr lang="es-ES" sz="1600" spc="50" dirty="0">
                <a:solidFill>
                  <a:srgbClr val="585858"/>
                </a:solidFill>
                <a:latin typeface="Apex New PS Medium Proportional" pitchFamily="50" charset="0"/>
                <a:cs typeface="Calibri"/>
              </a:rPr>
              <a:t>Zona</a:t>
            </a:r>
            <a:r>
              <a:rPr lang="es-ES" sz="1600" spc="-40" dirty="0">
                <a:solidFill>
                  <a:srgbClr val="585858"/>
                </a:solidFill>
                <a:latin typeface="Apex New PS Medium Proportional" pitchFamily="50" charset="0"/>
                <a:cs typeface="Calibri"/>
              </a:rPr>
              <a:t> </a:t>
            </a:r>
            <a:r>
              <a:rPr lang="es-ES" sz="1600" spc="15" dirty="0">
                <a:solidFill>
                  <a:srgbClr val="585858"/>
                </a:solidFill>
                <a:latin typeface="Apex New PS Medium Proportional" pitchFamily="50" charset="0"/>
                <a:cs typeface="Calibri"/>
              </a:rPr>
              <a:t>comercial</a:t>
            </a:r>
            <a:r>
              <a:rPr lang="es-ES" sz="1600" spc="-40" dirty="0">
                <a:solidFill>
                  <a:srgbClr val="585858"/>
                </a:solidFill>
                <a:latin typeface="Apex New PS Medium Proportional" pitchFamily="50" charset="0"/>
                <a:cs typeface="Calibri"/>
              </a:rPr>
              <a:t> </a:t>
            </a:r>
            <a:r>
              <a:rPr lang="es-ES" sz="1600" spc="55" dirty="0">
                <a:solidFill>
                  <a:srgbClr val="585858"/>
                </a:solidFill>
                <a:latin typeface="Apex New PS Medium Proportional" pitchFamily="50" charset="0"/>
                <a:cs typeface="Calibri"/>
              </a:rPr>
              <a:t>y</a:t>
            </a:r>
            <a:r>
              <a:rPr lang="es-ES" sz="1600" spc="-40" dirty="0">
                <a:solidFill>
                  <a:srgbClr val="585858"/>
                </a:solidFill>
                <a:latin typeface="Apex New PS Medium Proportional" pitchFamily="50" charset="0"/>
                <a:cs typeface="Calibri"/>
              </a:rPr>
              <a:t> </a:t>
            </a:r>
            <a:r>
              <a:rPr lang="es-ES" sz="1600" spc="10" dirty="0">
                <a:solidFill>
                  <a:srgbClr val="585858"/>
                </a:solidFill>
                <a:latin typeface="Apex New PS Medium Proportional" pitchFamily="50" charset="0"/>
                <a:cs typeface="Calibri"/>
              </a:rPr>
              <a:t>de</a:t>
            </a:r>
            <a:r>
              <a:rPr lang="es-ES" sz="1600" spc="-40" dirty="0">
                <a:solidFill>
                  <a:srgbClr val="585858"/>
                </a:solidFill>
                <a:latin typeface="Apex New PS Medium Proportional" pitchFamily="50" charset="0"/>
                <a:cs typeface="Calibri"/>
              </a:rPr>
              <a:t> </a:t>
            </a:r>
            <a:r>
              <a:rPr lang="es-ES" sz="1600" spc="25" dirty="0">
                <a:solidFill>
                  <a:srgbClr val="585858"/>
                </a:solidFill>
                <a:latin typeface="Apex New PS Medium Proportional" pitchFamily="50" charset="0"/>
                <a:cs typeface="Calibri"/>
              </a:rPr>
              <a:t>oficinas</a:t>
            </a:r>
            <a:endParaRPr lang="es-ES" sz="1600" dirty="0">
              <a:latin typeface="Apex New PS Medium Proportional" pitchFamily="50" charset="0"/>
            </a:endParaRPr>
          </a:p>
        </p:txBody>
      </p:sp>
      <p:sp>
        <p:nvSpPr>
          <p:cNvPr id="510" name="509 CuadroTexto"/>
          <p:cNvSpPr txBox="1"/>
          <p:nvPr/>
        </p:nvSpPr>
        <p:spPr>
          <a:xfrm>
            <a:off x="1036729" y="6455222"/>
            <a:ext cx="2672661" cy="338554"/>
          </a:xfrm>
          <a:prstGeom prst="rect">
            <a:avLst/>
          </a:prstGeom>
          <a:noFill/>
        </p:spPr>
        <p:txBody>
          <a:bodyPr wrap="square" rtlCol="0">
            <a:spAutoFit/>
          </a:bodyPr>
          <a:lstStyle/>
          <a:p>
            <a:pPr marL="24765">
              <a:lnSpc>
                <a:spcPct val="100000"/>
              </a:lnSpc>
              <a:spcBef>
                <a:spcPts val="1035"/>
              </a:spcBef>
              <a:buClr>
                <a:srgbClr val="1F487C"/>
              </a:buClr>
              <a:buSzPct val="253846"/>
              <a:tabLst>
                <a:tab pos="473075" algn="l"/>
              </a:tabLst>
            </a:pPr>
            <a:r>
              <a:rPr lang="es-ES" sz="1600" spc="25" dirty="0">
                <a:solidFill>
                  <a:srgbClr val="585858"/>
                </a:solidFill>
                <a:latin typeface="Apex New PS Medium Proportional" pitchFamily="50" charset="0"/>
                <a:cs typeface="Calibri"/>
              </a:rPr>
              <a:t>Nuevos</a:t>
            </a:r>
            <a:r>
              <a:rPr lang="es-ES" sz="1600" spc="-40" dirty="0">
                <a:solidFill>
                  <a:srgbClr val="585858"/>
                </a:solidFill>
                <a:latin typeface="Apex New PS Medium Proportional" pitchFamily="50" charset="0"/>
                <a:cs typeface="Calibri"/>
              </a:rPr>
              <a:t> </a:t>
            </a:r>
            <a:r>
              <a:rPr lang="es-ES" sz="1600" spc="75" dirty="0">
                <a:solidFill>
                  <a:srgbClr val="585858"/>
                </a:solidFill>
                <a:latin typeface="Apex New PS Medium Proportional" pitchFamily="50" charset="0"/>
                <a:cs typeface="Calibri"/>
              </a:rPr>
              <a:t>SSHH.</a:t>
            </a:r>
            <a:endParaRPr lang="es-ES" sz="1600" dirty="0">
              <a:latin typeface="Apex New PS Medium Proportional" pitchFamily="50" charset="0"/>
              <a:cs typeface="Calibri"/>
            </a:endParaRPr>
          </a:p>
        </p:txBody>
      </p:sp>
      <p:sp>
        <p:nvSpPr>
          <p:cNvPr id="511" name="510 CuadroTexto"/>
          <p:cNvSpPr txBox="1"/>
          <p:nvPr/>
        </p:nvSpPr>
        <p:spPr>
          <a:xfrm>
            <a:off x="1046537" y="7206441"/>
            <a:ext cx="3937432" cy="338554"/>
          </a:xfrm>
          <a:prstGeom prst="rect">
            <a:avLst/>
          </a:prstGeom>
          <a:noFill/>
        </p:spPr>
        <p:txBody>
          <a:bodyPr wrap="square" rtlCol="0">
            <a:spAutoFit/>
          </a:bodyPr>
          <a:lstStyle/>
          <a:p>
            <a:pPr marL="24765">
              <a:lnSpc>
                <a:spcPct val="100000"/>
              </a:lnSpc>
              <a:spcBef>
                <a:spcPts val="1035"/>
              </a:spcBef>
              <a:buClr>
                <a:srgbClr val="1F487C"/>
              </a:buClr>
              <a:buSzPct val="253846"/>
              <a:tabLst>
                <a:tab pos="473075" algn="l"/>
              </a:tabLst>
            </a:pPr>
            <a:r>
              <a:rPr lang="es-ES" sz="1600" spc="25" dirty="0">
                <a:solidFill>
                  <a:srgbClr val="585858"/>
                </a:solidFill>
                <a:latin typeface="Apex New PS Medium Proportional" pitchFamily="50" charset="0"/>
                <a:cs typeface="Calibri"/>
              </a:rPr>
              <a:t>Cuarto eléctrico </a:t>
            </a:r>
            <a:r>
              <a:rPr lang="es-ES" sz="1600" spc="55" dirty="0">
                <a:solidFill>
                  <a:srgbClr val="585858"/>
                </a:solidFill>
                <a:latin typeface="Apex New PS Medium Proportional" pitchFamily="50" charset="0"/>
                <a:cs typeface="Calibri"/>
              </a:rPr>
              <a:t>y </a:t>
            </a:r>
            <a:r>
              <a:rPr lang="es-ES" sz="1600" spc="10" dirty="0">
                <a:solidFill>
                  <a:srgbClr val="585858"/>
                </a:solidFill>
                <a:latin typeface="Apex New PS Medium Proportional" pitchFamily="50" charset="0"/>
                <a:cs typeface="Calibri"/>
              </a:rPr>
              <a:t>de </a:t>
            </a:r>
            <a:r>
              <a:rPr lang="es-ES" sz="1600" spc="15" dirty="0">
                <a:solidFill>
                  <a:srgbClr val="585858"/>
                </a:solidFill>
                <a:latin typeface="Apex New PS Medium Proportional" pitchFamily="50" charset="0"/>
                <a:cs typeface="Calibri"/>
              </a:rPr>
              <a:t>telecomunicaciones.</a:t>
            </a:r>
            <a:endParaRPr lang="es-ES" sz="1600" dirty="0">
              <a:latin typeface="Apex New PS Medium Proportional" pitchFamily="50" charset="0"/>
              <a:cs typeface="Calibri"/>
            </a:endParaRPr>
          </a:p>
        </p:txBody>
      </p:sp>
      <p:sp>
        <p:nvSpPr>
          <p:cNvPr id="514" name="object 472"/>
          <p:cNvSpPr txBox="1"/>
          <p:nvPr/>
        </p:nvSpPr>
        <p:spPr>
          <a:xfrm>
            <a:off x="642051" y="6337574"/>
            <a:ext cx="377190" cy="527685"/>
          </a:xfrm>
          <a:prstGeom prst="rect">
            <a:avLst/>
          </a:prstGeom>
        </p:spPr>
        <p:txBody>
          <a:bodyPr vert="horz" wrap="square" lIns="0" tIns="11430" rIns="0" bIns="0" rtlCol="0">
            <a:spAutoFit/>
          </a:bodyPr>
          <a:lstStyle/>
          <a:p>
            <a:pPr marL="12700">
              <a:lnSpc>
                <a:spcPct val="100000"/>
              </a:lnSpc>
              <a:spcBef>
                <a:spcPts val="90"/>
              </a:spcBef>
            </a:pPr>
            <a:r>
              <a:rPr lang="es-ES" sz="3300" b="1" spc="100" dirty="0">
                <a:solidFill>
                  <a:srgbClr val="1F487C"/>
                </a:solidFill>
                <a:latin typeface="Calibri"/>
                <a:cs typeface="Calibri"/>
              </a:rPr>
              <a:t>3</a:t>
            </a:r>
            <a:r>
              <a:rPr sz="3300" b="1" spc="100" dirty="0">
                <a:solidFill>
                  <a:srgbClr val="1F487C"/>
                </a:solidFill>
                <a:latin typeface="Calibri"/>
                <a:cs typeface="Calibri"/>
              </a:rPr>
              <a:t>.</a:t>
            </a:r>
            <a:endParaRPr sz="3300" dirty="0">
              <a:latin typeface="Calibri"/>
              <a:cs typeface="Calibri"/>
            </a:endParaRPr>
          </a:p>
        </p:txBody>
      </p:sp>
      <p:sp>
        <p:nvSpPr>
          <p:cNvPr id="515" name="object 472"/>
          <p:cNvSpPr txBox="1"/>
          <p:nvPr/>
        </p:nvSpPr>
        <p:spPr>
          <a:xfrm>
            <a:off x="642051" y="7019581"/>
            <a:ext cx="377190" cy="527685"/>
          </a:xfrm>
          <a:prstGeom prst="rect">
            <a:avLst/>
          </a:prstGeom>
        </p:spPr>
        <p:txBody>
          <a:bodyPr vert="horz" wrap="square" lIns="0" tIns="11430" rIns="0" bIns="0" rtlCol="0">
            <a:spAutoFit/>
          </a:bodyPr>
          <a:lstStyle/>
          <a:p>
            <a:pPr marL="12700">
              <a:lnSpc>
                <a:spcPct val="100000"/>
              </a:lnSpc>
              <a:spcBef>
                <a:spcPts val="90"/>
              </a:spcBef>
            </a:pPr>
            <a:r>
              <a:rPr lang="es-ES" sz="3300" b="1" spc="100" dirty="0">
                <a:solidFill>
                  <a:srgbClr val="1F487C"/>
                </a:solidFill>
                <a:latin typeface="Calibri"/>
                <a:cs typeface="Calibri"/>
              </a:rPr>
              <a:t>4</a:t>
            </a:r>
            <a:r>
              <a:rPr sz="3300" b="1" spc="100" dirty="0">
                <a:solidFill>
                  <a:srgbClr val="1F487C"/>
                </a:solidFill>
                <a:latin typeface="Calibri"/>
                <a:cs typeface="Calibri"/>
              </a:rPr>
              <a:t>.</a:t>
            </a:r>
            <a:endParaRPr sz="3300" dirty="0">
              <a:latin typeface="Calibri"/>
              <a:cs typeface="Calibri"/>
            </a:endParaRPr>
          </a:p>
        </p:txBody>
      </p:sp>
      <p:sp>
        <p:nvSpPr>
          <p:cNvPr id="516" name="object 472"/>
          <p:cNvSpPr txBox="1"/>
          <p:nvPr/>
        </p:nvSpPr>
        <p:spPr>
          <a:xfrm>
            <a:off x="642051" y="5579409"/>
            <a:ext cx="377190" cy="527685"/>
          </a:xfrm>
          <a:prstGeom prst="rect">
            <a:avLst/>
          </a:prstGeom>
        </p:spPr>
        <p:txBody>
          <a:bodyPr vert="horz" wrap="square" lIns="0" tIns="11430" rIns="0" bIns="0" rtlCol="0">
            <a:spAutoFit/>
          </a:bodyPr>
          <a:lstStyle/>
          <a:p>
            <a:pPr marL="12700">
              <a:lnSpc>
                <a:spcPct val="100000"/>
              </a:lnSpc>
              <a:spcBef>
                <a:spcPts val="90"/>
              </a:spcBef>
            </a:pPr>
            <a:r>
              <a:rPr lang="es-ES" sz="3300" b="1" spc="100" dirty="0">
                <a:solidFill>
                  <a:srgbClr val="1F487C"/>
                </a:solidFill>
                <a:latin typeface="Calibri"/>
                <a:cs typeface="Calibri"/>
              </a:rPr>
              <a:t>2</a:t>
            </a:r>
            <a:r>
              <a:rPr sz="3300" b="1" spc="100" dirty="0">
                <a:solidFill>
                  <a:srgbClr val="1F487C"/>
                </a:solidFill>
                <a:latin typeface="Calibri"/>
                <a:cs typeface="Calibri"/>
              </a:rPr>
              <a:t>.</a:t>
            </a:r>
            <a:endParaRPr sz="3300" dirty="0">
              <a:latin typeface="Calibri"/>
              <a:cs typeface="Calibri"/>
            </a:endParaRPr>
          </a:p>
        </p:txBody>
      </p:sp>
      <p:sp>
        <p:nvSpPr>
          <p:cNvPr id="517" name="object 472"/>
          <p:cNvSpPr txBox="1"/>
          <p:nvPr/>
        </p:nvSpPr>
        <p:spPr>
          <a:xfrm>
            <a:off x="637095" y="4715815"/>
            <a:ext cx="377190" cy="527685"/>
          </a:xfrm>
          <a:prstGeom prst="rect">
            <a:avLst/>
          </a:prstGeom>
        </p:spPr>
        <p:txBody>
          <a:bodyPr vert="horz" wrap="square" lIns="0" tIns="11430" rIns="0" bIns="0" rtlCol="0">
            <a:spAutoFit/>
          </a:bodyPr>
          <a:lstStyle/>
          <a:p>
            <a:pPr marL="12700">
              <a:lnSpc>
                <a:spcPct val="100000"/>
              </a:lnSpc>
              <a:spcBef>
                <a:spcPts val="90"/>
              </a:spcBef>
            </a:pPr>
            <a:r>
              <a:rPr lang="es-ES" sz="3300" b="1" spc="100" dirty="0">
                <a:solidFill>
                  <a:srgbClr val="1F487C"/>
                </a:solidFill>
                <a:latin typeface="Calibri"/>
                <a:cs typeface="Calibri"/>
              </a:rPr>
              <a:t>1</a:t>
            </a:r>
            <a:r>
              <a:rPr sz="3300" b="1" spc="100" dirty="0">
                <a:solidFill>
                  <a:srgbClr val="1F487C"/>
                </a:solidFill>
                <a:latin typeface="Calibri"/>
                <a:cs typeface="Calibri"/>
              </a:rPr>
              <a:t>.</a:t>
            </a:r>
            <a:endParaRPr sz="3300" dirty="0">
              <a:latin typeface="Calibri"/>
              <a:cs typeface="Calibri"/>
            </a:endParaRPr>
          </a:p>
        </p:txBody>
      </p:sp>
      <p:sp>
        <p:nvSpPr>
          <p:cNvPr id="537"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539" name="Marcador de contenido 10">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540" name="Marcador de contenido 10">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541" name="Marcador de contenido 5" descr="casita.png">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542" name="Botón de acción: Personalizar 4">
            <a:hlinkClick r:id="rId6"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543" name="Botón de acción: Personalizar 16">
            <a:hlinkClick r:id="rId7"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544" name="Botón de acción: Personalizar 17">
            <a:hlinkClick r:id="rId8"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545" name="Botón de acción: Personalizar 18">
            <a:hlinkClick r:id="rId9"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546" name="Botón de acción: Personalizar 18">
            <a:hlinkClick r:id="rId9"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547" name="Botón de acción: Personalizar 18">
            <a:hlinkClick r:id="rId9"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103" name="object 6"/>
          <p:cNvSpPr txBox="1"/>
          <p:nvPr/>
        </p:nvSpPr>
        <p:spPr>
          <a:xfrm>
            <a:off x="10676928" y="8688192"/>
            <a:ext cx="2179812" cy="368049"/>
          </a:xfrm>
          <a:prstGeom prst="rect">
            <a:avLst/>
          </a:prstGeom>
          <a:solidFill>
            <a:srgbClr val="1F487C"/>
          </a:solidFill>
        </p:spPr>
        <p:txBody>
          <a:bodyPr vert="horz" wrap="square" lIns="0" tIns="85090" rIns="0" bIns="0" rtlCol="0">
            <a:spAutoFit/>
          </a:bodyPr>
          <a:lstStyle/>
          <a:p>
            <a:pPr marL="106680">
              <a:lnSpc>
                <a:spcPts val="2180"/>
              </a:lnSpc>
            </a:pPr>
            <a:r>
              <a:rPr lang="es-PE" sz="1900" b="1" spc="285" dirty="0" smtClean="0">
                <a:solidFill>
                  <a:srgbClr val="FFFFFF"/>
                </a:solidFill>
                <a:latin typeface="Apex New PS Medium Proportional" pitchFamily="50" charset="0"/>
                <a:cs typeface="Calibri"/>
              </a:rPr>
              <a:t>52</a:t>
            </a:r>
            <a:r>
              <a:rPr sz="1900" b="1" spc="285" dirty="0" smtClean="0">
                <a:solidFill>
                  <a:srgbClr val="FFFFFF"/>
                </a:solidFill>
                <a:latin typeface="Apex New PS Medium Proportional" pitchFamily="50" charset="0"/>
                <a:cs typeface="Calibri"/>
              </a:rPr>
              <a:t>%</a:t>
            </a:r>
            <a:r>
              <a:rPr sz="1900" b="1" spc="-145" dirty="0" smtClean="0">
                <a:solidFill>
                  <a:srgbClr val="FFFFFF"/>
                </a:solidFill>
                <a:latin typeface="Apex New PS Medium Proportional" pitchFamily="50" charset="0"/>
                <a:cs typeface="Calibri"/>
              </a:rPr>
              <a:t> </a:t>
            </a:r>
            <a:r>
              <a:rPr sz="1900" b="1" spc="10" dirty="0">
                <a:solidFill>
                  <a:srgbClr val="FFFFFF"/>
                </a:solidFill>
                <a:latin typeface="Apex New PS Medium Proportional" pitchFamily="50" charset="0"/>
                <a:cs typeface="Calibri"/>
              </a:rPr>
              <a:t>de avance</a:t>
            </a:r>
            <a:endParaRPr sz="1900" dirty="0">
              <a:latin typeface="Apex New PS Medium Proportional" pitchFamily="50" charset="0"/>
              <a:cs typeface="Calibri"/>
            </a:endParaRPr>
          </a:p>
        </p:txBody>
      </p:sp>
      <p:sp>
        <p:nvSpPr>
          <p:cNvPr id="104" name="CuadroTexto 10">
            <a:hlinkClick r:id="rId10"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105" name="CuadroTexto 10">
            <a:hlinkClick r:id="rId11"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latin typeface="ApexNew-Book"/>
                <a:cs typeface="ApexNew-Book"/>
              </a:rPr>
              <a:t>OPERACIONES</a:t>
            </a:r>
          </a:p>
        </p:txBody>
      </p:sp>
      <p:sp>
        <p:nvSpPr>
          <p:cNvPr id="106" name="CuadroTexto 9">
            <a:hlinkClick r:id="rId12"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latin typeface="ApexNew-Book"/>
                <a:cs typeface="ApexNew-Book"/>
              </a:rPr>
              <a:t>PRINCIPALES </a:t>
            </a:r>
            <a:endParaRPr lang="es-ES" sz="850" dirty="0">
              <a:latin typeface="ApexNew-Book"/>
              <a:cs typeface="ApexNew-Book"/>
            </a:endParaRPr>
          </a:p>
          <a:p>
            <a:pPr algn="ctr"/>
            <a:r>
              <a:rPr lang="es-ES" sz="850" dirty="0" smtClean="0">
                <a:latin typeface="ApexNew-Book"/>
                <a:cs typeface="ApexNew-Book"/>
              </a:rPr>
              <a:t>PROYECTOS </a:t>
            </a:r>
            <a:r>
              <a:rPr lang="es-ES" sz="850" dirty="0">
                <a:latin typeface="ApexNew-Book"/>
                <a:cs typeface="ApexNew-Book"/>
              </a:rPr>
              <a:t>2017 </a:t>
            </a:r>
          </a:p>
        </p:txBody>
      </p:sp>
      <p:sp>
        <p:nvSpPr>
          <p:cNvPr id="107" name="CuadroTexto 10">
            <a:hlinkClick r:id="rId13"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108" name="CuadroTexto 9">
            <a:hlinkClick r:id="rId14"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109" name="CuadroTexto 9">
            <a:hlinkClick r:id="rId15"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110" name="CuadroTexto 9">
            <a:hlinkClick r:id="rId16" action="ppaction://hlinksldjump"/>
          </p:cNvPr>
          <p:cNvSpPr txBox="1"/>
          <p:nvPr/>
        </p:nvSpPr>
        <p:spPr>
          <a:xfrm>
            <a:off x="4197490" y="1521068"/>
            <a:ext cx="1584591" cy="408697"/>
          </a:xfrm>
          <a:prstGeom prst="rect">
            <a:avLst/>
          </a:prstGeom>
          <a:noFill/>
        </p:spPr>
        <p:txBody>
          <a:bodyPr wrap="none" lIns="145664" tIns="72832" rIns="145664" bIns="72832" rtlCol="0">
            <a:spAutoFit/>
          </a:bodyPr>
          <a:lstStyle/>
          <a:p>
            <a:pPr algn="ctr"/>
            <a:r>
              <a:rPr lang="es-ES" sz="850" dirty="0">
                <a:solidFill>
                  <a:srgbClr val="FF0000"/>
                </a:solidFill>
                <a:latin typeface="ApexNew-Book"/>
                <a:cs typeface="ApexNew-Book"/>
              </a:rPr>
              <a:t>PRINCIPALES PROYECTOS </a:t>
            </a:r>
          </a:p>
          <a:p>
            <a:pPr algn="ctr"/>
            <a:r>
              <a:rPr lang="es-ES" sz="850" dirty="0">
                <a:solidFill>
                  <a:srgbClr val="FF0000"/>
                </a:solidFill>
                <a:latin typeface="ApexNew-Book"/>
                <a:cs typeface="ApexNew-Book"/>
              </a:rPr>
              <a:t>2017 EN EJECUCIÓN </a:t>
            </a:r>
          </a:p>
        </p:txBody>
      </p:sp>
      <p:grpSp>
        <p:nvGrpSpPr>
          <p:cNvPr id="111" name="Group 110">
            <a:extLst>
              <a:ext uri="{FF2B5EF4-FFF2-40B4-BE49-F238E27FC236}">
                <a16:creationId xmlns="" xmlns:a16="http://schemas.microsoft.com/office/drawing/2014/main" id="{7AC58C45-00C6-4A6D-8173-AA97D082AA0B}"/>
              </a:ext>
            </a:extLst>
          </p:cNvPr>
          <p:cNvGrpSpPr/>
          <p:nvPr/>
        </p:nvGrpSpPr>
        <p:grpSpPr>
          <a:xfrm>
            <a:off x="5081581" y="4470765"/>
            <a:ext cx="7637161" cy="3303609"/>
            <a:chOff x="843028" y="3574853"/>
            <a:chExt cx="6790320" cy="1989379"/>
          </a:xfrm>
        </p:grpSpPr>
        <p:pic>
          <p:nvPicPr>
            <p:cNvPr id="112" name="Picture 111"/>
            <p:cNvPicPr>
              <a:picLocks noChangeAspect="1"/>
            </p:cNvPicPr>
            <p:nvPr/>
          </p:nvPicPr>
          <p:blipFill>
            <a:blip r:embed="rId17"/>
            <a:stretch>
              <a:fillRect/>
            </a:stretch>
          </p:blipFill>
          <p:spPr>
            <a:xfrm>
              <a:off x="843028" y="3574853"/>
              <a:ext cx="2783760" cy="1989379"/>
            </a:xfrm>
            <a:prstGeom prst="rect">
              <a:avLst/>
            </a:prstGeom>
          </p:spPr>
        </p:pic>
        <p:pic>
          <p:nvPicPr>
            <p:cNvPr id="113" name="Picture 112">
              <a:extLst>
                <a:ext uri="{FF2B5EF4-FFF2-40B4-BE49-F238E27FC236}">
                  <a16:creationId xmlns="" xmlns:a16="http://schemas.microsoft.com/office/drawing/2014/main" id="{57CA21EB-1F4C-4448-952A-4F598FD0092F}"/>
                </a:ext>
              </a:extLst>
            </p:cNvPr>
            <p:cNvPicPr>
              <a:picLocks noChangeAspect="1"/>
            </p:cNvPicPr>
            <p:nvPr/>
          </p:nvPicPr>
          <p:blipFill rotWithShape="1">
            <a:blip r:embed="rId18"/>
            <a:srcRect l="31878" t="14460" r="47257" b="4994"/>
            <a:stretch/>
          </p:blipFill>
          <p:spPr>
            <a:xfrm rot="5400000">
              <a:off x="4729601" y="2660485"/>
              <a:ext cx="1979247" cy="3828247"/>
            </a:xfrm>
            <a:prstGeom prst="rect">
              <a:avLst/>
            </a:prstGeom>
          </p:spPr>
        </p:pic>
        <p:sp>
          <p:nvSpPr>
            <p:cNvPr id="114" name="TextBox 113"/>
            <p:cNvSpPr txBox="1"/>
            <p:nvPr/>
          </p:nvSpPr>
          <p:spPr>
            <a:xfrm>
              <a:off x="2347817" y="3814123"/>
              <a:ext cx="1147176" cy="348763"/>
            </a:xfrm>
            <a:prstGeom prst="rect">
              <a:avLst/>
            </a:prstGeom>
            <a:noFill/>
          </p:spPr>
          <p:txBody>
            <a:bodyPr wrap="square" rtlCol="0">
              <a:spAutoFit/>
            </a:bodyPr>
            <a:lstStyle/>
            <a:p>
              <a:pPr defTabSz="457151">
                <a:defRPr/>
              </a:pPr>
              <a:r>
                <a:rPr lang="en-US" sz="899" dirty="0">
                  <a:solidFill>
                    <a:srgbClr val="004997"/>
                  </a:solidFill>
                </a:rPr>
                <a:t>National Departures Hall</a:t>
              </a:r>
            </a:p>
          </p:txBody>
        </p:sp>
      </p:grpSp>
    </p:spTree>
    <p:extLst>
      <p:ext uri="{BB962C8B-B14F-4D97-AF65-F5344CB8AC3E}">
        <p14:creationId xmlns:p14="http://schemas.microsoft.com/office/powerpoint/2010/main" val="284355516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object 2"/>
          <p:cNvSpPr/>
          <p:nvPr/>
        </p:nvSpPr>
        <p:spPr>
          <a:xfrm>
            <a:off x="396" y="3086608"/>
            <a:ext cx="13002739" cy="6031988"/>
          </a:xfrm>
          <a:prstGeom prst="rect">
            <a:avLst/>
          </a:prstGeom>
          <a:blipFill>
            <a:blip r:embed="rId2" cstate="print"/>
            <a:stretch>
              <a:fillRect/>
            </a:stretch>
          </a:blipFill>
        </p:spPr>
        <p:txBody>
          <a:bodyPr wrap="square" lIns="0" tIns="0" rIns="0" bIns="0" rtlCol="0"/>
          <a:lstStyle/>
          <a:p>
            <a:endParaRPr/>
          </a:p>
        </p:txBody>
      </p:sp>
      <p:sp>
        <p:nvSpPr>
          <p:cNvPr id="16" name="CuadroTexto 15"/>
          <p:cNvSpPr txBox="1"/>
          <p:nvPr/>
        </p:nvSpPr>
        <p:spPr>
          <a:xfrm>
            <a:off x="5848020" y="1795944"/>
            <a:ext cx="6687087" cy="1323439"/>
          </a:xfrm>
          <a:prstGeom prst="rect">
            <a:avLst/>
          </a:prstGeom>
          <a:noFill/>
        </p:spPr>
        <p:txBody>
          <a:bodyPr wrap="none" rtlCol="0">
            <a:spAutoFit/>
          </a:bodyPr>
          <a:lstStyle/>
          <a:p>
            <a:pPr algn="r"/>
            <a:r>
              <a:rPr lang="es-ES" sz="4000" dirty="0" smtClean="0">
                <a:solidFill>
                  <a:schemeClr val="tx2"/>
                </a:solidFill>
                <a:latin typeface="ApexNew-HeavyItalic"/>
                <a:cs typeface="ApexNew-HeavyItalic"/>
              </a:rPr>
              <a:t>NUEVA </a:t>
            </a:r>
            <a:r>
              <a:rPr lang="es-ES" sz="4000" dirty="0">
                <a:solidFill>
                  <a:schemeClr val="tx2"/>
                </a:solidFill>
                <a:latin typeface="ApexNew-HeavyItalic"/>
                <a:cs typeface="ApexNew-HeavyItalic"/>
              </a:rPr>
              <a:t>TOPOLOGÍA EN</a:t>
            </a:r>
          </a:p>
          <a:p>
            <a:pPr algn="r"/>
            <a:r>
              <a:rPr lang="es-ES" sz="4000" dirty="0">
                <a:solidFill>
                  <a:schemeClr val="tx2"/>
                </a:solidFill>
                <a:latin typeface="ApexNew-HeavyItalic"/>
                <a:cs typeface="ApexNew-HeavyItalic"/>
              </a:rPr>
              <a:t>LA SUB ESTACIÓN PRINCIPAL</a:t>
            </a:r>
          </a:p>
        </p:txBody>
      </p:sp>
      <p:sp>
        <p:nvSpPr>
          <p:cNvPr id="61" name="object 2"/>
          <p:cNvSpPr/>
          <p:nvPr/>
        </p:nvSpPr>
        <p:spPr>
          <a:xfrm>
            <a:off x="5716651" y="3285318"/>
            <a:ext cx="189865" cy="90805"/>
          </a:xfrm>
          <a:custGeom>
            <a:avLst/>
            <a:gdLst/>
            <a:ahLst/>
            <a:cxnLst/>
            <a:rect l="l" t="t" r="r" b="b"/>
            <a:pathLst>
              <a:path w="189864" h="90804">
                <a:moveTo>
                  <a:pt x="0" y="90227"/>
                </a:moveTo>
                <a:lnTo>
                  <a:pt x="189262" y="0"/>
                </a:lnTo>
              </a:path>
            </a:pathLst>
          </a:custGeom>
          <a:ln w="30225">
            <a:solidFill>
              <a:srgbClr val="8ED1E9"/>
            </a:solidFill>
          </a:ln>
        </p:spPr>
        <p:txBody>
          <a:bodyPr wrap="square" lIns="0" tIns="0" rIns="0" bIns="0" rtlCol="0"/>
          <a:lstStyle/>
          <a:p>
            <a:endParaRPr/>
          </a:p>
        </p:txBody>
      </p:sp>
      <p:sp>
        <p:nvSpPr>
          <p:cNvPr id="62" name="object 3"/>
          <p:cNvSpPr/>
          <p:nvPr/>
        </p:nvSpPr>
        <p:spPr>
          <a:xfrm>
            <a:off x="5716651" y="3285318"/>
            <a:ext cx="459105" cy="219075"/>
          </a:xfrm>
          <a:custGeom>
            <a:avLst/>
            <a:gdLst/>
            <a:ahLst/>
            <a:cxnLst/>
            <a:rect l="l" t="t" r="r" b="b"/>
            <a:pathLst>
              <a:path w="459104" h="219075">
                <a:moveTo>
                  <a:pt x="0" y="218611"/>
                </a:moveTo>
                <a:lnTo>
                  <a:pt x="458562" y="0"/>
                </a:lnTo>
              </a:path>
            </a:pathLst>
          </a:custGeom>
          <a:ln w="30225">
            <a:solidFill>
              <a:srgbClr val="8ED1E9"/>
            </a:solidFill>
          </a:ln>
        </p:spPr>
        <p:txBody>
          <a:bodyPr wrap="square" lIns="0" tIns="0" rIns="0" bIns="0" rtlCol="0"/>
          <a:lstStyle/>
          <a:p>
            <a:endParaRPr/>
          </a:p>
        </p:txBody>
      </p:sp>
      <p:sp>
        <p:nvSpPr>
          <p:cNvPr id="63" name="object 4"/>
          <p:cNvSpPr/>
          <p:nvPr/>
        </p:nvSpPr>
        <p:spPr>
          <a:xfrm>
            <a:off x="5716651" y="3285318"/>
            <a:ext cx="728345" cy="347345"/>
          </a:xfrm>
          <a:custGeom>
            <a:avLst/>
            <a:gdLst/>
            <a:ahLst/>
            <a:cxnLst/>
            <a:rect l="l" t="t" r="r" b="b"/>
            <a:pathLst>
              <a:path w="728345" h="347345">
                <a:moveTo>
                  <a:pt x="0" y="346998"/>
                </a:moveTo>
                <a:lnTo>
                  <a:pt x="727867" y="0"/>
                </a:lnTo>
              </a:path>
            </a:pathLst>
          </a:custGeom>
          <a:ln w="30225">
            <a:solidFill>
              <a:srgbClr val="8ED1E9"/>
            </a:solidFill>
          </a:ln>
        </p:spPr>
        <p:txBody>
          <a:bodyPr wrap="square" lIns="0" tIns="0" rIns="0" bIns="0" rtlCol="0"/>
          <a:lstStyle/>
          <a:p>
            <a:endParaRPr/>
          </a:p>
        </p:txBody>
      </p:sp>
      <p:sp>
        <p:nvSpPr>
          <p:cNvPr id="64" name="object 5"/>
          <p:cNvSpPr/>
          <p:nvPr/>
        </p:nvSpPr>
        <p:spPr>
          <a:xfrm>
            <a:off x="5716651" y="3285318"/>
            <a:ext cx="997585" cy="475615"/>
          </a:xfrm>
          <a:custGeom>
            <a:avLst/>
            <a:gdLst/>
            <a:ahLst/>
            <a:cxnLst/>
            <a:rect l="l" t="t" r="r" b="b"/>
            <a:pathLst>
              <a:path w="997584" h="475614">
                <a:moveTo>
                  <a:pt x="0" y="475377"/>
                </a:moveTo>
                <a:lnTo>
                  <a:pt x="997152" y="0"/>
                </a:lnTo>
              </a:path>
            </a:pathLst>
          </a:custGeom>
          <a:ln w="30226">
            <a:solidFill>
              <a:srgbClr val="8ED1E9"/>
            </a:solidFill>
          </a:ln>
        </p:spPr>
        <p:txBody>
          <a:bodyPr wrap="square" lIns="0" tIns="0" rIns="0" bIns="0" rtlCol="0"/>
          <a:lstStyle/>
          <a:p>
            <a:endParaRPr/>
          </a:p>
        </p:txBody>
      </p:sp>
      <p:sp>
        <p:nvSpPr>
          <p:cNvPr id="65" name="object 6"/>
          <p:cNvSpPr/>
          <p:nvPr/>
        </p:nvSpPr>
        <p:spPr>
          <a:xfrm>
            <a:off x="5716651" y="3285318"/>
            <a:ext cx="1266825" cy="603885"/>
          </a:xfrm>
          <a:custGeom>
            <a:avLst/>
            <a:gdLst/>
            <a:ahLst/>
            <a:cxnLst/>
            <a:rect l="l" t="t" r="r" b="b"/>
            <a:pathLst>
              <a:path w="1266825" h="603885">
                <a:moveTo>
                  <a:pt x="0" y="603757"/>
                </a:moveTo>
                <a:lnTo>
                  <a:pt x="1266448" y="0"/>
                </a:lnTo>
              </a:path>
            </a:pathLst>
          </a:custGeom>
          <a:ln w="30226">
            <a:solidFill>
              <a:srgbClr val="8ED1E9"/>
            </a:solidFill>
          </a:ln>
        </p:spPr>
        <p:txBody>
          <a:bodyPr wrap="square" lIns="0" tIns="0" rIns="0" bIns="0" rtlCol="0"/>
          <a:lstStyle/>
          <a:p>
            <a:endParaRPr/>
          </a:p>
        </p:txBody>
      </p:sp>
      <p:sp>
        <p:nvSpPr>
          <p:cNvPr id="66" name="object 7"/>
          <p:cNvSpPr/>
          <p:nvPr/>
        </p:nvSpPr>
        <p:spPr>
          <a:xfrm>
            <a:off x="5716651" y="3285318"/>
            <a:ext cx="1536065" cy="732155"/>
          </a:xfrm>
          <a:custGeom>
            <a:avLst/>
            <a:gdLst/>
            <a:ahLst/>
            <a:cxnLst/>
            <a:rect l="l" t="t" r="r" b="b"/>
            <a:pathLst>
              <a:path w="1536065" h="732154">
                <a:moveTo>
                  <a:pt x="0" y="732152"/>
                </a:moveTo>
                <a:lnTo>
                  <a:pt x="1535764" y="0"/>
                </a:lnTo>
              </a:path>
            </a:pathLst>
          </a:custGeom>
          <a:ln w="30225">
            <a:solidFill>
              <a:srgbClr val="8ED1E9"/>
            </a:solidFill>
          </a:ln>
        </p:spPr>
        <p:txBody>
          <a:bodyPr wrap="square" lIns="0" tIns="0" rIns="0" bIns="0" rtlCol="0"/>
          <a:lstStyle/>
          <a:p>
            <a:endParaRPr/>
          </a:p>
        </p:txBody>
      </p:sp>
      <p:sp>
        <p:nvSpPr>
          <p:cNvPr id="67" name="object 8"/>
          <p:cNvSpPr/>
          <p:nvPr/>
        </p:nvSpPr>
        <p:spPr>
          <a:xfrm>
            <a:off x="5716651" y="3285318"/>
            <a:ext cx="1805305" cy="861060"/>
          </a:xfrm>
          <a:custGeom>
            <a:avLst/>
            <a:gdLst/>
            <a:ahLst/>
            <a:cxnLst/>
            <a:rect l="l" t="t" r="r" b="b"/>
            <a:pathLst>
              <a:path w="1805304" h="861060">
                <a:moveTo>
                  <a:pt x="0" y="860528"/>
                </a:moveTo>
                <a:lnTo>
                  <a:pt x="1805044" y="0"/>
                </a:lnTo>
              </a:path>
            </a:pathLst>
          </a:custGeom>
          <a:ln w="30226">
            <a:solidFill>
              <a:srgbClr val="8ED1E9"/>
            </a:solidFill>
          </a:ln>
        </p:spPr>
        <p:txBody>
          <a:bodyPr wrap="square" lIns="0" tIns="0" rIns="0" bIns="0" rtlCol="0"/>
          <a:lstStyle/>
          <a:p>
            <a:endParaRPr/>
          </a:p>
        </p:txBody>
      </p:sp>
      <p:sp>
        <p:nvSpPr>
          <p:cNvPr id="68" name="object 9"/>
          <p:cNvSpPr/>
          <p:nvPr/>
        </p:nvSpPr>
        <p:spPr>
          <a:xfrm>
            <a:off x="5716651" y="3285318"/>
            <a:ext cx="2074545" cy="989330"/>
          </a:xfrm>
          <a:custGeom>
            <a:avLst/>
            <a:gdLst/>
            <a:ahLst/>
            <a:cxnLst/>
            <a:rect l="l" t="t" r="r" b="b"/>
            <a:pathLst>
              <a:path w="2074545" h="989329">
                <a:moveTo>
                  <a:pt x="0" y="988921"/>
                </a:moveTo>
                <a:lnTo>
                  <a:pt x="2074362" y="0"/>
                </a:lnTo>
              </a:path>
            </a:pathLst>
          </a:custGeom>
          <a:ln w="30226">
            <a:solidFill>
              <a:srgbClr val="8ED1E9"/>
            </a:solidFill>
          </a:ln>
        </p:spPr>
        <p:txBody>
          <a:bodyPr wrap="square" lIns="0" tIns="0" rIns="0" bIns="0" rtlCol="0"/>
          <a:lstStyle/>
          <a:p>
            <a:endParaRPr/>
          </a:p>
        </p:txBody>
      </p:sp>
      <p:sp>
        <p:nvSpPr>
          <p:cNvPr id="69" name="object 10"/>
          <p:cNvSpPr/>
          <p:nvPr/>
        </p:nvSpPr>
        <p:spPr>
          <a:xfrm>
            <a:off x="5716651" y="3285318"/>
            <a:ext cx="2343785" cy="1117600"/>
          </a:xfrm>
          <a:custGeom>
            <a:avLst/>
            <a:gdLst/>
            <a:ahLst/>
            <a:cxnLst/>
            <a:rect l="l" t="t" r="r" b="b"/>
            <a:pathLst>
              <a:path w="2343784" h="1117600">
                <a:moveTo>
                  <a:pt x="0" y="1117298"/>
                </a:moveTo>
                <a:lnTo>
                  <a:pt x="2343654" y="0"/>
                </a:lnTo>
              </a:path>
            </a:pathLst>
          </a:custGeom>
          <a:ln w="30226">
            <a:solidFill>
              <a:srgbClr val="8ED1E9"/>
            </a:solidFill>
          </a:ln>
        </p:spPr>
        <p:txBody>
          <a:bodyPr wrap="square" lIns="0" tIns="0" rIns="0" bIns="0" rtlCol="0"/>
          <a:lstStyle/>
          <a:p>
            <a:endParaRPr/>
          </a:p>
        </p:txBody>
      </p:sp>
      <p:sp>
        <p:nvSpPr>
          <p:cNvPr id="70" name="object 11"/>
          <p:cNvSpPr/>
          <p:nvPr/>
        </p:nvSpPr>
        <p:spPr>
          <a:xfrm>
            <a:off x="5716651" y="3285318"/>
            <a:ext cx="2613025" cy="1245870"/>
          </a:xfrm>
          <a:custGeom>
            <a:avLst/>
            <a:gdLst/>
            <a:ahLst/>
            <a:cxnLst/>
            <a:rect l="l" t="t" r="r" b="b"/>
            <a:pathLst>
              <a:path w="2613025" h="1245870">
                <a:moveTo>
                  <a:pt x="0" y="1245669"/>
                </a:moveTo>
                <a:lnTo>
                  <a:pt x="2612934" y="0"/>
                </a:lnTo>
              </a:path>
            </a:pathLst>
          </a:custGeom>
          <a:ln w="30226">
            <a:solidFill>
              <a:srgbClr val="8ED1E9"/>
            </a:solidFill>
          </a:ln>
        </p:spPr>
        <p:txBody>
          <a:bodyPr wrap="square" lIns="0" tIns="0" rIns="0" bIns="0" rtlCol="0"/>
          <a:lstStyle/>
          <a:p>
            <a:endParaRPr/>
          </a:p>
        </p:txBody>
      </p:sp>
      <p:sp>
        <p:nvSpPr>
          <p:cNvPr id="71" name="object 12"/>
          <p:cNvSpPr/>
          <p:nvPr/>
        </p:nvSpPr>
        <p:spPr>
          <a:xfrm>
            <a:off x="5716651" y="3285318"/>
            <a:ext cx="2882265" cy="1374140"/>
          </a:xfrm>
          <a:custGeom>
            <a:avLst/>
            <a:gdLst/>
            <a:ahLst/>
            <a:cxnLst/>
            <a:rect l="l" t="t" r="r" b="b"/>
            <a:pathLst>
              <a:path w="2882265" h="1374139">
                <a:moveTo>
                  <a:pt x="0" y="1374062"/>
                </a:moveTo>
                <a:lnTo>
                  <a:pt x="2882238" y="0"/>
                </a:lnTo>
              </a:path>
            </a:pathLst>
          </a:custGeom>
          <a:ln w="30226">
            <a:solidFill>
              <a:srgbClr val="8ED1E9"/>
            </a:solidFill>
          </a:ln>
        </p:spPr>
        <p:txBody>
          <a:bodyPr wrap="square" lIns="0" tIns="0" rIns="0" bIns="0" rtlCol="0"/>
          <a:lstStyle/>
          <a:p>
            <a:endParaRPr/>
          </a:p>
        </p:txBody>
      </p:sp>
      <p:sp>
        <p:nvSpPr>
          <p:cNvPr id="72" name="object 13"/>
          <p:cNvSpPr/>
          <p:nvPr/>
        </p:nvSpPr>
        <p:spPr>
          <a:xfrm>
            <a:off x="5716651" y="3285318"/>
            <a:ext cx="3152140" cy="1503045"/>
          </a:xfrm>
          <a:custGeom>
            <a:avLst/>
            <a:gdLst/>
            <a:ahLst/>
            <a:cxnLst/>
            <a:rect l="l" t="t" r="r" b="b"/>
            <a:pathLst>
              <a:path w="3152140" h="1503045">
                <a:moveTo>
                  <a:pt x="0" y="1502448"/>
                </a:moveTo>
                <a:lnTo>
                  <a:pt x="3151549" y="0"/>
                </a:lnTo>
              </a:path>
            </a:pathLst>
          </a:custGeom>
          <a:ln w="30225">
            <a:solidFill>
              <a:srgbClr val="8ED1E9"/>
            </a:solidFill>
          </a:ln>
        </p:spPr>
        <p:txBody>
          <a:bodyPr wrap="square" lIns="0" tIns="0" rIns="0" bIns="0" rtlCol="0"/>
          <a:lstStyle/>
          <a:p>
            <a:endParaRPr/>
          </a:p>
        </p:txBody>
      </p:sp>
      <p:sp>
        <p:nvSpPr>
          <p:cNvPr id="73" name="object 14"/>
          <p:cNvSpPr/>
          <p:nvPr/>
        </p:nvSpPr>
        <p:spPr>
          <a:xfrm>
            <a:off x="5716651" y="3285318"/>
            <a:ext cx="3421379" cy="1631314"/>
          </a:xfrm>
          <a:custGeom>
            <a:avLst/>
            <a:gdLst/>
            <a:ahLst/>
            <a:cxnLst/>
            <a:rect l="l" t="t" r="r" b="b"/>
            <a:pathLst>
              <a:path w="3421379" h="1631314">
                <a:moveTo>
                  <a:pt x="0" y="1630828"/>
                </a:moveTo>
                <a:lnTo>
                  <a:pt x="3420823" y="0"/>
                </a:lnTo>
              </a:path>
            </a:pathLst>
          </a:custGeom>
          <a:ln w="30226">
            <a:solidFill>
              <a:srgbClr val="8ED1E9"/>
            </a:solidFill>
          </a:ln>
        </p:spPr>
        <p:txBody>
          <a:bodyPr wrap="square" lIns="0" tIns="0" rIns="0" bIns="0" rtlCol="0"/>
          <a:lstStyle/>
          <a:p>
            <a:endParaRPr/>
          </a:p>
        </p:txBody>
      </p:sp>
      <p:sp>
        <p:nvSpPr>
          <p:cNvPr id="74" name="object 15"/>
          <p:cNvSpPr/>
          <p:nvPr/>
        </p:nvSpPr>
        <p:spPr>
          <a:xfrm>
            <a:off x="5716651" y="3285318"/>
            <a:ext cx="3690620" cy="1759585"/>
          </a:xfrm>
          <a:custGeom>
            <a:avLst/>
            <a:gdLst/>
            <a:ahLst/>
            <a:cxnLst/>
            <a:rect l="l" t="t" r="r" b="b"/>
            <a:pathLst>
              <a:path w="3690620" h="1759585">
                <a:moveTo>
                  <a:pt x="0" y="1759212"/>
                </a:moveTo>
                <a:lnTo>
                  <a:pt x="3690130" y="0"/>
                </a:lnTo>
              </a:path>
            </a:pathLst>
          </a:custGeom>
          <a:ln w="30226">
            <a:solidFill>
              <a:srgbClr val="8ED1E9"/>
            </a:solidFill>
          </a:ln>
        </p:spPr>
        <p:txBody>
          <a:bodyPr wrap="square" lIns="0" tIns="0" rIns="0" bIns="0" rtlCol="0"/>
          <a:lstStyle/>
          <a:p>
            <a:endParaRPr/>
          </a:p>
        </p:txBody>
      </p:sp>
      <p:sp>
        <p:nvSpPr>
          <p:cNvPr id="75" name="object 16"/>
          <p:cNvSpPr/>
          <p:nvPr/>
        </p:nvSpPr>
        <p:spPr>
          <a:xfrm>
            <a:off x="5716651" y="3285318"/>
            <a:ext cx="3959860" cy="1887855"/>
          </a:xfrm>
          <a:custGeom>
            <a:avLst/>
            <a:gdLst/>
            <a:ahLst/>
            <a:cxnLst/>
            <a:rect l="l" t="t" r="r" b="b"/>
            <a:pathLst>
              <a:path w="3959859" h="1887854">
                <a:moveTo>
                  <a:pt x="0" y="1887605"/>
                </a:moveTo>
                <a:lnTo>
                  <a:pt x="3959464" y="0"/>
                </a:lnTo>
              </a:path>
            </a:pathLst>
          </a:custGeom>
          <a:ln w="30226">
            <a:solidFill>
              <a:srgbClr val="8ED1E9"/>
            </a:solidFill>
          </a:ln>
        </p:spPr>
        <p:txBody>
          <a:bodyPr wrap="square" lIns="0" tIns="0" rIns="0" bIns="0" rtlCol="0"/>
          <a:lstStyle/>
          <a:p>
            <a:endParaRPr/>
          </a:p>
        </p:txBody>
      </p:sp>
      <p:sp>
        <p:nvSpPr>
          <p:cNvPr id="76" name="object 17"/>
          <p:cNvSpPr/>
          <p:nvPr/>
        </p:nvSpPr>
        <p:spPr>
          <a:xfrm>
            <a:off x="5716651" y="3285318"/>
            <a:ext cx="4229100" cy="2016125"/>
          </a:xfrm>
          <a:custGeom>
            <a:avLst/>
            <a:gdLst/>
            <a:ahLst/>
            <a:cxnLst/>
            <a:rect l="l" t="t" r="r" b="b"/>
            <a:pathLst>
              <a:path w="4229100" h="2016125">
                <a:moveTo>
                  <a:pt x="0" y="2016001"/>
                </a:moveTo>
                <a:lnTo>
                  <a:pt x="4228777" y="0"/>
                </a:lnTo>
              </a:path>
            </a:pathLst>
          </a:custGeom>
          <a:ln w="30226">
            <a:solidFill>
              <a:srgbClr val="8ED1E9"/>
            </a:solidFill>
          </a:ln>
        </p:spPr>
        <p:txBody>
          <a:bodyPr wrap="square" lIns="0" tIns="0" rIns="0" bIns="0" rtlCol="0"/>
          <a:lstStyle/>
          <a:p>
            <a:endParaRPr/>
          </a:p>
        </p:txBody>
      </p:sp>
      <p:sp>
        <p:nvSpPr>
          <p:cNvPr id="77" name="object 18"/>
          <p:cNvSpPr/>
          <p:nvPr/>
        </p:nvSpPr>
        <p:spPr>
          <a:xfrm>
            <a:off x="5716651" y="3292430"/>
            <a:ext cx="4483735" cy="2137410"/>
          </a:xfrm>
          <a:custGeom>
            <a:avLst/>
            <a:gdLst/>
            <a:ahLst/>
            <a:cxnLst/>
            <a:rect l="l" t="t" r="r" b="b"/>
            <a:pathLst>
              <a:path w="4483734" h="2137410">
                <a:moveTo>
                  <a:pt x="0" y="2137257"/>
                </a:moveTo>
                <a:lnTo>
                  <a:pt x="4483112" y="0"/>
                </a:lnTo>
              </a:path>
            </a:pathLst>
          </a:custGeom>
          <a:ln w="30226">
            <a:solidFill>
              <a:srgbClr val="8ED1E9"/>
            </a:solidFill>
          </a:ln>
        </p:spPr>
        <p:txBody>
          <a:bodyPr wrap="square" lIns="0" tIns="0" rIns="0" bIns="0" rtlCol="0"/>
          <a:lstStyle/>
          <a:p>
            <a:endParaRPr/>
          </a:p>
        </p:txBody>
      </p:sp>
      <p:sp>
        <p:nvSpPr>
          <p:cNvPr id="78" name="object 19"/>
          <p:cNvSpPr/>
          <p:nvPr/>
        </p:nvSpPr>
        <p:spPr>
          <a:xfrm>
            <a:off x="5716651" y="3420809"/>
            <a:ext cx="4483735" cy="2137410"/>
          </a:xfrm>
          <a:custGeom>
            <a:avLst/>
            <a:gdLst/>
            <a:ahLst/>
            <a:cxnLst/>
            <a:rect l="l" t="t" r="r" b="b"/>
            <a:pathLst>
              <a:path w="4483734" h="2137410">
                <a:moveTo>
                  <a:pt x="0" y="2137257"/>
                </a:moveTo>
                <a:lnTo>
                  <a:pt x="4483112" y="0"/>
                </a:lnTo>
              </a:path>
            </a:pathLst>
          </a:custGeom>
          <a:ln w="30226">
            <a:solidFill>
              <a:srgbClr val="8ED1E9"/>
            </a:solidFill>
          </a:ln>
        </p:spPr>
        <p:txBody>
          <a:bodyPr wrap="square" lIns="0" tIns="0" rIns="0" bIns="0" rtlCol="0"/>
          <a:lstStyle/>
          <a:p>
            <a:endParaRPr/>
          </a:p>
        </p:txBody>
      </p:sp>
      <p:sp>
        <p:nvSpPr>
          <p:cNvPr id="79" name="object 20"/>
          <p:cNvSpPr/>
          <p:nvPr/>
        </p:nvSpPr>
        <p:spPr>
          <a:xfrm>
            <a:off x="5716651" y="3549202"/>
            <a:ext cx="4483735" cy="2137410"/>
          </a:xfrm>
          <a:custGeom>
            <a:avLst/>
            <a:gdLst/>
            <a:ahLst/>
            <a:cxnLst/>
            <a:rect l="l" t="t" r="r" b="b"/>
            <a:pathLst>
              <a:path w="4483734" h="2137410">
                <a:moveTo>
                  <a:pt x="0" y="2137257"/>
                </a:moveTo>
                <a:lnTo>
                  <a:pt x="4483112" y="0"/>
                </a:lnTo>
              </a:path>
            </a:pathLst>
          </a:custGeom>
          <a:ln w="30226">
            <a:solidFill>
              <a:srgbClr val="8ED1E9"/>
            </a:solidFill>
          </a:ln>
        </p:spPr>
        <p:txBody>
          <a:bodyPr wrap="square" lIns="0" tIns="0" rIns="0" bIns="0" rtlCol="0"/>
          <a:lstStyle/>
          <a:p>
            <a:endParaRPr/>
          </a:p>
        </p:txBody>
      </p:sp>
      <p:sp>
        <p:nvSpPr>
          <p:cNvPr id="80" name="object 21"/>
          <p:cNvSpPr/>
          <p:nvPr/>
        </p:nvSpPr>
        <p:spPr>
          <a:xfrm>
            <a:off x="5716651" y="3677593"/>
            <a:ext cx="4483735" cy="2137410"/>
          </a:xfrm>
          <a:custGeom>
            <a:avLst/>
            <a:gdLst/>
            <a:ahLst/>
            <a:cxnLst/>
            <a:rect l="l" t="t" r="r" b="b"/>
            <a:pathLst>
              <a:path w="4483734" h="2137410">
                <a:moveTo>
                  <a:pt x="0" y="2137257"/>
                </a:moveTo>
                <a:lnTo>
                  <a:pt x="4483112" y="0"/>
                </a:lnTo>
              </a:path>
            </a:pathLst>
          </a:custGeom>
          <a:ln w="30226">
            <a:solidFill>
              <a:srgbClr val="8ED1E9"/>
            </a:solidFill>
          </a:ln>
        </p:spPr>
        <p:txBody>
          <a:bodyPr wrap="square" lIns="0" tIns="0" rIns="0" bIns="0" rtlCol="0"/>
          <a:lstStyle/>
          <a:p>
            <a:endParaRPr/>
          </a:p>
        </p:txBody>
      </p:sp>
      <p:sp>
        <p:nvSpPr>
          <p:cNvPr id="81" name="object 22"/>
          <p:cNvSpPr/>
          <p:nvPr/>
        </p:nvSpPr>
        <p:spPr>
          <a:xfrm>
            <a:off x="5716651" y="3805963"/>
            <a:ext cx="4483735" cy="2137410"/>
          </a:xfrm>
          <a:custGeom>
            <a:avLst/>
            <a:gdLst/>
            <a:ahLst/>
            <a:cxnLst/>
            <a:rect l="l" t="t" r="r" b="b"/>
            <a:pathLst>
              <a:path w="4483734" h="2137410">
                <a:moveTo>
                  <a:pt x="0" y="2137254"/>
                </a:moveTo>
                <a:lnTo>
                  <a:pt x="4483112" y="0"/>
                </a:lnTo>
              </a:path>
            </a:pathLst>
          </a:custGeom>
          <a:ln w="30226">
            <a:solidFill>
              <a:srgbClr val="8ED1E9"/>
            </a:solidFill>
          </a:ln>
        </p:spPr>
        <p:txBody>
          <a:bodyPr wrap="square" lIns="0" tIns="0" rIns="0" bIns="0" rtlCol="0"/>
          <a:lstStyle/>
          <a:p>
            <a:endParaRPr/>
          </a:p>
        </p:txBody>
      </p:sp>
      <p:sp>
        <p:nvSpPr>
          <p:cNvPr id="82" name="object 23"/>
          <p:cNvSpPr/>
          <p:nvPr/>
        </p:nvSpPr>
        <p:spPr>
          <a:xfrm>
            <a:off x="5716651" y="3934350"/>
            <a:ext cx="4483735" cy="2137410"/>
          </a:xfrm>
          <a:custGeom>
            <a:avLst/>
            <a:gdLst/>
            <a:ahLst/>
            <a:cxnLst/>
            <a:rect l="l" t="t" r="r" b="b"/>
            <a:pathLst>
              <a:path w="4483734" h="2137410">
                <a:moveTo>
                  <a:pt x="0" y="2137251"/>
                </a:moveTo>
                <a:lnTo>
                  <a:pt x="4483112" y="0"/>
                </a:lnTo>
              </a:path>
            </a:pathLst>
          </a:custGeom>
          <a:ln w="30225">
            <a:solidFill>
              <a:srgbClr val="8ED1E9"/>
            </a:solidFill>
          </a:ln>
        </p:spPr>
        <p:txBody>
          <a:bodyPr wrap="square" lIns="0" tIns="0" rIns="0" bIns="0" rtlCol="0"/>
          <a:lstStyle/>
          <a:p>
            <a:endParaRPr/>
          </a:p>
        </p:txBody>
      </p:sp>
      <p:sp>
        <p:nvSpPr>
          <p:cNvPr id="83" name="object 24"/>
          <p:cNvSpPr/>
          <p:nvPr/>
        </p:nvSpPr>
        <p:spPr>
          <a:xfrm>
            <a:off x="5716651" y="4062736"/>
            <a:ext cx="4483735" cy="2137410"/>
          </a:xfrm>
          <a:custGeom>
            <a:avLst/>
            <a:gdLst/>
            <a:ahLst/>
            <a:cxnLst/>
            <a:rect l="l" t="t" r="r" b="b"/>
            <a:pathLst>
              <a:path w="4483734" h="2137410">
                <a:moveTo>
                  <a:pt x="0" y="2137248"/>
                </a:moveTo>
                <a:lnTo>
                  <a:pt x="4483112" y="0"/>
                </a:lnTo>
              </a:path>
            </a:pathLst>
          </a:custGeom>
          <a:ln w="30226">
            <a:solidFill>
              <a:srgbClr val="8ED1E9"/>
            </a:solidFill>
          </a:ln>
        </p:spPr>
        <p:txBody>
          <a:bodyPr wrap="square" lIns="0" tIns="0" rIns="0" bIns="0" rtlCol="0"/>
          <a:lstStyle/>
          <a:p>
            <a:endParaRPr/>
          </a:p>
        </p:txBody>
      </p:sp>
      <p:sp>
        <p:nvSpPr>
          <p:cNvPr id="84" name="object 25"/>
          <p:cNvSpPr/>
          <p:nvPr/>
        </p:nvSpPr>
        <p:spPr>
          <a:xfrm>
            <a:off x="5716651" y="4191120"/>
            <a:ext cx="4483735" cy="2137410"/>
          </a:xfrm>
          <a:custGeom>
            <a:avLst/>
            <a:gdLst/>
            <a:ahLst/>
            <a:cxnLst/>
            <a:rect l="l" t="t" r="r" b="b"/>
            <a:pathLst>
              <a:path w="4483734" h="2137410">
                <a:moveTo>
                  <a:pt x="0" y="2137243"/>
                </a:moveTo>
                <a:lnTo>
                  <a:pt x="4483112" y="0"/>
                </a:lnTo>
              </a:path>
            </a:pathLst>
          </a:custGeom>
          <a:ln w="30226">
            <a:solidFill>
              <a:srgbClr val="8ED1E9"/>
            </a:solidFill>
          </a:ln>
        </p:spPr>
        <p:txBody>
          <a:bodyPr wrap="square" lIns="0" tIns="0" rIns="0" bIns="0" rtlCol="0"/>
          <a:lstStyle/>
          <a:p>
            <a:endParaRPr/>
          </a:p>
        </p:txBody>
      </p:sp>
      <p:sp>
        <p:nvSpPr>
          <p:cNvPr id="85" name="object 26"/>
          <p:cNvSpPr/>
          <p:nvPr/>
        </p:nvSpPr>
        <p:spPr>
          <a:xfrm>
            <a:off x="5716651" y="4319499"/>
            <a:ext cx="4483735" cy="2137410"/>
          </a:xfrm>
          <a:custGeom>
            <a:avLst/>
            <a:gdLst/>
            <a:ahLst/>
            <a:cxnLst/>
            <a:rect l="l" t="t" r="r" b="b"/>
            <a:pathLst>
              <a:path w="4483734" h="2137410">
                <a:moveTo>
                  <a:pt x="0" y="2137262"/>
                </a:moveTo>
                <a:lnTo>
                  <a:pt x="4483112" y="0"/>
                </a:lnTo>
              </a:path>
            </a:pathLst>
          </a:custGeom>
          <a:ln w="30226">
            <a:solidFill>
              <a:srgbClr val="8ED1E9"/>
            </a:solidFill>
          </a:ln>
        </p:spPr>
        <p:txBody>
          <a:bodyPr wrap="square" lIns="0" tIns="0" rIns="0" bIns="0" rtlCol="0"/>
          <a:lstStyle/>
          <a:p>
            <a:endParaRPr/>
          </a:p>
        </p:txBody>
      </p:sp>
      <p:sp>
        <p:nvSpPr>
          <p:cNvPr id="86" name="object 27"/>
          <p:cNvSpPr/>
          <p:nvPr/>
        </p:nvSpPr>
        <p:spPr>
          <a:xfrm>
            <a:off x="5716651" y="4447890"/>
            <a:ext cx="4483735" cy="2137410"/>
          </a:xfrm>
          <a:custGeom>
            <a:avLst/>
            <a:gdLst/>
            <a:ahLst/>
            <a:cxnLst/>
            <a:rect l="l" t="t" r="r" b="b"/>
            <a:pathLst>
              <a:path w="4483734" h="2137410">
                <a:moveTo>
                  <a:pt x="0" y="2137257"/>
                </a:moveTo>
                <a:lnTo>
                  <a:pt x="4483112" y="0"/>
                </a:lnTo>
              </a:path>
            </a:pathLst>
          </a:custGeom>
          <a:ln w="30226">
            <a:solidFill>
              <a:srgbClr val="8ED1E9"/>
            </a:solidFill>
          </a:ln>
        </p:spPr>
        <p:txBody>
          <a:bodyPr wrap="square" lIns="0" tIns="0" rIns="0" bIns="0" rtlCol="0"/>
          <a:lstStyle/>
          <a:p>
            <a:endParaRPr/>
          </a:p>
        </p:txBody>
      </p:sp>
      <p:sp>
        <p:nvSpPr>
          <p:cNvPr id="87" name="object 28"/>
          <p:cNvSpPr/>
          <p:nvPr/>
        </p:nvSpPr>
        <p:spPr>
          <a:xfrm>
            <a:off x="5716651" y="4576267"/>
            <a:ext cx="4483735" cy="2137410"/>
          </a:xfrm>
          <a:custGeom>
            <a:avLst/>
            <a:gdLst/>
            <a:ahLst/>
            <a:cxnLst/>
            <a:rect l="l" t="t" r="r" b="b"/>
            <a:pathLst>
              <a:path w="4483734" h="2137409">
                <a:moveTo>
                  <a:pt x="0" y="2137259"/>
                </a:moveTo>
                <a:lnTo>
                  <a:pt x="4483112" y="0"/>
                </a:lnTo>
              </a:path>
            </a:pathLst>
          </a:custGeom>
          <a:ln w="30226">
            <a:solidFill>
              <a:srgbClr val="8ED1E9"/>
            </a:solidFill>
          </a:ln>
        </p:spPr>
        <p:txBody>
          <a:bodyPr wrap="square" lIns="0" tIns="0" rIns="0" bIns="0" rtlCol="0"/>
          <a:lstStyle/>
          <a:p>
            <a:endParaRPr/>
          </a:p>
        </p:txBody>
      </p:sp>
      <p:sp>
        <p:nvSpPr>
          <p:cNvPr id="88" name="object 29"/>
          <p:cNvSpPr/>
          <p:nvPr/>
        </p:nvSpPr>
        <p:spPr>
          <a:xfrm>
            <a:off x="5716651" y="4704646"/>
            <a:ext cx="4483735" cy="2137410"/>
          </a:xfrm>
          <a:custGeom>
            <a:avLst/>
            <a:gdLst/>
            <a:ahLst/>
            <a:cxnLst/>
            <a:rect l="l" t="t" r="r" b="b"/>
            <a:pathLst>
              <a:path w="4483734" h="2137409">
                <a:moveTo>
                  <a:pt x="0" y="2137257"/>
                </a:moveTo>
                <a:lnTo>
                  <a:pt x="4483112" y="0"/>
                </a:lnTo>
              </a:path>
            </a:pathLst>
          </a:custGeom>
          <a:ln w="30226">
            <a:solidFill>
              <a:srgbClr val="8ED1E9"/>
            </a:solidFill>
          </a:ln>
        </p:spPr>
        <p:txBody>
          <a:bodyPr wrap="square" lIns="0" tIns="0" rIns="0" bIns="0" rtlCol="0"/>
          <a:lstStyle/>
          <a:p>
            <a:endParaRPr/>
          </a:p>
        </p:txBody>
      </p:sp>
      <p:sp>
        <p:nvSpPr>
          <p:cNvPr id="89" name="object 30"/>
          <p:cNvSpPr/>
          <p:nvPr/>
        </p:nvSpPr>
        <p:spPr>
          <a:xfrm>
            <a:off x="5716651" y="4833028"/>
            <a:ext cx="4483735" cy="2137410"/>
          </a:xfrm>
          <a:custGeom>
            <a:avLst/>
            <a:gdLst/>
            <a:ahLst/>
            <a:cxnLst/>
            <a:rect l="l" t="t" r="r" b="b"/>
            <a:pathLst>
              <a:path w="4483734" h="2137409">
                <a:moveTo>
                  <a:pt x="0" y="2137257"/>
                </a:moveTo>
                <a:lnTo>
                  <a:pt x="4483112" y="0"/>
                </a:lnTo>
              </a:path>
            </a:pathLst>
          </a:custGeom>
          <a:ln w="30226">
            <a:solidFill>
              <a:srgbClr val="8ED1E9"/>
            </a:solidFill>
          </a:ln>
        </p:spPr>
        <p:txBody>
          <a:bodyPr wrap="square" lIns="0" tIns="0" rIns="0" bIns="0" rtlCol="0"/>
          <a:lstStyle/>
          <a:p>
            <a:endParaRPr/>
          </a:p>
        </p:txBody>
      </p:sp>
      <p:sp>
        <p:nvSpPr>
          <p:cNvPr id="90" name="object 31"/>
          <p:cNvSpPr/>
          <p:nvPr/>
        </p:nvSpPr>
        <p:spPr>
          <a:xfrm>
            <a:off x="5716651" y="4961423"/>
            <a:ext cx="4483735" cy="2137410"/>
          </a:xfrm>
          <a:custGeom>
            <a:avLst/>
            <a:gdLst/>
            <a:ahLst/>
            <a:cxnLst/>
            <a:rect l="l" t="t" r="r" b="b"/>
            <a:pathLst>
              <a:path w="4483734" h="2137409">
                <a:moveTo>
                  <a:pt x="0" y="2137254"/>
                </a:moveTo>
                <a:lnTo>
                  <a:pt x="4483112" y="0"/>
                </a:lnTo>
              </a:path>
            </a:pathLst>
          </a:custGeom>
          <a:ln w="30225">
            <a:solidFill>
              <a:srgbClr val="8ED1E9"/>
            </a:solidFill>
          </a:ln>
        </p:spPr>
        <p:txBody>
          <a:bodyPr wrap="square" lIns="0" tIns="0" rIns="0" bIns="0" rtlCol="0"/>
          <a:lstStyle/>
          <a:p>
            <a:endParaRPr/>
          </a:p>
        </p:txBody>
      </p:sp>
      <p:sp>
        <p:nvSpPr>
          <p:cNvPr id="91" name="object 32"/>
          <p:cNvSpPr/>
          <p:nvPr/>
        </p:nvSpPr>
        <p:spPr>
          <a:xfrm>
            <a:off x="5716651" y="5089793"/>
            <a:ext cx="4483735" cy="2137410"/>
          </a:xfrm>
          <a:custGeom>
            <a:avLst/>
            <a:gdLst/>
            <a:ahLst/>
            <a:cxnLst/>
            <a:rect l="l" t="t" r="r" b="b"/>
            <a:pathLst>
              <a:path w="4483734" h="2137409">
                <a:moveTo>
                  <a:pt x="0" y="2137254"/>
                </a:moveTo>
                <a:lnTo>
                  <a:pt x="4483112" y="0"/>
                </a:lnTo>
              </a:path>
            </a:pathLst>
          </a:custGeom>
          <a:ln w="30226">
            <a:solidFill>
              <a:srgbClr val="8ED1E9"/>
            </a:solidFill>
          </a:ln>
        </p:spPr>
        <p:txBody>
          <a:bodyPr wrap="square" lIns="0" tIns="0" rIns="0" bIns="0" rtlCol="0"/>
          <a:lstStyle/>
          <a:p>
            <a:endParaRPr/>
          </a:p>
        </p:txBody>
      </p:sp>
      <p:sp>
        <p:nvSpPr>
          <p:cNvPr id="92" name="object 33"/>
          <p:cNvSpPr/>
          <p:nvPr/>
        </p:nvSpPr>
        <p:spPr>
          <a:xfrm>
            <a:off x="5716651" y="5218178"/>
            <a:ext cx="4483735" cy="2137410"/>
          </a:xfrm>
          <a:custGeom>
            <a:avLst/>
            <a:gdLst/>
            <a:ahLst/>
            <a:cxnLst/>
            <a:rect l="l" t="t" r="r" b="b"/>
            <a:pathLst>
              <a:path w="4483734" h="2137409">
                <a:moveTo>
                  <a:pt x="0" y="2137257"/>
                </a:moveTo>
                <a:lnTo>
                  <a:pt x="4483112" y="0"/>
                </a:lnTo>
              </a:path>
            </a:pathLst>
          </a:custGeom>
          <a:ln w="30226">
            <a:solidFill>
              <a:srgbClr val="8ED1E9"/>
            </a:solidFill>
          </a:ln>
        </p:spPr>
        <p:txBody>
          <a:bodyPr wrap="square" lIns="0" tIns="0" rIns="0" bIns="0" rtlCol="0"/>
          <a:lstStyle/>
          <a:p>
            <a:endParaRPr/>
          </a:p>
        </p:txBody>
      </p:sp>
      <p:sp>
        <p:nvSpPr>
          <p:cNvPr id="93" name="object 34"/>
          <p:cNvSpPr/>
          <p:nvPr/>
        </p:nvSpPr>
        <p:spPr>
          <a:xfrm>
            <a:off x="5716651" y="5346551"/>
            <a:ext cx="4483735" cy="2137410"/>
          </a:xfrm>
          <a:custGeom>
            <a:avLst/>
            <a:gdLst/>
            <a:ahLst/>
            <a:cxnLst/>
            <a:rect l="l" t="t" r="r" b="b"/>
            <a:pathLst>
              <a:path w="4483734" h="2137409">
                <a:moveTo>
                  <a:pt x="0" y="2137262"/>
                </a:moveTo>
                <a:lnTo>
                  <a:pt x="4483112" y="0"/>
                </a:lnTo>
              </a:path>
            </a:pathLst>
          </a:custGeom>
          <a:ln w="30226">
            <a:solidFill>
              <a:srgbClr val="8ED1E9"/>
            </a:solidFill>
          </a:ln>
        </p:spPr>
        <p:txBody>
          <a:bodyPr wrap="square" lIns="0" tIns="0" rIns="0" bIns="0" rtlCol="0"/>
          <a:lstStyle/>
          <a:p>
            <a:endParaRPr/>
          </a:p>
        </p:txBody>
      </p:sp>
      <p:sp>
        <p:nvSpPr>
          <p:cNvPr id="94" name="object 35"/>
          <p:cNvSpPr/>
          <p:nvPr/>
        </p:nvSpPr>
        <p:spPr>
          <a:xfrm>
            <a:off x="5716651" y="5474948"/>
            <a:ext cx="4483735" cy="2137410"/>
          </a:xfrm>
          <a:custGeom>
            <a:avLst/>
            <a:gdLst/>
            <a:ahLst/>
            <a:cxnLst/>
            <a:rect l="l" t="t" r="r" b="b"/>
            <a:pathLst>
              <a:path w="4483734" h="2137409">
                <a:moveTo>
                  <a:pt x="0" y="2137265"/>
                </a:moveTo>
                <a:lnTo>
                  <a:pt x="4483112" y="0"/>
                </a:lnTo>
              </a:path>
            </a:pathLst>
          </a:custGeom>
          <a:ln w="30226">
            <a:solidFill>
              <a:srgbClr val="8ED1E9"/>
            </a:solidFill>
          </a:ln>
        </p:spPr>
        <p:txBody>
          <a:bodyPr wrap="square" lIns="0" tIns="0" rIns="0" bIns="0" rtlCol="0"/>
          <a:lstStyle/>
          <a:p>
            <a:endParaRPr/>
          </a:p>
        </p:txBody>
      </p:sp>
      <p:sp>
        <p:nvSpPr>
          <p:cNvPr id="95" name="object 36"/>
          <p:cNvSpPr/>
          <p:nvPr/>
        </p:nvSpPr>
        <p:spPr>
          <a:xfrm>
            <a:off x="5716651" y="5603320"/>
            <a:ext cx="4483735" cy="2137410"/>
          </a:xfrm>
          <a:custGeom>
            <a:avLst/>
            <a:gdLst/>
            <a:ahLst/>
            <a:cxnLst/>
            <a:rect l="l" t="t" r="r" b="b"/>
            <a:pathLst>
              <a:path w="4483734" h="2137409">
                <a:moveTo>
                  <a:pt x="0" y="2137254"/>
                </a:moveTo>
                <a:lnTo>
                  <a:pt x="4483112" y="0"/>
                </a:lnTo>
              </a:path>
            </a:pathLst>
          </a:custGeom>
          <a:ln w="30226">
            <a:solidFill>
              <a:srgbClr val="8ED1E9"/>
            </a:solidFill>
          </a:ln>
        </p:spPr>
        <p:txBody>
          <a:bodyPr wrap="square" lIns="0" tIns="0" rIns="0" bIns="0" rtlCol="0"/>
          <a:lstStyle/>
          <a:p>
            <a:endParaRPr/>
          </a:p>
        </p:txBody>
      </p:sp>
      <p:sp>
        <p:nvSpPr>
          <p:cNvPr id="96" name="object 37"/>
          <p:cNvSpPr/>
          <p:nvPr/>
        </p:nvSpPr>
        <p:spPr>
          <a:xfrm>
            <a:off x="5716651" y="5731715"/>
            <a:ext cx="4483735" cy="2137410"/>
          </a:xfrm>
          <a:custGeom>
            <a:avLst/>
            <a:gdLst/>
            <a:ahLst/>
            <a:cxnLst/>
            <a:rect l="l" t="t" r="r" b="b"/>
            <a:pathLst>
              <a:path w="4483734" h="2137409">
                <a:moveTo>
                  <a:pt x="0" y="2137257"/>
                </a:moveTo>
                <a:lnTo>
                  <a:pt x="4483112" y="0"/>
                </a:lnTo>
              </a:path>
            </a:pathLst>
          </a:custGeom>
          <a:ln w="30226">
            <a:solidFill>
              <a:srgbClr val="8ED1E9"/>
            </a:solidFill>
          </a:ln>
        </p:spPr>
        <p:txBody>
          <a:bodyPr wrap="square" lIns="0" tIns="0" rIns="0" bIns="0" rtlCol="0"/>
          <a:lstStyle/>
          <a:p>
            <a:endParaRPr/>
          </a:p>
        </p:txBody>
      </p:sp>
      <p:sp>
        <p:nvSpPr>
          <p:cNvPr id="97" name="object 38"/>
          <p:cNvSpPr/>
          <p:nvPr/>
        </p:nvSpPr>
        <p:spPr>
          <a:xfrm>
            <a:off x="5716651" y="5860093"/>
            <a:ext cx="4483735" cy="2137410"/>
          </a:xfrm>
          <a:custGeom>
            <a:avLst/>
            <a:gdLst/>
            <a:ahLst/>
            <a:cxnLst/>
            <a:rect l="l" t="t" r="r" b="b"/>
            <a:pathLst>
              <a:path w="4483734" h="2137409">
                <a:moveTo>
                  <a:pt x="0" y="2137251"/>
                </a:moveTo>
                <a:lnTo>
                  <a:pt x="4483112" y="0"/>
                </a:lnTo>
              </a:path>
            </a:pathLst>
          </a:custGeom>
          <a:ln w="30226">
            <a:solidFill>
              <a:srgbClr val="8ED1E9"/>
            </a:solidFill>
          </a:ln>
        </p:spPr>
        <p:txBody>
          <a:bodyPr wrap="square" lIns="0" tIns="0" rIns="0" bIns="0" rtlCol="0"/>
          <a:lstStyle/>
          <a:p>
            <a:endParaRPr/>
          </a:p>
        </p:txBody>
      </p:sp>
      <p:sp>
        <p:nvSpPr>
          <p:cNvPr id="98" name="object 39"/>
          <p:cNvSpPr/>
          <p:nvPr/>
        </p:nvSpPr>
        <p:spPr>
          <a:xfrm>
            <a:off x="5716651" y="5988480"/>
            <a:ext cx="4483735" cy="2137410"/>
          </a:xfrm>
          <a:custGeom>
            <a:avLst/>
            <a:gdLst/>
            <a:ahLst/>
            <a:cxnLst/>
            <a:rect l="l" t="t" r="r" b="b"/>
            <a:pathLst>
              <a:path w="4483734" h="2137409">
                <a:moveTo>
                  <a:pt x="0" y="2137245"/>
                </a:moveTo>
                <a:lnTo>
                  <a:pt x="4483112" y="0"/>
                </a:lnTo>
              </a:path>
            </a:pathLst>
          </a:custGeom>
          <a:ln w="30226">
            <a:solidFill>
              <a:srgbClr val="8ED1E9"/>
            </a:solidFill>
          </a:ln>
        </p:spPr>
        <p:txBody>
          <a:bodyPr wrap="square" lIns="0" tIns="0" rIns="0" bIns="0" rtlCol="0"/>
          <a:lstStyle/>
          <a:p>
            <a:endParaRPr/>
          </a:p>
        </p:txBody>
      </p:sp>
      <p:sp>
        <p:nvSpPr>
          <p:cNvPr id="99" name="object 40"/>
          <p:cNvSpPr/>
          <p:nvPr/>
        </p:nvSpPr>
        <p:spPr>
          <a:xfrm>
            <a:off x="5716651" y="6116866"/>
            <a:ext cx="4483735" cy="2137410"/>
          </a:xfrm>
          <a:custGeom>
            <a:avLst/>
            <a:gdLst/>
            <a:ahLst/>
            <a:cxnLst/>
            <a:rect l="l" t="t" r="r" b="b"/>
            <a:pathLst>
              <a:path w="4483734" h="2137409">
                <a:moveTo>
                  <a:pt x="0" y="2137248"/>
                </a:moveTo>
                <a:lnTo>
                  <a:pt x="4483112" y="0"/>
                </a:lnTo>
              </a:path>
            </a:pathLst>
          </a:custGeom>
          <a:ln w="30226">
            <a:solidFill>
              <a:srgbClr val="8ED1E9"/>
            </a:solidFill>
          </a:ln>
        </p:spPr>
        <p:txBody>
          <a:bodyPr wrap="square" lIns="0" tIns="0" rIns="0" bIns="0" rtlCol="0"/>
          <a:lstStyle/>
          <a:p>
            <a:endParaRPr/>
          </a:p>
        </p:txBody>
      </p:sp>
      <p:sp>
        <p:nvSpPr>
          <p:cNvPr id="100" name="object 41"/>
          <p:cNvSpPr/>
          <p:nvPr/>
        </p:nvSpPr>
        <p:spPr>
          <a:xfrm>
            <a:off x="5716651" y="6245242"/>
            <a:ext cx="4483735" cy="2137410"/>
          </a:xfrm>
          <a:custGeom>
            <a:avLst/>
            <a:gdLst/>
            <a:ahLst/>
            <a:cxnLst/>
            <a:rect l="l" t="t" r="r" b="b"/>
            <a:pathLst>
              <a:path w="4483734" h="2137409">
                <a:moveTo>
                  <a:pt x="0" y="2137259"/>
                </a:moveTo>
                <a:lnTo>
                  <a:pt x="4483112" y="0"/>
                </a:lnTo>
              </a:path>
            </a:pathLst>
          </a:custGeom>
          <a:ln w="30226">
            <a:solidFill>
              <a:srgbClr val="8ED1E9"/>
            </a:solidFill>
          </a:ln>
        </p:spPr>
        <p:txBody>
          <a:bodyPr wrap="square" lIns="0" tIns="0" rIns="0" bIns="0" rtlCol="0"/>
          <a:lstStyle/>
          <a:p>
            <a:endParaRPr/>
          </a:p>
        </p:txBody>
      </p:sp>
      <p:sp>
        <p:nvSpPr>
          <p:cNvPr id="101" name="object 42"/>
          <p:cNvSpPr/>
          <p:nvPr/>
        </p:nvSpPr>
        <p:spPr>
          <a:xfrm>
            <a:off x="5716651" y="6373633"/>
            <a:ext cx="4483735" cy="2137410"/>
          </a:xfrm>
          <a:custGeom>
            <a:avLst/>
            <a:gdLst/>
            <a:ahLst/>
            <a:cxnLst/>
            <a:rect l="l" t="t" r="r" b="b"/>
            <a:pathLst>
              <a:path w="4483734" h="2137409">
                <a:moveTo>
                  <a:pt x="0" y="2137254"/>
                </a:moveTo>
                <a:lnTo>
                  <a:pt x="4483112" y="0"/>
                </a:lnTo>
              </a:path>
            </a:pathLst>
          </a:custGeom>
          <a:ln w="30226">
            <a:solidFill>
              <a:srgbClr val="8ED1E9"/>
            </a:solidFill>
          </a:ln>
        </p:spPr>
        <p:txBody>
          <a:bodyPr wrap="square" lIns="0" tIns="0" rIns="0" bIns="0" rtlCol="0"/>
          <a:lstStyle/>
          <a:p>
            <a:endParaRPr/>
          </a:p>
        </p:txBody>
      </p:sp>
      <p:sp>
        <p:nvSpPr>
          <p:cNvPr id="102" name="object 43"/>
          <p:cNvSpPr/>
          <p:nvPr/>
        </p:nvSpPr>
        <p:spPr>
          <a:xfrm>
            <a:off x="5716651" y="6502016"/>
            <a:ext cx="4483735" cy="2137410"/>
          </a:xfrm>
          <a:custGeom>
            <a:avLst/>
            <a:gdLst/>
            <a:ahLst/>
            <a:cxnLst/>
            <a:rect l="l" t="t" r="r" b="b"/>
            <a:pathLst>
              <a:path w="4483734" h="2137409">
                <a:moveTo>
                  <a:pt x="0" y="2137256"/>
                </a:moveTo>
                <a:lnTo>
                  <a:pt x="4483112" y="0"/>
                </a:lnTo>
              </a:path>
            </a:pathLst>
          </a:custGeom>
          <a:ln w="30226">
            <a:solidFill>
              <a:srgbClr val="8ED1E9"/>
            </a:solidFill>
          </a:ln>
        </p:spPr>
        <p:txBody>
          <a:bodyPr wrap="square" lIns="0" tIns="0" rIns="0" bIns="0" rtlCol="0"/>
          <a:lstStyle/>
          <a:p>
            <a:endParaRPr/>
          </a:p>
        </p:txBody>
      </p:sp>
      <p:sp>
        <p:nvSpPr>
          <p:cNvPr id="103" name="object 44"/>
          <p:cNvSpPr/>
          <p:nvPr/>
        </p:nvSpPr>
        <p:spPr>
          <a:xfrm>
            <a:off x="5716650" y="6630385"/>
            <a:ext cx="4483735" cy="2137410"/>
          </a:xfrm>
          <a:custGeom>
            <a:avLst/>
            <a:gdLst/>
            <a:ahLst/>
            <a:cxnLst/>
            <a:rect l="l" t="t" r="r" b="b"/>
            <a:pathLst>
              <a:path w="4483734" h="2137409">
                <a:moveTo>
                  <a:pt x="0" y="2137256"/>
                </a:moveTo>
                <a:lnTo>
                  <a:pt x="4483112" y="0"/>
                </a:lnTo>
              </a:path>
            </a:pathLst>
          </a:custGeom>
          <a:ln w="30226">
            <a:solidFill>
              <a:srgbClr val="8ED1E9"/>
            </a:solidFill>
          </a:ln>
        </p:spPr>
        <p:txBody>
          <a:bodyPr wrap="square" lIns="0" tIns="0" rIns="0" bIns="0" rtlCol="0"/>
          <a:lstStyle/>
          <a:p>
            <a:endParaRPr/>
          </a:p>
        </p:txBody>
      </p:sp>
      <p:sp>
        <p:nvSpPr>
          <p:cNvPr id="104" name="object 45"/>
          <p:cNvSpPr/>
          <p:nvPr/>
        </p:nvSpPr>
        <p:spPr>
          <a:xfrm>
            <a:off x="5716651" y="6758784"/>
            <a:ext cx="4483735" cy="2137410"/>
          </a:xfrm>
          <a:custGeom>
            <a:avLst/>
            <a:gdLst/>
            <a:ahLst/>
            <a:cxnLst/>
            <a:rect l="l" t="t" r="r" b="b"/>
            <a:pathLst>
              <a:path w="4483734" h="2137409">
                <a:moveTo>
                  <a:pt x="0" y="2137243"/>
                </a:moveTo>
                <a:lnTo>
                  <a:pt x="4483112" y="0"/>
                </a:lnTo>
              </a:path>
            </a:pathLst>
          </a:custGeom>
          <a:ln w="30226">
            <a:solidFill>
              <a:srgbClr val="8ED1E9"/>
            </a:solidFill>
          </a:ln>
        </p:spPr>
        <p:txBody>
          <a:bodyPr wrap="square" lIns="0" tIns="0" rIns="0" bIns="0" rtlCol="0"/>
          <a:lstStyle/>
          <a:p>
            <a:endParaRPr/>
          </a:p>
        </p:txBody>
      </p:sp>
      <p:sp>
        <p:nvSpPr>
          <p:cNvPr id="105" name="object 46"/>
          <p:cNvSpPr/>
          <p:nvPr/>
        </p:nvSpPr>
        <p:spPr>
          <a:xfrm>
            <a:off x="5820490" y="6887171"/>
            <a:ext cx="4379595" cy="2087880"/>
          </a:xfrm>
          <a:custGeom>
            <a:avLst/>
            <a:gdLst/>
            <a:ahLst/>
            <a:cxnLst/>
            <a:rect l="l" t="t" r="r" b="b"/>
            <a:pathLst>
              <a:path w="4379595" h="2087879">
                <a:moveTo>
                  <a:pt x="0" y="2087747"/>
                </a:moveTo>
                <a:lnTo>
                  <a:pt x="4379272" y="0"/>
                </a:lnTo>
              </a:path>
            </a:pathLst>
          </a:custGeom>
          <a:ln w="30226">
            <a:solidFill>
              <a:srgbClr val="8ED1E9"/>
            </a:solidFill>
          </a:ln>
        </p:spPr>
        <p:txBody>
          <a:bodyPr wrap="square" lIns="0" tIns="0" rIns="0" bIns="0" rtlCol="0"/>
          <a:lstStyle/>
          <a:p>
            <a:endParaRPr/>
          </a:p>
        </p:txBody>
      </p:sp>
      <p:sp>
        <p:nvSpPr>
          <p:cNvPr id="106" name="object 47"/>
          <p:cNvSpPr/>
          <p:nvPr/>
        </p:nvSpPr>
        <p:spPr>
          <a:xfrm>
            <a:off x="6089779" y="7015550"/>
            <a:ext cx="4110354" cy="1959610"/>
          </a:xfrm>
          <a:custGeom>
            <a:avLst/>
            <a:gdLst/>
            <a:ahLst/>
            <a:cxnLst/>
            <a:rect l="l" t="t" r="r" b="b"/>
            <a:pathLst>
              <a:path w="4110354" h="1959609">
                <a:moveTo>
                  <a:pt x="0" y="1959368"/>
                </a:moveTo>
                <a:lnTo>
                  <a:pt x="4109984" y="0"/>
                </a:lnTo>
              </a:path>
            </a:pathLst>
          </a:custGeom>
          <a:ln w="30226">
            <a:solidFill>
              <a:srgbClr val="8ED1E9"/>
            </a:solidFill>
          </a:ln>
        </p:spPr>
        <p:txBody>
          <a:bodyPr wrap="square" lIns="0" tIns="0" rIns="0" bIns="0" rtlCol="0"/>
          <a:lstStyle/>
          <a:p>
            <a:endParaRPr/>
          </a:p>
        </p:txBody>
      </p:sp>
      <p:sp>
        <p:nvSpPr>
          <p:cNvPr id="107" name="object 48"/>
          <p:cNvSpPr/>
          <p:nvPr/>
        </p:nvSpPr>
        <p:spPr>
          <a:xfrm>
            <a:off x="6359051" y="7143925"/>
            <a:ext cx="3841115" cy="1831339"/>
          </a:xfrm>
          <a:custGeom>
            <a:avLst/>
            <a:gdLst/>
            <a:ahLst/>
            <a:cxnLst/>
            <a:rect l="l" t="t" r="r" b="b"/>
            <a:pathLst>
              <a:path w="3841115" h="1831340">
                <a:moveTo>
                  <a:pt x="0" y="1830992"/>
                </a:moveTo>
                <a:lnTo>
                  <a:pt x="3840712" y="0"/>
                </a:lnTo>
              </a:path>
            </a:pathLst>
          </a:custGeom>
          <a:ln w="30226">
            <a:solidFill>
              <a:srgbClr val="8ED1E9"/>
            </a:solidFill>
          </a:ln>
        </p:spPr>
        <p:txBody>
          <a:bodyPr wrap="square" lIns="0" tIns="0" rIns="0" bIns="0" rtlCol="0"/>
          <a:lstStyle/>
          <a:p>
            <a:endParaRPr/>
          </a:p>
        </p:txBody>
      </p:sp>
      <p:sp>
        <p:nvSpPr>
          <p:cNvPr id="108" name="object 49"/>
          <p:cNvSpPr/>
          <p:nvPr/>
        </p:nvSpPr>
        <p:spPr>
          <a:xfrm>
            <a:off x="6628352" y="7272301"/>
            <a:ext cx="3571875" cy="1703070"/>
          </a:xfrm>
          <a:custGeom>
            <a:avLst/>
            <a:gdLst/>
            <a:ahLst/>
            <a:cxnLst/>
            <a:rect l="l" t="t" r="r" b="b"/>
            <a:pathLst>
              <a:path w="3571875" h="1703070">
                <a:moveTo>
                  <a:pt x="0" y="1702617"/>
                </a:moveTo>
                <a:lnTo>
                  <a:pt x="3571411" y="0"/>
                </a:lnTo>
              </a:path>
            </a:pathLst>
          </a:custGeom>
          <a:ln w="30226">
            <a:solidFill>
              <a:srgbClr val="8ED1E9"/>
            </a:solidFill>
          </a:ln>
        </p:spPr>
        <p:txBody>
          <a:bodyPr wrap="square" lIns="0" tIns="0" rIns="0" bIns="0" rtlCol="0"/>
          <a:lstStyle/>
          <a:p>
            <a:endParaRPr/>
          </a:p>
        </p:txBody>
      </p:sp>
      <p:sp>
        <p:nvSpPr>
          <p:cNvPr id="109" name="object 50"/>
          <p:cNvSpPr/>
          <p:nvPr/>
        </p:nvSpPr>
        <p:spPr>
          <a:xfrm>
            <a:off x="6897640" y="7400682"/>
            <a:ext cx="3302635" cy="1574800"/>
          </a:xfrm>
          <a:custGeom>
            <a:avLst/>
            <a:gdLst/>
            <a:ahLst/>
            <a:cxnLst/>
            <a:rect l="l" t="t" r="r" b="b"/>
            <a:pathLst>
              <a:path w="3302634" h="1574800">
                <a:moveTo>
                  <a:pt x="0" y="1574236"/>
                </a:moveTo>
                <a:lnTo>
                  <a:pt x="3302123" y="0"/>
                </a:lnTo>
              </a:path>
            </a:pathLst>
          </a:custGeom>
          <a:ln w="30226">
            <a:solidFill>
              <a:srgbClr val="8ED1E9"/>
            </a:solidFill>
          </a:ln>
        </p:spPr>
        <p:txBody>
          <a:bodyPr wrap="square" lIns="0" tIns="0" rIns="0" bIns="0" rtlCol="0"/>
          <a:lstStyle/>
          <a:p>
            <a:endParaRPr/>
          </a:p>
        </p:txBody>
      </p:sp>
      <p:sp>
        <p:nvSpPr>
          <p:cNvPr id="110" name="object 51"/>
          <p:cNvSpPr/>
          <p:nvPr/>
        </p:nvSpPr>
        <p:spPr>
          <a:xfrm>
            <a:off x="7166969" y="7529073"/>
            <a:ext cx="3033395" cy="1445895"/>
          </a:xfrm>
          <a:custGeom>
            <a:avLst/>
            <a:gdLst/>
            <a:ahLst/>
            <a:cxnLst/>
            <a:rect l="l" t="t" r="r" b="b"/>
            <a:pathLst>
              <a:path w="3033395" h="1445895">
                <a:moveTo>
                  <a:pt x="0" y="1445845"/>
                </a:moveTo>
                <a:lnTo>
                  <a:pt x="3032794" y="0"/>
                </a:lnTo>
              </a:path>
            </a:pathLst>
          </a:custGeom>
          <a:ln w="30226">
            <a:solidFill>
              <a:srgbClr val="8ED1E9"/>
            </a:solidFill>
          </a:ln>
        </p:spPr>
        <p:txBody>
          <a:bodyPr wrap="square" lIns="0" tIns="0" rIns="0" bIns="0" rtlCol="0"/>
          <a:lstStyle/>
          <a:p>
            <a:endParaRPr/>
          </a:p>
        </p:txBody>
      </p:sp>
      <p:sp>
        <p:nvSpPr>
          <p:cNvPr id="111" name="object 52"/>
          <p:cNvSpPr/>
          <p:nvPr/>
        </p:nvSpPr>
        <p:spPr>
          <a:xfrm>
            <a:off x="7436285" y="7657478"/>
            <a:ext cx="2763520" cy="1317625"/>
          </a:xfrm>
          <a:custGeom>
            <a:avLst/>
            <a:gdLst/>
            <a:ahLst/>
            <a:cxnLst/>
            <a:rect l="l" t="t" r="r" b="b"/>
            <a:pathLst>
              <a:path w="2763520" h="1317625">
                <a:moveTo>
                  <a:pt x="0" y="1317439"/>
                </a:moveTo>
                <a:lnTo>
                  <a:pt x="2763477" y="0"/>
                </a:lnTo>
              </a:path>
            </a:pathLst>
          </a:custGeom>
          <a:ln w="30226">
            <a:solidFill>
              <a:srgbClr val="8ED1E9"/>
            </a:solidFill>
          </a:ln>
        </p:spPr>
        <p:txBody>
          <a:bodyPr wrap="square" lIns="0" tIns="0" rIns="0" bIns="0" rtlCol="0"/>
          <a:lstStyle/>
          <a:p>
            <a:endParaRPr/>
          </a:p>
        </p:txBody>
      </p:sp>
      <p:sp>
        <p:nvSpPr>
          <p:cNvPr id="112" name="object 53"/>
          <p:cNvSpPr/>
          <p:nvPr/>
        </p:nvSpPr>
        <p:spPr>
          <a:xfrm>
            <a:off x="7705550" y="7785844"/>
            <a:ext cx="2494280" cy="1189355"/>
          </a:xfrm>
          <a:custGeom>
            <a:avLst/>
            <a:gdLst/>
            <a:ahLst/>
            <a:cxnLst/>
            <a:rect l="l" t="t" r="r" b="b"/>
            <a:pathLst>
              <a:path w="2494279" h="1189354">
                <a:moveTo>
                  <a:pt x="0" y="1189074"/>
                </a:moveTo>
                <a:lnTo>
                  <a:pt x="2494212" y="0"/>
                </a:lnTo>
              </a:path>
            </a:pathLst>
          </a:custGeom>
          <a:ln w="30226">
            <a:solidFill>
              <a:srgbClr val="8ED1E9"/>
            </a:solidFill>
          </a:ln>
        </p:spPr>
        <p:txBody>
          <a:bodyPr wrap="square" lIns="0" tIns="0" rIns="0" bIns="0" rtlCol="0"/>
          <a:lstStyle/>
          <a:p>
            <a:endParaRPr/>
          </a:p>
        </p:txBody>
      </p:sp>
      <p:sp>
        <p:nvSpPr>
          <p:cNvPr id="113" name="object 54"/>
          <p:cNvSpPr/>
          <p:nvPr/>
        </p:nvSpPr>
        <p:spPr>
          <a:xfrm>
            <a:off x="7974833" y="7914219"/>
            <a:ext cx="2225040" cy="1061085"/>
          </a:xfrm>
          <a:custGeom>
            <a:avLst/>
            <a:gdLst/>
            <a:ahLst/>
            <a:cxnLst/>
            <a:rect l="l" t="t" r="r" b="b"/>
            <a:pathLst>
              <a:path w="2225040" h="1061084">
                <a:moveTo>
                  <a:pt x="0" y="1060699"/>
                </a:moveTo>
                <a:lnTo>
                  <a:pt x="2224930" y="0"/>
                </a:lnTo>
              </a:path>
            </a:pathLst>
          </a:custGeom>
          <a:ln w="30225">
            <a:solidFill>
              <a:srgbClr val="8ED1E9"/>
            </a:solidFill>
          </a:ln>
        </p:spPr>
        <p:txBody>
          <a:bodyPr wrap="square" lIns="0" tIns="0" rIns="0" bIns="0" rtlCol="0"/>
          <a:lstStyle/>
          <a:p>
            <a:endParaRPr/>
          </a:p>
        </p:txBody>
      </p:sp>
      <p:sp>
        <p:nvSpPr>
          <p:cNvPr id="114" name="object 55"/>
          <p:cNvSpPr/>
          <p:nvPr/>
        </p:nvSpPr>
        <p:spPr>
          <a:xfrm>
            <a:off x="8244155" y="8042609"/>
            <a:ext cx="1955800" cy="932815"/>
          </a:xfrm>
          <a:custGeom>
            <a:avLst/>
            <a:gdLst/>
            <a:ahLst/>
            <a:cxnLst/>
            <a:rect l="l" t="t" r="r" b="b"/>
            <a:pathLst>
              <a:path w="1955800" h="932815">
                <a:moveTo>
                  <a:pt x="0" y="932309"/>
                </a:moveTo>
                <a:lnTo>
                  <a:pt x="1955608" y="0"/>
                </a:lnTo>
              </a:path>
            </a:pathLst>
          </a:custGeom>
          <a:ln w="30226">
            <a:solidFill>
              <a:srgbClr val="8ED1E9"/>
            </a:solidFill>
          </a:ln>
        </p:spPr>
        <p:txBody>
          <a:bodyPr wrap="square" lIns="0" tIns="0" rIns="0" bIns="0" rtlCol="0"/>
          <a:lstStyle/>
          <a:p>
            <a:endParaRPr/>
          </a:p>
        </p:txBody>
      </p:sp>
      <p:sp>
        <p:nvSpPr>
          <p:cNvPr id="115" name="object 56"/>
          <p:cNvSpPr/>
          <p:nvPr/>
        </p:nvSpPr>
        <p:spPr>
          <a:xfrm>
            <a:off x="8513482" y="8171010"/>
            <a:ext cx="1686560" cy="803910"/>
          </a:xfrm>
          <a:custGeom>
            <a:avLst/>
            <a:gdLst/>
            <a:ahLst/>
            <a:cxnLst/>
            <a:rect l="l" t="t" r="r" b="b"/>
            <a:pathLst>
              <a:path w="1686559" h="803909">
                <a:moveTo>
                  <a:pt x="0" y="803908"/>
                </a:moveTo>
                <a:lnTo>
                  <a:pt x="1686281" y="0"/>
                </a:lnTo>
              </a:path>
            </a:pathLst>
          </a:custGeom>
          <a:ln w="30226">
            <a:solidFill>
              <a:srgbClr val="8ED1E9"/>
            </a:solidFill>
          </a:ln>
        </p:spPr>
        <p:txBody>
          <a:bodyPr wrap="square" lIns="0" tIns="0" rIns="0" bIns="0" rtlCol="0"/>
          <a:lstStyle/>
          <a:p>
            <a:endParaRPr/>
          </a:p>
        </p:txBody>
      </p:sp>
      <p:sp>
        <p:nvSpPr>
          <p:cNvPr id="116" name="object 57"/>
          <p:cNvSpPr/>
          <p:nvPr/>
        </p:nvSpPr>
        <p:spPr>
          <a:xfrm>
            <a:off x="8782763" y="8299386"/>
            <a:ext cx="1417320" cy="675640"/>
          </a:xfrm>
          <a:custGeom>
            <a:avLst/>
            <a:gdLst/>
            <a:ahLst/>
            <a:cxnLst/>
            <a:rect l="l" t="t" r="r" b="b"/>
            <a:pathLst>
              <a:path w="1417320" h="675640">
                <a:moveTo>
                  <a:pt x="0" y="675531"/>
                </a:moveTo>
                <a:lnTo>
                  <a:pt x="1416999" y="0"/>
                </a:lnTo>
              </a:path>
            </a:pathLst>
          </a:custGeom>
          <a:ln w="30226">
            <a:solidFill>
              <a:srgbClr val="8ED1E9"/>
            </a:solidFill>
          </a:ln>
        </p:spPr>
        <p:txBody>
          <a:bodyPr wrap="square" lIns="0" tIns="0" rIns="0" bIns="0" rtlCol="0"/>
          <a:lstStyle/>
          <a:p>
            <a:endParaRPr/>
          </a:p>
        </p:txBody>
      </p:sp>
      <p:sp>
        <p:nvSpPr>
          <p:cNvPr id="117" name="object 58"/>
          <p:cNvSpPr/>
          <p:nvPr/>
        </p:nvSpPr>
        <p:spPr>
          <a:xfrm>
            <a:off x="9052054" y="8427767"/>
            <a:ext cx="1148080" cy="547370"/>
          </a:xfrm>
          <a:custGeom>
            <a:avLst/>
            <a:gdLst/>
            <a:ahLst/>
            <a:cxnLst/>
            <a:rect l="l" t="t" r="r" b="b"/>
            <a:pathLst>
              <a:path w="1148079" h="547370">
                <a:moveTo>
                  <a:pt x="0" y="547151"/>
                </a:moveTo>
                <a:lnTo>
                  <a:pt x="1147708" y="0"/>
                </a:lnTo>
              </a:path>
            </a:pathLst>
          </a:custGeom>
          <a:ln w="30226">
            <a:solidFill>
              <a:srgbClr val="8ED1E9"/>
            </a:solidFill>
          </a:ln>
        </p:spPr>
        <p:txBody>
          <a:bodyPr wrap="square" lIns="0" tIns="0" rIns="0" bIns="0" rtlCol="0"/>
          <a:lstStyle/>
          <a:p>
            <a:endParaRPr/>
          </a:p>
        </p:txBody>
      </p:sp>
      <p:sp>
        <p:nvSpPr>
          <p:cNvPr id="118" name="object 59"/>
          <p:cNvSpPr/>
          <p:nvPr/>
        </p:nvSpPr>
        <p:spPr>
          <a:xfrm>
            <a:off x="9321350" y="8556149"/>
            <a:ext cx="878840" cy="419100"/>
          </a:xfrm>
          <a:custGeom>
            <a:avLst/>
            <a:gdLst/>
            <a:ahLst/>
            <a:cxnLst/>
            <a:rect l="l" t="t" r="r" b="b"/>
            <a:pathLst>
              <a:path w="878840" h="419100">
                <a:moveTo>
                  <a:pt x="0" y="418769"/>
                </a:moveTo>
                <a:lnTo>
                  <a:pt x="878413" y="0"/>
                </a:lnTo>
              </a:path>
            </a:pathLst>
          </a:custGeom>
          <a:ln w="30226">
            <a:solidFill>
              <a:srgbClr val="8ED1E9"/>
            </a:solidFill>
          </a:ln>
        </p:spPr>
        <p:txBody>
          <a:bodyPr wrap="square" lIns="0" tIns="0" rIns="0" bIns="0" rtlCol="0"/>
          <a:lstStyle/>
          <a:p>
            <a:endParaRPr/>
          </a:p>
        </p:txBody>
      </p:sp>
      <p:sp>
        <p:nvSpPr>
          <p:cNvPr id="119" name="object 60"/>
          <p:cNvSpPr/>
          <p:nvPr/>
        </p:nvSpPr>
        <p:spPr>
          <a:xfrm>
            <a:off x="9590647" y="8684532"/>
            <a:ext cx="609600" cy="290830"/>
          </a:xfrm>
          <a:custGeom>
            <a:avLst/>
            <a:gdLst/>
            <a:ahLst/>
            <a:cxnLst/>
            <a:rect l="l" t="t" r="r" b="b"/>
            <a:pathLst>
              <a:path w="609600" h="290829">
                <a:moveTo>
                  <a:pt x="0" y="290386"/>
                </a:moveTo>
                <a:lnTo>
                  <a:pt x="609115" y="0"/>
                </a:lnTo>
              </a:path>
            </a:pathLst>
          </a:custGeom>
          <a:ln w="30226">
            <a:solidFill>
              <a:srgbClr val="8ED1E9"/>
            </a:solidFill>
          </a:ln>
        </p:spPr>
        <p:txBody>
          <a:bodyPr wrap="square" lIns="0" tIns="0" rIns="0" bIns="0" rtlCol="0"/>
          <a:lstStyle/>
          <a:p>
            <a:endParaRPr/>
          </a:p>
        </p:txBody>
      </p:sp>
      <p:sp>
        <p:nvSpPr>
          <p:cNvPr id="120" name="object 61"/>
          <p:cNvSpPr/>
          <p:nvPr/>
        </p:nvSpPr>
        <p:spPr>
          <a:xfrm>
            <a:off x="9859945" y="8812916"/>
            <a:ext cx="340360" cy="162560"/>
          </a:xfrm>
          <a:custGeom>
            <a:avLst/>
            <a:gdLst/>
            <a:ahLst/>
            <a:cxnLst/>
            <a:rect l="l" t="t" r="r" b="b"/>
            <a:pathLst>
              <a:path w="340359" h="162559">
                <a:moveTo>
                  <a:pt x="0" y="162002"/>
                </a:moveTo>
                <a:lnTo>
                  <a:pt x="339818" y="0"/>
                </a:lnTo>
              </a:path>
            </a:pathLst>
          </a:custGeom>
          <a:ln w="30226">
            <a:solidFill>
              <a:srgbClr val="8ED1E9"/>
            </a:solidFill>
          </a:ln>
        </p:spPr>
        <p:txBody>
          <a:bodyPr wrap="square" lIns="0" tIns="0" rIns="0" bIns="0" rtlCol="0"/>
          <a:lstStyle/>
          <a:p>
            <a:endParaRPr/>
          </a:p>
        </p:txBody>
      </p:sp>
      <p:sp>
        <p:nvSpPr>
          <p:cNvPr id="121" name="object 62"/>
          <p:cNvSpPr/>
          <p:nvPr/>
        </p:nvSpPr>
        <p:spPr>
          <a:xfrm>
            <a:off x="10129235" y="8909763"/>
            <a:ext cx="71120" cy="33655"/>
          </a:xfrm>
          <a:custGeom>
            <a:avLst/>
            <a:gdLst/>
            <a:ahLst/>
            <a:cxnLst/>
            <a:rect l="l" t="t" r="r" b="b"/>
            <a:pathLst>
              <a:path w="71120" h="33654">
                <a:moveTo>
                  <a:pt x="0" y="33622"/>
                </a:moveTo>
                <a:lnTo>
                  <a:pt x="70527" y="0"/>
                </a:lnTo>
              </a:path>
            </a:pathLst>
          </a:custGeom>
          <a:ln w="30226">
            <a:solidFill>
              <a:srgbClr val="8ED1E9"/>
            </a:solidFill>
          </a:ln>
        </p:spPr>
        <p:txBody>
          <a:bodyPr wrap="square" lIns="0" tIns="0" rIns="0" bIns="0" rtlCol="0"/>
          <a:lstStyle/>
          <a:p>
            <a:endParaRPr/>
          </a:p>
        </p:txBody>
      </p:sp>
      <p:sp>
        <p:nvSpPr>
          <p:cNvPr id="122" name="object 66"/>
          <p:cNvSpPr/>
          <p:nvPr/>
        </p:nvSpPr>
        <p:spPr>
          <a:xfrm>
            <a:off x="5881217" y="6571020"/>
            <a:ext cx="4165168" cy="2264795"/>
          </a:xfrm>
          <a:prstGeom prst="rect">
            <a:avLst/>
          </a:prstGeom>
          <a:blipFill>
            <a:blip r:embed="rId3" cstate="print"/>
            <a:stretch>
              <a:fillRect/>
            </a:stretch>
          </a:blipFill>
        </p:spPr>
        <p:txBody>
          <a:bodyPr wrap="square" lIns="0" tIns="0" rIns="0" bIns="0" rtlCol="0"/>
          <a:lstStyle/>
          <a:p>
            <a:endParaRPr/>
          </a:p>
        </p:txBody>
      </p:sp>
      <p:sp>
        <p:nvSpPr>
          <p:cNvPr id="123" name="object 67"/>
          <p:cNvSpPr/>
          <p:nvPr/>
        </p:nvSpPr>
        <p:spPr>
          <a:xfrm>
            <a:off x="5876683" y="6566503"/>
            <a:ext cx="4173854" cy="2270125"/>
          </a:xfrm>
          <a:custGeom>
            <a:avLst/>
            <a:gdLst/>
            <a:ahLst/>
            <a:cxnLst/>
            <a:rect l="l" t="t" r="r" b="b"/>
            <a:pathLst>
              <a:path w="4173854" h="2270125">
                <a:moveTo>
                  <a:pt x="0" y="0"/>
                </a:moveTo>
                <a:lnTo>
                  <a:pt x="4173677" y="0"/>
                </a:lnTo>
                <a:lnTo>
                  <a:pt x="4173677" y="2269998"/>
                </a:lnTo>
                <a:lnTo>
                  <a:pt x="0" y="2269998"/>
                </a:lnTo>
                <a:lnTo>
                  <a:pt x="0" y="0"/>
                </a:lnTo>
                <a:close/>
              </a:path>
            </a:pathLst>
          </a:custGeom>
          <a:ln w="32016">
            <a:solidFill>
              <a:srgbClr val="8ED1E9"/>
            </a:solidFill>
          </a:ln>
        </p:spPr>
        <p:txBody>
          <a:bodyPr wrap="square" lIns="0" tIns="0" rIns="0" bIns="0" rtlCol="0"/>
          <a:lstStyle/>
          <a:p>
            <a:endParaRPr/>
          </a:p>
        </p:txBody>
      </p:sp>
      <p:sp>
        <p:nvSpPr>
          <p:cNvPr id="124" name="object 68"/>
          <p:cNvSpPr/>
          <p:nvPr/>
        </p:nvSpPr>
        <p:spPr>
          <a:xfrm>
            <a:off x="5896774" y="3448506"/>
            <a:ext cx="4166726" cy="2970109"/>
          </a:xfrm>
          <a:prstGeom prst="rect">
            <a:avLst/>
          </a:prstGeom>
          <a:blipFill>
            <a:blip r:embed="rId4" cstate="print"/>
            <a:stretch>
              <a:fillRect/>
            </a:stretch>
          </a:blipFill>
        </p:spPr>
        <p:txBody>
          <a:bodyPr wrap="square" lIns="0" tIns="0" rIns="0" bIns="0" rtlCol="0"/>
          <a:lstStyle/>
          <a:p>
            <a:endParaRPr/>
          </a:p>
        </p:txBody>
      </p:sp>
      <p:sp>
        <p:nvSpPr>
          <p:cNvPr id="125" name="object 69"/>
          <p:cNvSpPr/>
          <p:nvPr/>
        </p:nvSpPr>
        <p:spPr>
          <a:xfrm>
            <a:off x="5894425" y="3446913"/>
            <a:ext cx="4171950" cy="2973705"/>
          </a:xfrm>
          <a:custGeom>
            <a:avLst/>
            <a:gdLst/>
            <a:ahLst/>
            <a:cxnLst/>
            <a:rect l="l" t="t" r="r" b="b"/>
            <a:pathLst>
              <a:path w="4171950" h="2973704">
                <a:moveTo>
                  <a:pt x="0" y="0"/>
                </a:moveTo>
                <a:lnTo>
                  <a:pt x="4171416" y="0"/>
                </a:lnTo>
                <a:lnTo>
                  <a:pt x="4171416" y="2973298"/>
                </a:lnTo>
                <a:lnTo>
                  <a:pt x="0" y="2973298"/>
                </a:lnTo>
                <a:lnTo>
                  <a:pt x="0" y="0"/>
                </a:lnTo>
                <a:close/>
              </a:path>
            </a:pathLst>
          </a:custGeom>
          <a:ln w="32016">
            <a:solidFill>
              <a:srgbClr val="8ED1E9"/>
            </a:solidFill>
          </a:ln>
        </p:spPr>
        <p:txBody>
          <a:bodyPr wrap="square" lIns="0" tIns="0" rIns="0" bIns="0" rtlCol="0"/>
          <a:lstStyle/>
          <a:p>
            <a:endParaRPr/>
          </a:p>
        </p:txBody>
      </p:sp>
      <p:sp>
        <p:nvSpPr>
          <p:cNvPr id="126" name="object 70"/>
          <p:cNvSpPr txBox="1"/>
          <p:nvPr/>
        </p:nvSpPr>
        <p:spPr>
          <a:xfrm>
            <a:off x="10654263" y="8517268"/>
            <a:ext cx="2032000" cy="393697"/>
          </a:xfrm>
          <a:prstGeom prst="rect">
            <a:avLst/>
          </a:prstGeom>
          <a:solidFill>
            <a:srgbClr val="1F487C"/>
          </a:solidFill>
        </p:spPr>
        <p:txBody>
          <a:bodyPr vert="horz" wrap="square" lIns="0" tIns="110489" rIns="0" bIns="0" rtlCol="0">
            <a:spAutoFit/>
          </a:bodyPr>
          <a:lstStyle/>
          <a:p>
            <a:pPr marL="200025">
              <a:lnSpc>
                <a:spcPts val="2180"/>
              </a:lnSpc>
            </a:pPr>
            <a:r>
              <a:rPr sz="1900" b="1" spc="275" dirty="0" smtClean="0">
                <a:solidFill>
                  <a:srgbClr val="FFFFFF"/>
                </a:solidFill>
                <a:latin typeface="Apex New PS Medium Proportional" pitchFamily="50" charset="0"/>
                <a:cs typeface="Calibri"/>
              </a:rPr>
              <a:t>50</a:t>
            </a:r>
            <a:r>
              <a:rPr sz="1900" b="1" spc="275" dirty="0">
                <a:solidFill>
                  <a:srgbClr val="FFFFFF"/>
                </a:solidFill>
                <a:latin typeface="Apex New PS Medium Proportional" pitchFamily="50" charset="0"/>
                <a:cs typeface="Calibri"/>
              </a:rPr>
              <a:t>%</a:t>
            </a:r>
            <a:r>
              <a:rPr sz="1900" b="1" spc="-135" dirty="0">
                <a:solidFill>
                  <a:srgbClr val="FFFFFF"/>
                </a:solidFill>
                <a:latin typeface="Apex New PS Medium Proportional" pitchFamily="50" charset="0"/>
                <a:cs typeface="Calibri"/>
              </a:rPr>
              <a:t> </a:t>
            </a:r>
            <a:r>
              <a:rPr sz="1900" b="1" spc="10" dirty="0">
                <a:solidFill>
                  <a:srgbClr val="FFFFFF"/>
                </a:solidFill>
                <a:latin typeface="Apex New PS Medium Proportional" pitchFamily="50" charset="0"/>
                <a:cs typeface="Calibri"/>
              </a:rPr>
              <a:t>de avance</a:t>
            </a:r>
            <a:endParaRPr sz="1900" dirty="0">
              <a:latin typeface="Apex New PS Medium Proportional" pitchFamily="50" charset="0"/>
              <a:cs typeface="Calibri"/>
            </a:endParaRPr>
          </a:p>
        </p:txBody>
      </p:sp>
      <p:sp>
        <p:nvSpPr>
          <p:cNvPr id="128" name="object 72"/>
          <p:cNvSpPr txBox="1"/>
          <p:nvPr/>
        </p:nvSpPr>
        <p:spPr>
          <a:xfrm>
            <a:off x="1098585" y="6620818"/>
            <a:ext cx="3384547" cy="550792"/>
          </a:xfrm>
          <a:prstGeom prst="rect">
            <a:avLst/>
          </a:prstGeom>
        </p:spPr>
        <p:txBody>
          <a:bodyPr vert="horz" wrap="square" lIns="0" tIns="57785" rIns="0" bIns="0" rtlCol="0">
            <a:spAutoFit/>
          </a:bodyPr>
          <a:lstStyle/>
          <a:p>
            <a:pPr marL="12700">
              <a:lnSpc>
                <a:spcPct val="100000"/>
              </a:lnSpc>
              <a:spcBef>
                <a:spcPts val="140"/>
              </a:spcBef>
            </a:pPr>
            <a:r>
              <a:rPr sz="1600" spc="15" dirty="0" err="1">
                <a:solidFill>
                  <a:srgbClr val="5D5D5D"/>
                </a:solidFill>
                <a:latin typeface="Apex New PS Medium Proportional" pitchFamily="50" charset="0"/>
                <a:cs typeface="Calibri"/>
              </a:rPr>
              <a:t>Redundancia</a:t>
            </a:r>
            <a:r>
              <a:rPr sz="1600" spc="15" dirty="0">
                <a:solidFill>
                  <a:srgbClr val="5D5D5D"/>
                </a:solidFill>
                <a:latin typeface="Apex New PS Medium Proportional" pitchFamily="50" charset="0"/>
                <a:cs typeface="Calibri"/>
              </a:rPr>
              <a:t> </a:t>
            </a:r>
            <a:r>
              <a:rPr sz="1600" spc="10" dirty="0">
                <a:solidFill>
                  <a:srgbClr val="5D5D5D"/>
                </a:solidFill>
                <a:latin typeface="Apex New PS Medium Proportional" pitchFamily="50" charset="0"/>
                <a:cs typeface="Calibri"/>
              </a:rPr>
              <a:t>de </a:t>
            </a:r>
            <a:r>
              <a:rPr sz="1600" spc="35" dirty="0">
                <a:solidFill>
                  <a:srgbClr val="5D5D5D"/>
                </a:solidFill>
                <a:latin typeface="Apex New PS Medium Proportional" pitchFamily="50" charset="0"/>
                <a:cs typeface="Calibri"/>
              </a:rPr>
              <a:t>los </a:t>
            </a:r>
            <a:r>
              <a:rPr sz="1600" spc="50" dirty="0">
                <a:solidFill>
                  <a:srgbClr val="5D5D5D"/>
                </a:solidFill>
                <a:latin typeface="Apex New PS Medium Proportional" pitchFamily="50" charset="0"/>
                <a:cs typeface="Calibri"/>
              </a:rPr>
              <a:t>Servicios</a:t>
            </a:r>
            <a:r>
              <a:rPr sz="1600" spc="-204" dirty="0">
                <a:solidFill>
                  <a:srgbClr val="5D5D5D"/>
                </a:solidFill>
                <a:latin typeface="Apex New PS Medium Proportional" pitchFamily="50" charset="0"/>
                <a:cs typeface="Calibri"/>
              </a:rPr>
              <a:t> </a:t>
            </a:r>
            <a:r>
              <a:rPr sz="1600" spc="30" dirty="0">
                <a:solidFill>
                  <a:srgbClr val="5D5D5D"/>
                </a:solidFill>
                <a:latin typeface="Apex New PS Medium Proportional" pitchFamily="50" charset="0"/>
                <a:cs typeface="Calibri"/>
              </a:rPr>
              <a:t>Auxiliares.</a:t>
            </a:r>
            <a:endParaRPr sz="1600" dirty="0">
              <a:latin typeface="Apex New PS Medium Proportional" pitchFamily="50" charset="0"/>
              <a:cs typeface="Calibri"/>
            </a:endParaRPr>
          </a:p>
        </p:txBody>
      </p:sp>
      <p:sp>
        <p:nvSpPr>
          <p:cNvPr id="3" name="2 CuadroTexto"/>
          <p:cNvSpPr txBox="1"/>
          <p:nvPr/>
        </p:nvSpPr>
        <p:spPr>
          <a:xfrm>
            <a:off x="1029068" y="4114858"/>
            <a:ext cx="3384547" cy="1769715"/>
          </a:xfrm>
          <a:prstGeom prst="rect">
            <a:avLst/>
          </a:prstGeom>
          <a:noFill/>
        </p:spPr>
        <p:txBody>
          <a:bodyPr wrap="square" rtlCol="0">
            <a:spAutoFit/>
          </a:bodyPr>
          <a:lstStyle/>
          <a:p>
            <a:r>
              <a:rPr lang="es-ES" sz="1600" spc="15" dirty="0">
                <a:solidFill>
                  <a:srgbClr val="585858"/>
                </a:solidFill>
                <a:latin typeface="Apex New PS Medium Proportional" pitchFamily="50" charset="0"/>
                <a:cs typeface="Calibri"/>
              </a:rPr>
              <a:t>Cambio </a:t>
            </a:r>
            <a:r>
              <a:rPr lang="es-ES" sz="1600" spc="10" dirty="0">
                <a:solidFill>
                  <a:srgbClr val="585858"/>
                </a:solidFill>
                <a:latin typeface="Apex New PS Medium Proportional" pitchFamily="50" charset="0"/>
                <a:cs typeface="Calibri"/>
              </a:rPr>
              <a:t>de </a:t>
            </a:r>
            <a:r>
              <a:rPr lang="es-ES" sz="1600" spc="25" dirty="0">
                <a:solidFill>
                  <a:srgbClr val="585858"/>
                </a:solidFill>
                <a:latin typeface="Apex New PS Medium Proportional" pitchFamily="50" charset="0"/>
                <a:cs typeface="Calibri"/>
              </a:rPr>
              <a:t>topología </a:t>
            </a:r>
            <a:r>
              <a:rPr lang="es-ES" sz="1600" dirty="0">
                <a:solidFill>
                  <a:srgbClr val="585858"/>
                </a:solidFill>
                <a:latin typeface="Apex New PS Medium Proportional" pitchFamily="50" charset="0"/>
                <a:cs typeface="Calibri"/>
              </a:rPr>
              <a:t>en </a:t>
            </a:r>
            <a:r>
              <a:rPr lang="es-ES" sz="1600" spc="25" dirty="0">
                <a:solidFill>
                  <a:srgbClr val="585858"/>
                </a:solidFill>
                <a:latin typeface="Apex New PS Medium Proportional" pitchFamily="50" charset="0"/>
                <a:cs typeface="Calibri"/>
              </a:rPr>
              <a:t>la </a:t>
            </a:r>
            <a:r>
              <a:rPr lang="es-ES" sz="1600" spc="130" dirty="0">
                <a:solidFill>
                  <a:srgbClr val="585858"/>
                </a:solidFill>
                <a:latin typeface="Apex New PS Medium Proportional" pitchFamily="50" charset="0"/>
                <a:cs typeface="Calibri"/>
              </a:rPr>
              <a:t>SE </a:t>
            </a:r>
            <a:r>
              <a:rPr lang="es-ES" sz="1600" spc="25" dirty="0">
                <a:solidFill>
                  <a:srgbClr val="585858"/>
                </a:solidFill>
                <a:latin typeface="Apex New PS Medium Proportional" pitchFamily="50" charset="0"/>
                <a:cs typeface="Calibri"/>
              </a:rPr>
              <a:t>Principal, </a:t>
            </a:r>
            <a:r>
              <a:rPr lang="es-ES" sz="1600" spc="15" dirty="0">
                <a:solidFill>
                  <a:srgbClr val="585858"/>
                </a:solidFill>
                <a:latin typeface="Apex New PS Medium Proportional" pitchFamily="50" charset="0"/>
                <a:cs typeface="Calibri"/>
              </a:rPr>
              <a:t>para  </a:t>
            </a:r>
            <a:r>
              <a:rPr lang="es-ES" sz="1600" spc="30" dirty="0">
                <a:solidFill>
                  <a:srgbClr val="585858"/>
                </a:solidFill>
                <a:latin typeface="Apex New PS Medium Proportional" pitchFamily="50" charset="0"/>
                <a:cs typeface="Calibri"/>
              </a:rPr>
              <a:t>pasar</a:t>
            </a:r>
            <a:r>
              <a:rPr lang="es-ES" sz="1600" spc="-40" dirty="0">
                <a:solidFill>
                  <a:srgbClr val="585858"/>
                </a:solidFill>
                <a:latin typeface="Apex New PS Medium Proportional" pitchFamily="50" charset="0"/>
                <a:cs typeface="Calibri"/>
              </a:rPr>
              <a:t> </a:t>
            </a:r>
            <a:r>
              <a:rPr lang="es-ES" sz="1600" spc="10" dirty="0">
                <a:solidFill>
                  <a:srgbClr val="585858"/>
                </a:solidFill>
                <a:latin typeface="Apex New PS Medium Proportional" pitchFamily="50" charset="0"/>
                <a:cs typeface="Calibri"/>
              </a:rPr>
              <a:t>de</a:t>
            </a:r>
            <a:r>
              <a:rPr lang="es-ES" sz="1600" spc="-40" dirty="0">
                <a:solidFill>
                  <a:srgbClr val="585858"/>
                </a:solidFill>
                <a:latin typeface="Apex New PS Medium Proportional" pitchFamily="50" charset="0"/>
                <a:cs typeface="Calibri"/>
              </a:rPr>
              <a:t> </a:t>
            </a:r>
            <a:r>
              <a:rPr lang="es-ES" sz="1600" spc="-5" dirty="0">
                <a:solidFill>
                  <a:srgbClr val="585858"/>
                </a:solidFill>
                <a:latin typeface="Apex New PS Medium Proportional" pitchFamily="50" charset="0"/>
                <a:cs typeface="Calibri"/>
              </a:rPr>
              <a:t>un</a:t>
            </a:r>
            <a:r>
              <a:rPr lang="es-ES" sz="1600" spc="-40" dirty="0">
                <a:solidFill>
                  <a:srgbClr val="585858"/>
                </a:solidFill>
                <a:latin typeface="Apex New PS Medium Proportional" pitchFamily="50" charset="0"/>
                <a:cs typeface="Calibri"/>
              </a:rPr>
              <a:t> </a:t>
            </a:r>
            <a:r>
              <a:rPr lang="es-ES" sz="1600" spc="5" dirty="0">
                <a:solidFill>
                  <a:srgbClr val="585858"/>
                </a:solidFill>
                <a:latin typeface="Apex New PS Medium Proportional" pitchFamily="50" charset="0"/>
                <a:cs typeface="Calibri"/>
              </a:rPr>
              <a:t>modelo</a:t>
            </a:r>
            <a:r>
              <a:rPr lang="es-ES" sz="1600" spc="-40" dirty="0">
                <a:solidFill>
                  <a:srgbClr val="585858"/>
                </a:solidFill>
                <a:latin typeface="Apex New PS Medium Proportional" pitchFamily="50" charset="0"/>
                <a:cs typeface="Calibri"/>
              </a:rPr>
              <a:t> </a:t>
            </a:r>
            <a:r>
              <a:rPr lang="es-ES" sz="1600" spc="100" dirty="0">
                <a:solidFill>
                  <a:srgbClr val="585858"/>
                </a:solidFill>
                <a:latin typeface="Apex New PS Medium Proportional" pitchFamily="50" charset="0"/>
                <a:cs typeface="Calibri"/>
              </a:rPr>
              <a:t>02</a:t>
            </a:r>
            <a:r>
              <a:rPr lang="es-ES" sz="1600" spc="-40" dirty="0">
                <a:solidFill>
                  <a:srgbClr val="585858"/>
                </a:solidFill>
                <a:latin typeface="Apex New PS Medium Proportional" pitchFamily="50" charset="0"/>
                <a:cs typeface="Calibri"/>
              </a:rPr>
              <a:t> </a:t>
            </a:r>
            <a:r>
              <a:rPr lang="es-ES" sz="1600" spc="25" dirty="0">
                <a:solidFill>
                  <a:srgbClr val="585858"/>
                </a:solidFill>
                <a:latin typeface="Apex New PS Medium Proportional" pitchFamily="50" charset="0"/>
                <a:cs typeface="Calibri"/>
              </a:rPr>
              <a:t>barras</a:t>
            </a:r>
            <a:r>
              <a:rPr lang="es-ES" sz="1600" spc="-40" dirty="0">
                <a:solidFill>
                  <a:srgbClr val="585858"/>
                </a:solidFill>
                <a:latin typeface="Apex New PS Medium Proportional" pitchFamily="50" charset="0"/>
                <a:cs typeface="Calibri"/>
              </a:rPr>
              <a:t> </a:t>
            </a:r>
            <a:r>
              <a:rPr lang="es-ES" sz="1600" spc="25" dirty="0">
                <a:solidFill>
                  <a:srgbClr val="585858"/>
                </a:solidFill>
                <a:latin typeface="Apex New PS Medium Proportional" pitchFamily="50" charset="0"/>
                <a:cs typeface="Calibri"/>
              </a:rPr>
              <a:t>(barras</a:t>
            </a:r>
            <a:r>
              <a:rPr lang="es-ES" sz="1600" spc="-40" dirty="0">
                <a:solidFill>
                  <a:srgbClr val="585858"/>
                </a:solidFill>
                <a:latin typeface="Apex New PS Medium Proportional" pitchFamily="50" charset="0"/>
                <a:cs typeface="Calibri"/>
              </a:rPr>
              <a:t> </a:t>
            </a:r>
            <a:r>
              <a:rPr lang="es-ES" sz="1600" spc="75" dirty="0">
                <a:solidFill>
                  <a:srgbClr val="585858"/>
                </a:solidFill>
                <a:latin typeface="Apex New PS Medium Proportional" pitchFamily="50" charset="0"/>
                <a:cs typeface="Calibri"/>
              </a:rPr>
              <a:t>A</a:t>
            </a:r>
            <a:r>
              <a:rPr lang="es-ES" sz="1600" spc="-40" dirty="0">
                <a:solidFill>
                  <a:srgbClr val="585858"/>
                </a:solidFill>
                <a:latin typeface="Apex New PS Medium Proportional" pitchFamily="50" charset="0"/>
                <a:cs typeface="Calibri"/>
              </a:rPr>
              <a:t> </a:t>
            </a:r>
            <a:r>
              <a:rPr lang="es-ES" sz="1600" spc="55" dirty="0">
                <a:solidFill>
                  <a:srgbClr val="585858"/>
                </a:solidFill>
                <a:latin typeface="Apex New PS Medium Proportional" pitchFamily="50" charset="0"/>
                <a:cs typeface="Calibri"/>
              </a:rPr>
              <a:t>y</a:t>
            </a:r>
            <a:r>
              <a:rPr lang="es-ES" sz="1600" spc="-40" dirty="0">
                <a:solidFill>
                  <a:srgbClr val="585858"/>
                </a:solidFill>
                <a:latin typeface="Apex New PS Medium Proportional" pitchFamily="50" charset="0"/>
                <a:cs typeface="Calibri"/>
              </a:rPr>
              <a:t> </a:t>
            </a:r>
            <a:r>
              <a:rPr lang="es-ES" sz="1600" spc="15" dirty="0">
                <a:solidFill>
                  <a:srgbClr val="585858"/>
                </a:solidFill>
                <a:latin typeface="Apex New PS Medium Proportional" pitchFamily="50" charset="0"/>
                <a:cs typeface="Calibri"/>
              </a:rPr>
              <a:t>B),</a:t>
            </a:r>
            <a:r>
              <a:rPr lang="es-ES" sz="1600" spc="-40" dirty="0">
                <a:solidFill>
                  <a:srgbClr val="585858"/>
                </a:solidFill>
                <a:latin typeface="Apex New PS Medium Proportional" pitchFamily="50" charset="0"/>
                <a:cs typeface="Calibri"/>
              </a:rPr>
              <a:t> </a:t>
            </a:r>
            <a:r>
              <a:rPr lang="es-ES" sz="1600" spc="15" dirty="0">
                <a:solidFill>
                  <a:srgbClr val="585858"/>
                </a:solidFill>
                <a:latin typeface="Apex New PS Medium Proportional" pitchFamily="50" charset="0"/>
                <a:cs typeface="Calibri"/>
              </a:rPr>
              <a:t>a  </a:t>
            </a:r>
            <a:r>
              <a:rPr lang="es-ES" sz="1600" spc="-5" dirty="0">
                <a:solidFill>
                  <a:srgbClr val="585858"/>
                </a:solidFill>
                <a:latin typeface="Apex New PS Medium Proportional" pitchFamily="50" charset="0"/>
                <a:cs typeface="Calibri"/>
              </a:rPr>
              <a:t>un </a:t>
            </a:r>
            <a:r>
              <a:rPr lang="es-ES" sz="1600" spc="5" dirty="0">
                <a:solidFill>
                  <a:srgbClr val="585858"/>
                </a:solidFill>
                <a:latin typeface="Apex New PS Medium Proportional" pitchFamily="50" charset="0"/>
                <a:cs typeface="Calibri"/>
              </a:rPr>
              <a:t>modelo </a:t>
            </a:r>
            <a:r>
              <a:rPr lang="es-ES" sz="1600" spc="10" dirty="0">
                <a:solidFill>
                  <a:srgbClr val="585858"/>
                </a:solidFill>
                <a:latin typeface="Apex New PS Medium Proportional" pitchFamily="50" charset="0"/>
                <a:cs typeface="Calibri"/>
              </a:rPr>
              <a:t>de </a:t>
            </a:r>
            <a:r>
              <a:rPr lang="es-ES" sz="1600" spc="100" dirty="0">
                <a:solidFill>
                  <a:srgbClr val="585858"/>
                </a:solidFill>
                <a:latin typeface="Apex New PS Medium Proportional" pitchFamily="50" charset="0"/>
                <a:cs typeface="Calibri"/>
              </a:rPr>
              <a:t>03 </a:t>
            </a:r>
            <a:r>
              <a:rPr lang="es-ES" sz="1600" spc="25" dirty="0">
                <a:solidFill>
                  <a:srgbClr val="585858"/>
                </a:solidFill>
                <a:latin typeface="Apex New PS Medium Proportional" pitchFamily="50" charset="0"/>
                <a:cs typeface="Calibri"/>
              </a:rPr>
              <a:t>barras (barras </a:t>
            </a:r>
            <a:r>
              <a:rPr lang="es-ES" sz="1600" spc="15" dirty="0">
                <a:solidFill>
                  <a:srgbClr val="585858"/>
                </a:solidFill>
                <a:latin typeface="Apex New PS Medium Proportional" pitchFamily="50" charset="0"/>
                <a:cs typeface="Calibri"/>
              </a:rPr>
              <a:t>A, </a:t>
            </a:r>
            <a:r>
              <a:rPr lang="es-ES" sz="1600" spc="75" dirty="0">
                <a:solidFill>
                  <a:srgbClr val="585858"/>
                </a:solidFill>
                <a:latin typeface="Apex New PS Medium Proportional" pitchFamily="50" charset="0"/>
                <a:cs typeface="Calibri"/>
              </a:rPr>
              <a:t>B </a:t>
            </a:r>
            <a:r>
              <a:rPr lang="es-ES" sz="1600" spc="55" dirty="0">
                <a:solidFill>
                  <a:srgbClr val="585858"/>
                </a:solidFill>
                <a:latin typeface="Apex New PS Medium Proportional" pitchFamily="50" charset="0"/>
                <a:cs typeface="Calibri"/>
              </a:rPr>
              <a:t>y </a:t>
            </a:r>
            <a:r>
              <a:rPr lang="es-ES" sz="1600" spc="10" dirty="0">
                <a:solidFill>
                  <a:srgbClr val="585858"/>
                </a:solidFill>
                <a:latin typeface="Apex New PS Medium Proportional" pitchFamily="50" charset="0"/>
                <a:cs typeface="Calibri"/>
              </a:rPr>
              <a:t>C),  independizando </a:t>
            </a:r>
            <a:r>
              <a:rPr lang="es-ES" sz="1600" spc="35" dirty="0">
                <a:solidFill>
                  <a:srgbClr val="585858"/>
                </a:solidFill>
                <a:latin typeface="Apex New PS Medium Proportional" pitchFamily="50" charset="0"/>
                <a:cs typeface="Calibri"/>
              </a:rPr>
              <a:t>los </a:t>
            </a:r>
            <a:r>
              <a:rPr lang="es-ES" sz="1600" spc="25" dirty="0">
                <a:solidFill>
                  <a:srgbClr val="585858"/>
                </a:solidFill>
                <a:latin typeface="Apex New PS Medium Proportional" pitchFamily="50" charset="0"/>
                <a:cs typeface="Calibri"/>
              </a:rPr>
              <a:t>grupos</a:t>
            </a:r>
            <a:r>
              <a:rPr lang="es-ES" sz="1600" spc="-150" dirty="0">
                <a:solidFill>
                  <a:srgbClr val="585858"/>
                </a:solidFill>
                <a:latin typeface="Apex New PS Medium Proportional" pitchFamily="50" charset="0"/>
                <a:cs typeface="Calibri"/>
              </a:rPr>
              <a:t> </a:t>
            </a:r>
            <a:r>
              <a:rPr lang="es-ES" sz="1600" spc="15" dirty="0">
                <a:solidFill>
                  <a:srgbClr val="585858"/>
                </a:solidFill>
                <a:latin typeface="Apex New PS Medium Proportional" pitchFamily="50" charset="0"/>
                <a:cs typeface="Calibri"/>
              </a:rPr>
              <a:t>electrógenos.</a:t>
            </a:r>
            <a:endParaRPr lang="es-ES" sz="1600" dirty="0">
              <a:latin typeface="Apex New PS Medium Proportional" pitchFamily="50" charset="0"/>
              <a:cs typeface="Calibri"/>
            </a:endParaRPr>
          </a:p>
          <a:p>
            <a:endParaRPr lang="es-ES" sz="1300" dirty="0">
              <a:latin typeface="Apex New PS Medium Proportional" pitchFamily="50" charset="0"/>
            </a:endParaRPr>
          </a:p>
        </p:txBody>
      </p:sp>
      <p:sp>
        <p:nvSpPr>
          <p:cNvPr id="130" name="129 CuadroTexto"/>
          <p:cNvSpPr txBox="1"/>
          <p:nvPr/>
        </p:nvSpPr>
        <p:spPr>
          <a:xfrm>
            <a:off x="1029068" y="5852827"/>
            <a:ext cx="3550632" cy="784830"/>
          </a:xfrm>
          <a:prstGeom prst="rect">
            <a:avLst/>
          </a:prstGeom>
          <a:noFill/>
        </p:spPr>
        <p:txBody>
          <a:bodyPr wrap="square" rtlCol="0">
            <a:spAutoFit/>
          </a:bodyPr>
          <a:lstStyle/>
          <a:p>
            <a:r>
              <a:rPr lang="es-ES" sz="1600" spc="10" dirty="0">
                <a:solidFill>
                  <a:srgbClr val="585858"/>
                </a:solidFill>
                <a:latin typeface="Apex New PS Medium Proportional" pitchFamily="50" charset="0"/>
                <a:cs typeface="Calibri"/>
              </a:rPr>
              <a:t>Mejoras</a:t>
            </a:r>
            <a:r>
              <a:rPr lang="es-ES" sz="1600" spc="-40" dirty="0">
                <a:solidFill>
                  <a:srgbClr val="585858"/>
                </a:solidFill>
                <a:latin typeface="Apex New PS Medium Proportional" pitchFamily="50" charset="0"/>
                <a:cs typeface="Calibri"/>
              </a:rPr>
              <a:t> </a:t>
            </a:r>
            <a:r>
              <a:rPr lang="es-ES" sz="1600" dirty="0">
                <a:solidFill>
                  <a:srgbClr val="585858"/>
                </a:solidFill>
                <a:latin typeface="Apex New PS Medium Proportional" pitchFamily="50" charset="0"/>
                <a:cs typeface="Calibri"/>
              </a:rPr>
              <a:t>en</a:t>
            </a:r>
            <a:r>
              <a:rPr lang="es-ES" sz="1600" spc="-40" dirty="0">
                <a:solidFill>
                  <a:srgbClr val="585858"/>
                </a:solidFill>
                <a:latin typeface="Apex New PS Medium Proportional" pitchFamily="50" charset="0"/>
                <a:cs typeface="Calibri"/>
              </a:rPr>
              <a:t> </a:t>
            </a:r>
            <a:r>
              <a:rPr lang="es-ES" sz="1600" spc="25" dirty="0">
                <a:solidFill>
                  <a:srgbClr val="585858"/>
                </a:solidFill>
                <a:latin typeface="Apex New PS Medium Proportional" pitchFamily="50" charset="0"/>
                <a:cs typeface="Calibri"/>
              </a:rPr>
              <a:t>el</a:t>
            </a:r>
            <a:r>
              <a:rPr lang="es-ES" sz="1600" spc="-40" dirty="0">
                <a:solidFill>
                  <a:srgbClr val="585858"/>
                </a:solidFill>
                <a:latin typeface="Apex New PS Medium Proportional" pitchFamily="50" charset="0"/>
                <a:cs typeface="Calibri"/>
              </a:rPr>
              <a:t> </a:t>
            </a:r>
            <a:r>
              <a:rPr lang="es-ES" sz="1600" spc="50" dirty="0">
                <a:solidFill>
                  <a:srgbClr val="585858"/>
                </a:solidFill>
                <a:latin typeface="Apex New PS Medium Proportional" pitchFamily="50" charset="0"/>
                <a:cs typeface="Calibri"/>
              </a:rPr>
              <a:t>Sistema</a:t>
            </a:r>
            <a:r>
              <a:rPr lang="es-ES" sz="1600" spc="-40" dirty="0">
                <a:solidFill>
                  <a:srgbClr val="585858"/>
                </a:solidFill>
                <a:latin typeface="Apex New PS Medium Proportional" pitchFamily="50" charset="0"/>
                <a:cs typeface="Calibri"/>
              </a:rPr>
              <a:t> </a:t>
            </a:r>
            <a:r>
              <a:rPr lang="es-ES" sz="1600" spc="10" dirty="0">
                <a:solidFill>
                  <a:srgbClr val="585858"/>
                </a:solidFill>
                <a:latin typeface="Apex New PS Medium Proportional" pitchFamily="50" charset="0"/>
                <a:cs typeface="Calibri"/>
              </a:rPr>
              <a:t>de</a:t>
            </a:r>
            <a:r>
              <a:rPr lang="es-ES" sz="1600" spc="-40" dirty="0">
                <a:solidFill>
                  <a:srgbClr val="585858"/>
                </a:solidFill>
                <a:latin typeface="Apex New PS Medium Proportional" pitchFamily="50" charset="0"/>
                <a:cs typeface="Calibri"/>
              </a:rPr>
              <a:t> </a:t>
            </a:r>
            <a:r>
              <a:rPr lang="es-ES" sz="1600" dirty="0">
                <a:solidFill>
                  <a:srgbClr val="585858"/>
                </a:solidFill>
                <a:latin typeface="Apex New PS Medium Proportional" pitchFamily="50" charset="0"/>
                <a:cs typeface="Calibri"/>
              </a:rPr>
              <a:t>bombeo</a:t>
            </a:r>
            <a:r>
              <a:rPr lang="es-ES" sz="1600" spc="-40" dirty="0">
                <a:solidFill>
                  <a:srgbClr val="585858"/>
                </a:solidFill>
                <a:latin typeface="Apex New PS Medium Proportional" pitchFamily="50" charset="0"/>
                <a:cs typeface="Calibri"/>
              </a:rPr>
              <a:t> </a:t>
            </a:r>
            <a:r>
              <a:rPr lang="es-ES" sz="1600" spc="10" dirty="0">
                <a:solidFill>
                  <a:srgbClr val="585858"/>
                </a:solidFill>
                <a:latin typeface="Apex New PS Medium Proportional" pitchFamily="50" charset="0"/>
                <a:cs typeface="Calibri"/>
              </a:rPr>
              <a:t>de</a:t>
            </a:r>
            <a:r>
              <a:rPr lang="es-ES" sz="1600" spc="-40" dirty="0">
                <a:solidFill>
                  <a:srgbClr val="585858"/>
                </a:solidFill>
                <a:latin typeface="Apex New PS Medium Proportional" pitchFamily="50" charset="0"/>
                <a:cs typeface="Calibri"/>
              </a:rPr>
              <a:t> </a:t>
            </a:r>
            <a:r>
              <a:rPr lang="es-ES" sz="1600" spc="15" dirty="0">
                <a:solidFill>
                  <a:srgbClr val="585858"/>
                </a:solidFill>
                <a:latin typeface="Apex New PS Medium Proportional" pitchFamily="50" charset="0"/>
                <a:cs typeface="Calibri"/>
              </a:rPr>
              <a:t>petróleo  </a:t>
            </a:r>
            <a:r>
              <a:rPr lang="es-ES" sz="1600" spc="10" dirty="0">
                <a:solidFill>
                  <a:srgbClr val="585858"/>
                </a:solidFill>
                <a:latin typeface="Apex New PS Medium Proportional" pitchFamily="50" charset="0"/>
                <a:cs typeface="Calibri"/>
              </a:rPr>
              <a:t>de </a:t>
            </a:r>
            <a:r>
              <a:rPr lang="es-ES" sz="1600" spc="35" dirty="0">
                <a:solidFill>
                  <a:srgbClr val="585858"/>
                </a:solidFill>
                <a:latin typeface="Apex New PS Medium Proportional" pitchFamily="50" charset="0"/>
                <a:cs typeface="Calibri"/>
              </a:rPr>
              <a:t>los </a:t>
            </a:r>
            <a:r>
              <a:rPr lang="es-ES" sz="1600" spc="25" dirty="0">
                <a:solidFill>
                  <a:srgbClr val="585858"/>
                </a:solidFill>
                <a:latin typeface="Apex New PS Medium Proportional" pitchFamily="50" charset="0"/>
                <a:cs typeface="Calibri"/>
              </a:rPr>
              <a:t>Grupos</a:t>
            </a:r>
            <a:r>
              <a:rPr lang="es-ES" sz="1600" spc="-165" dirty="0">
                <a:solidFill>
                  <a:srgbClr val="585858"/>
                </a:solidFill>
                <a:latin typeface="Apex New PS Medium Proportional" pitchFamily="50" charset="0"/>
                <a:cs typeface="Calibri"/>
              </a:rPr>
              <a:t> </a:t>
            </a:r>
            <a:r>
              <a:rPr lang="es-ES" sz="1600" spc="25" dirty="0">
                <a:solidFill>
                  <a:srgbClr val="585858"/>
                </a:solidFill>
                <a:latin typeface="Apex New PS Medium Proportional" pitchFamily="50" charset="0"/>
                <a:cs typeface="Calibri"/>
              </a:rPr>
              <a:t>Electrógenos.</a:t>
            </a:r>
            <a:endParaRPr lang="es-ES" sz="1600" dirty="0">
              <a:latin typeface="Apex New PS Medium Proportional" pitchFamily="50" charset="0"/>
              <a:cs typeface="Calibri"/>
            </a:endParaRPr>
          </a:p>
          <a:p>
            <a:endParaRPr lang="es-ES" sz="1300" dirty="0">
              <a:latin typeface="Apex New PS Medium Proportional" pitchFamily="50" charset="0"/>
            </a:endParaRPr>
          </a:p>
        </p:txBody>
      </p:sp>
      <p:sp>
        <p:nvSpPr>
          <p:cNvPr id="151"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153" name="Marcador de contenido 10">
            <a:hlinkClick r:id="" action="ppaction://hlinkshowjump?jump=next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154" name="Marcador de contenido 10">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155" name="Marcador de contenido 5" descr="casita.png">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156" name="Botón de acción: Personalizar 4">
            <a:hlinkClick r:id="rId8"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157" name="Botón de acción: Personalizar 16">
            <a:hlinkClick r:id="rId9"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158" name="Botón de acción: Personalizar 17">
            <a:hlinkClick r:id="rId10"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159" name="Botón de acción: Personalizar 18">
            <a:hlinkClick r:id="rId11"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160" name="Botón de acción: Personalizar 18">
            <a:hlinkClick r:id="rId11"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161" name="Botón de acción: Personalizar 18">
            <a:hlinkClick r:id="rId11"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132" name="CuadroTexto 10">
            <a:hlinkClick r:id="rId12"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133" name="CuadroTexto 10">
            <a:hlinkClick r:id="rId13"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latin typeface="ApexNew-Book"/>
                <a:cs typeface="ApexNew-Book"/>
              </a:rPr>
              <a:t>OPERACIONES</a:t>
            </a:r>
          </a:p>
        </p:txBody>
      </p:sp>
      <p:sp>
        <p:nvSpPr>
          <p:cNvPr id="134" name="CuadroTexto 9">
            <a:hlinkClick r:id="rId14"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latin typeface="ApexNew-Book"/>
                <a:cs typeface="ApexNew-Book"/>
              </a:rPr>
              <a:t>PRINCIPALES </a:t>
            </a:r>
            <a:endParaRPr lang="es-ES" sz="850" dirty="0">
              <a:latin typeface="ApexNew-Book"/>
              <a:cs typeface="ApexNew-Book"/>
            </a:endParaRPr>
          </a:p>
          <a:p>
            <a:pPr algn="ctr"/>
            <a:r>
              <a:rPr lang="es-ES" sz="850" dirty="0" smtClean="0">
                <a:latin typeface="ApexNew-Book"/>
                <a:cs typeface="ApexNew-Book"/>
              </a:rPr>
              <a:t>PROYECTOS </a:t>
            </a:r>
            <a:r>
              <a:rPr lang="es-ES" sz="850" dirty="0">
                <a:latin typeface="ApexNew-Book"/>
                <a:cs typeface="ApexNew-Book"/>
              </a:rPr>
              <a:t>2017 </a:t>
            </a:r>
          </a:p>
        </p:txBody>
      </p:sp>
      <p:sp>
        <p:nvSpPr>
          <p:cNvPr id="135" name="CuadroTexto 10">
            <a:hlinkClick r:id="rId15"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136" name="CuadroTexto 9">
            <a:hlinkClick r:id="rId16"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137" name="CuadroTexto 9">
            <a:hlinkClick r:id="rId17"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138" name="CuadroTexto 9">
            <a:hlinkClick r:id="rId18" action="ppaction://hlinksldjump"/>
          </p:cNvPr>
          <p:cNvSpPr txBox="1"/>
          <p:nvPr/>
        </p:nvSpPr>
        <p:spPr>
          <a:xfrm>
            <a:off x="4197490" y="1521068"/>
            <a:ext cx="1584591" cy="408697"/>
          </a:xfrm>
          <a:prstGeom prst="rect">
            <a:avLst/>
          </a:prstGeom>
          <a:noFill/>
        </p:spPr>
        <p:txBody>
          <a:bodyPr wrap="none" lIns="145664" tIns="72832" rIns="145664" bIns="72832" rtlCol="0">
            <a:spAutoFit/>
          </a:bodyPr>
          <a:lstStyle/>
          <a:p>
            <a:pPr algn="ctr"/>
            <a:r>
              <a:rPr lang="es-ES" sz="850" dirty="0">
                <a:solidFill>
                  <a:srgbClr val="FF0000"/>
                </a:solidFill>
                <a:latin typeface="ApexNew-Book"/>
                <a:cs typeface="ApexNew-Book"/>
              </a:rPr>
              <a:t>PRINCIPALES PROYECTOS </a:t>
            </a:r>
          </a:p>
          <a:p>
            <a:pPr algn="ctr"/>
            <a:r>
              <a:rPr lang="es-ES" sz="850" dirty="0">
                <a:solidFill>
                  <a:srgbClr val="FF0000"/>
                </a:solidFill>
                <a:latin typeface="ApexNew-Book"/>
                <a:cs typeface="ApexNew-Book"/>
              </a:rPr>
              <a:t>2017 EN EJECUCIÓN </a:t>
            </a:r>
          </a:p>
        </p:txBody>
      </p:sp>
    </p:spTree>
    <p:extLst>
      <p:ext uri="{BB962C8B-B14F-4D97-AF65-F5344CB8AC3E}">
        <p14:creationId xmlns:p14="http://schemas.microsoft.com/office/powerpoint/2010/main" val="2767844541"/>
      </p:ext>
    </p:extLst>
  </p:cSld>
  <p:clrMapOvr>
    <a:masterClrMapping/>
  </p:clrMapOvr>
  <p:transition spd="slow" advClick="0">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object 2"/>
          <p:cNvSpPr/>
          <p:nvPr/>
        </p:nvSpPr>
        <p:spPr>
          <a:xfrm>
            <a:off x="396" y="3493293"/>
            <a:ext cx="13002739" cy="5625303"/>
          </a:xfrm>
          <a:prstGeom prst="rect">
            <a:avLst/>
          </a:prstGeom>
          <a:blipFill>
            <a:blip r:embed="rId2" cstate="print"/>
            <a:stretch>
              <a:fillRect/>
            </a:stretch>
          </a:blipFill>
        </p:spPr>
        <p:txBody>
          <a:bodyPr wrap="square" lIns="0" tIns="0" rIns="0" bIns="0" rtlCol="0"/>
          <a:lstStyle/>
          <a:p>
            <a:endParaRPr/>
          </a:p>
        </p:txBody>
      </p:sp>
      <p:sp>
        <p:nvSpPr>
          <p:cNvPr id="16" name="CuadroTexto 15"/>
          <p:cNvSpPr txBox="1"/>
          <p:nvPr/>
        </p:nvSpPr>
        <p:spPr>
          <a:xfrm>
            <a:off x="4433851" y="2122556"/>
            <a:ext cx="8101256" cy="1323439"/>
          </a:xfrm>
          <a:prstGeom prst="rect">
            <a:avLst/>
          </a:prstGeom>
          <a:noFill/>
        </p:spPr>
        <p:txBody>
          <a:bodyPr wrap="none" rtlCol="0">
            <a:spAutoFit/>
          </a:bodyPr>
          <a:lstStyle/>
          <a:p>
            <a:pPr algn="r"/>
            <a:r>
              <a:rPr lang="es-ES" sz="4000" dirty="0" smtClean="0">
                <a:solidFill>
                  <a:schemeClr val="tx2"/>
                </a:solidFill>
                <a:latin typeface="ApexNew-HeavyItalic"/>
                <a:cs typeface="ApexNew-HeavyItalic"/>
              </a:rPr>
              <a:t>REMODELACIÓN </a:t>
            </a:r>
            <a:r>
              <a:rPr lang="es-ES" sz="4000" dirty="0">
                <a:solidFill>
                  <a:schemeClr val="tx2"/>
                </a:solidFill>
                <a:latin typeface="ApexNew-HeavyItalic"/>
                <a:cs typeface="ApexNew-HeavyItalic"/>
              </a:rPr>
              <a:t>DEL CENTRO DE</a:t>
            </a:r>
          </a:p>
          <a:p>
            <a:pPr algn="r"/>
            <a:r>
              <a:rPr lang="es-ES" sz="4000" dirty="0">
                <a:solidFill>
                  <a:schemeClr val="tx2"/>
                </a:solidFill>
                <a:latin typeface="ApexNew-HeavyItalic"/>
                <a:cs typeface="ApexNew-HeavyItalic"/>
              </a:rPr>
              <a:t>CONTROL DE OPERACIONES (CCO)</a:t>
            </a:r>
          </a:p>
        </p:txBody>
      </p:sp>
      <p:sp>
        <p:nvSpPr>
          <p:cNvPr id="26" name="object 6"/>
          <p:cNvSpPr txBox="1"/>
          <p:nvPr/>
        </p:nvSpPr>
        <p:spPr>
          <a:xfrm>
            <a:off x="10676928" y="8688192"/>
            <a:ext cx="2179812" cy="368049"/>
          </a:xfrm>
          <a:prstGeom prst="rect">
            <a:avLst/>
          </a:prstGeom>
          <a:solidFill>
            <a:srgbClr val="1F487C"/>
          </a:solidFill>
        </p:spPr>
        <p:txBody>
          <a:bodyPr vert="horz" wrap="square" lIns="0" tIns="85090" rIns="0" bIns="0" rtlCol="0">
            <a:spAutoFit/>
          </a:bodyPr>
          <a:lstStyle/>
          <a:p>
            <a:pPr marL="106680">
              <a:lnSpc>
                <a:spcPts val="2180"/>
              </a:lnSpc>
            </a:pPr>
            <a:r>
              <a:rPr sz="1900" b="1" spc="285" dirty="0" smtClean="0">
                <a:solidFill>
                  <a:srgbClr val="FFFFFF"/>
                </a:solidFill>
                <a:latin typeface="Apex New PS Medium Proportional" pitchFamily="50" charset="0"/>
                <a:cs typeface="Calibri"/>
              </a:rPr>
              <a:t>39</a:t>
            </a:r>
            <a:r>
              <a:rPr sz="1900" b="1" spc="285" dirty="0">
                <a:solidFill>
                  <a:srgbClr val="FFFFFF"/>
                </a:solidFill>
                <a:latin typeface="Apex New PS Medium Proportional" pitchFamily="50" charset="0"/>
                <a:cs typeface="Calibri"/>
              </a:rPr>
              <a:t>%</a:t>
            </a:r>
            <a:r>
              <a:rPr sz="1900" b="1" spc="-145" dirty="0">
                <a:solidFill>
                  <a:srgbClr val="FFFFFF"/>
                </a:solidFill>
                <a:latin typeface="Apex New PS Medium Proportional" pitchFamily="50" charset="0"/>
                <a:cs typeface="Calibri"/>
              </a:rPr>
              <a:t> </a:t>
            </a:r>
            <a:r>
              <a:rPr sz="1900" b="1" spc="10" dirty="0">
                <a:solidFill>
                  <a:srgbClr val="FFFFFF"/>
                </a:solidFill>
                <a:latin typeface="Apex New PS Medium Proportional" pitchFamily="50" charset="0"/>
                <a:cs typeface="Calibri"/>
              </a:rPr>
              <a:t>de avance</a:t>
            </a:r>
            <a:endParaRPr sz="1900" dirty="0">
              <a:latin typeface="Apex New PS Medium Proportional" pitchFamily="50" charset="0"/>
              <a:cs typeface="Calibri"/>
            </a:endParaRPr>
          </a:p>
        </p:txBody>
      </p:sp>
      <p:sp>
        <p:nvSpPr>
          <p:cNvPr id="27" name="object 7"/>
          <p:cNvSpPr txBox="1"/>
          <p:nvPr/>
        </p:nvSpPr>
        <p:spPr>
          <a:xfrm>
            <a:off x="547806" y="5205955"/>
            <a:ext cx="3588385" cy="1243930"/>
          </a:xfrm>
          <a:prstGeom prst="rect">
            <a:avLst/>
          </a:prstGeom>
        </p:spPr>
        <p:txBody>
          <a:bodyPr vert="horz" wrap="square" lIns="0" tIns="12700" rIns="0" bIns="0" rtlCol="0">
            <a:spAutoFit/>
          </a:bodyPr>
          <a:lstStyle/>
          <a:p>
            <a:pPr marL="12700" marR="5080" indent="-635" algn="ctr">
              <a:lnSpc>
                <a:spcPct val="100000"/>
              </a:lnSpc>
              <a:spcBef>
                <a:spcPts val="100"/>
              </a:spcBef>
            </a:pPr>
            <a:r>
              <a:rPr lang="es-PE" sz="2000" spc="25" dirty="0" smtClean="0">
                <a:solidFill>
                  <a:srgbClr val="5D5D5D"/>
                </a:solidFill>
                <a:latin typeface="Apex New PS Medium Proportional" pitchFamily="50" charset="0"/>
                <a:cs typeface="Calibri"/>
              </a:rPr>
              <a:t>L</a:t>
            </a:r>
            <a:r>
              <a:rPr sz="2000" spc="25" dirty="0" smtClean="0">
                <a:solidFill>
                  <a:srgbClr val="5D5D5D"/>
                </a:solidFill>
                <a:latin typeface="Apex New PS Medium Proportional" pitchFamily="50" charset="0"/>
                <a:cs typeface="Calibri"/>
              </a:rPr>
              <a:t>a  </a:t>
            </a:r>
            <a:r>
              <a:rPr sz="2000" spc="10" dirty="0">
                <a:solidFill>
                  <a:srgbClr val="5D5D5D"/>
                </a:solidFill>
                <a:latin typeface="Apex New PS Medium Proportional" pitchFamily="50" charset="0"/>
                <a:cs typeface="Calibri"/>
              </a:rPr>
              <a:t>remodelación </a:t>
            </a:r>
            <a:r>
              <a:rPr sz="2000" spc="25" dirty="0">
                <a:solidFill>
                  <a:srgbClr val="5D5D5D"/>
                </a:solidFill>
                <a:latin typeface="Apex New PS Medium Proportional" pitchFamily="50" charset="0"/>
                <a:cs typeface="Calibri"/>
              </a:rPr>
              <a:t>del </a:t>
            </a:r>
            <a:r>
              <a:rPr sz="2000" spc="30" dirty="0">
                <a:solidFill>
                  <a:srgbClr val="5D5D5D"/>
                </a:solidFill>
                <a:latin typeface="Apex New PS Medium Proportional" pitchFamily="50" charset="0"/>
                <a:cs typeface="Calibri"/>
              </a:rPr>
              <a:t>CCO, </a:t>
            </a:r>
            <a:r>
              <a:rPr sz="2000" spc="15" dirty="0">
                <a:solidFill>
                  <a:srgbClr val="5D5D5D"/>
                </a:solidFill>
                <a:latin typeface="Apex New PS Medium Proportional" pitchFamily="50" charset="0"/>
                <a:cs typeface="Calibri"/>
              </a:rPr>
              <a:t>ubicado </a:t>
            </a:r>
            <a:r>
              <a:rPr sz="2000" spc="0" dirty="0">
                <a:solidFill>
                  <a:srgbClr val="5D5D5D"/>
                </a:solidFill>
                <a:latin typeface="Apex New PS Medium Proportional" pitchFamily="50" charset="0"/>
                <a:cs typeface="Calibri"/>
              </a:rPr>
              <a:t>en </a:t>
            </a:r>
            <a:r>
              <a:rPr sz="2000" spc="25" dirty="0">
                <a:solidFill>
                  <a:srgbClr val="5D5D5D"/>
                </a:solidFill>
                <a:latin typeface="Apex New PS Medium Proportional" pitchFamily="50" charset="0"/>
                <a:cs typeface="Calibri"/>
              </a:rPr>
              <a:t>el </a:t>
            </a:r>
            <a:r>
              <a:rPr sz="2000" spc="15" dirty="0">
                <a:solidFill>
                  <a:srgbClr val="5D5D5D"/>
                </a:solidFill>
                <a:latin typeface="Apex New PS Medium Proportional" pitchFamily="50" charset="0"/>
                <a:cs typeface="Calibri"/>
              </a:rPr>
              <a:t>primer  </a:t>
            </a:r>
            <a:r>
              <a:rPr sz="2000" spc="25" dirty="0">
                <a:solidFill>
                  <a:srgbClr val="5D5D5D"/>
                </a:solidFill>
                <a:latin typeface="Apex New PS Medium Proportional" pitchFamily="50" charset="0"/>
                <a:cs typeface="Calibri"/>
              </a:rPr>
              <a:t>nivel del </a:t>
            </a:r>
            <a:r>
              <a:rPr sz="2000" spc="50" dirty="0">
                <a:solidFill>
                  <a:srgbClr val="5D5D5D"/>
                </a:solidFill>
                <a:latin typeface="Apex New PS Medium Proportional" pitchFamily="50" charset="0"/>
                <a:cs typeface="Calibri"/>
              </a:rPr>
              <a:t>Edificio </a:t>
            </a:r>
            <a:r>
              <a:rPr sz="2000" spc="35" dirty="0">
                <a:solidFill>
                  <a:srgbClr val="5D5D5D"/>
                </a:solidFill>
                <a:latin typeface="Apex New PS Medium Proportional" pitchFamily="50" charset="0"/>
                <a:cs typeface="Calibri"/>
              </a:rPr>
              <a:t>Espigón, </a:t>
            </a:r>
            <a:r>
              <a:rPr lang="es-PE" sz="2000" spc="35" dirty="0" smtClean="0">
                <a:solidFill>
                  <a:srgbClr val="5D5D5D"/>
                </a:solidFill>
                <a:latin typeface="Apex New PS Medium Proportional" pitchFamily="50" charset="0"/>
                <a:cs typeface="Calibri"/>
              </a:rPr>
              <a:t>e</a:t>
            </a:r>
            <a:r>
              <a:rPr sz="2000" spc="-5" dirty="0" smtClean="0">
                <a:solidFill>
                  <a:srgbClr val="5D5D5D"/>
                </a:solidFill>
                <a:latin typeface="Apex New PS Medium Proportional" pitchFamily="50" charset="0"/>
                <a:cs typeface="Calibri"/>
              </a:rPr>
              <a:t>n </a:t>
            </a:r>
            <a:r>
              <a:rPr lang="es-PE" sz="2000" spc="-5" dirty="0" smtClean="0">
                <a:solidFill>
                  <a:srgbClr val="5D5D5D"/>
                </a:solidFill>
                <a:latin typeface="Apex New PS Medium Proportional" pitchFamily="50" charset="0"/>
                <a:cs typeface="Calibri"/>
              </a:rPr>
              <a:t>un </a:t>
            </a:r>
            <a:r>
              <a:rPr sz="2000" spc="15" dirty="0" err="1" smtClean="0">
                <a:solidFill>
                  <a:srgbClr val="5D5D5D"/>
                </a:solidFill>
                <a:latin typeface="Apex New PS Medium Proportional" pitchFamily="50" charset="0"/>
                <a:cs typeface="Calibri"/>
              </a:rPr>
              <a:t>área</a:t>
            </a:r>
            <a:r>
              <a:rPr sz="2000" spc="15" dirty="0" smtClean="0">
                <a:solidFill>
                  <a:srgbClr val="5D5D5D"/>
                </a:solidFill>
                <a:latin typeface="Apex New PS Medium Proportional" pitchFamily="50" charset="0"/>
                <a:cs typeface="Calibri"/>
              </a:rPr>
              <a:t> </a:t>
            </a:r>
            <a:r>
              <a:rPr sz="2000" spc="25" dirty="0">
                <a:solidFill>
                  <a:srgbClr val="5D5D5D"/>
                </a:solidFill>
                <a:latin typeface="Apex New PS Medium Proportional" pitchFamily="50" charset="0"/>
                <a:cs typeface="Calibri"/>
              </a:rPr>
              <a:t>aproximada </a:t>
            </a:r>
            <a:r>
              <a:rPr sz="2000" spc="15" dirty="0">
                <a:solidFill>
                  <a:srgbClr val="5D5D5D"/>
                </a:solidFill>
                <a:latin typeface="Apex New PS Medium Proportional" pitchFamily="50" charset="0"/>
                <a:cs typeface="Calibri"/>
              </a:rPr>
              <a:t>de  </a:t>
            </a:r>
            <a:r>
              <a:rPr sz="2000" spc="-5" dirty="0" smtClean="0">
                <a:solidFill>
                  <a:srgbClr val="5D5D5D"/>
                </a:solidFill>
                <a:latin typeface="Apex New PS Medium Proportional" pitchFamily="50" charset="0"/>
                <a:cs typeface="Calibri"/>
              </a:rPr>
              <a:t>180</a:t>
            </a:r>
            <a:r>
              <a:rPr sz="2000" spc="-45" dirty="0" smtClean="0">
                <a:solidFill>
                  <a:srgbClr val="5D5D5D"/>
                </a:solidFill>
                <a:latin typeface="Apex New PS Medium Proportional" pitchFamily="50" charset="0"/>
                <a:cs typeface="Calibri"/>
              </a:rPr>
              <a:t> </a:t>
            </a:r>
            <a:r>
              <a:rPr sz="2000" spc="10" dirty="0" smtClean="0">
                <a:solidFill>
                  <a:srgbClr val="5D5D5D"/>
                </a:solidFill>
                <a:latin typeface="Apex New PS Medium Proportional" pitchFamily="50" charset="0"/>
                <a:cs typeface="Calibri"/>
              </a:rPr>
              <a:t>m</a:t>
            </a:r>
            <a:r>
              <a:rPr lang="es-PE" sz="2000" spc="25" dirty="0" smtClean="0">
                <a:solidFill>
                  <a:srgbClr val="5D5D5D"/>
                </a:solidFill>
                <a:latin typeface="Apex New PS Medium Proportional" pitchFamily="50" charset="0"/>
                <a:cs typeface="Calibri"/>
              </a:rPr>
              <a:t>2.</a:t>
            </a:r>
            <a:endParaRPr sz="2000" dirty="0">
              <a:latin typeface="Apex New PS Medium Proportional" pitchFamily="50" charset="0"/>
              <a:cs typeface="Calibri"/>
            </a:endParaRPr>
          </a:p>
        </p:txBody>
      </p:sp>
      <p:sp>
        <p:nvSpPr>
          <p:cNvPr id="28" name="object 8"/>
          <p:cNvSpPr/>
          <p:nvPr/>
        </p:nvSpPr>
        <p:spPr>
          <a:xfrm>
            <a:off x="4540161" y="4351228"/>
            <a:ext cx="269875" cy="128905"/>
          </a:xfrm>
          <a:custGeom>
            <a:avLst/>
            <a:gdLst/>
            <a:ahLst/>
            <a:cxnLst/>
            <a:rect l="l" t="t" r="r" b="b"/>
            <a:pathLst>
              <a:path w="269875" h="128904">
                <a:moveTo>
                  <a:pt x="0" y="128378"/>
                </a:moveTo>
                <a:lnTo>
                  <a:pt x="269287" y="0"/>
                </a:lnTo>
              </a:path>
            </a:pathLst>
          </a:custGeom>
          <a:ln w="30226">
            <a:solidFill>
              <a:srgbClr val="8ED1E9"/>
            </a:solidFill>
          </a:ln>
        </p:spPr>
        <p:txBody>
          <a:bodyPr wrap="square" lIns="0" tIns="0" rIns="0" bIns="0" rtlCol="0"/>
          <a:lstStyle/>
          <a:p>
            <a:endParaRPr/>
          </a:p>
        </p:txBody>
      </p:sp>
      <p:sp>
        <p:nvSpPr>
          <p:cNvPr id="38" name="object 9"/>
          <p:cNvSpPr/>
          <p:nvPr/>
        </p:nvSpPr>
        <p:spPr>
          <a:xfrm>
            <a:off x="4540161" y="4351228"/>
            <a:ext cx="539115" cy="257175"/>
          </a:xfrm>
          <a:custGeom>
            <a:avLst/>
            <a:gdLst/>
            <a:ahLst/>
            <a:cxnLst/>
            <a:rect l="l" t="t" r="r" b="b"/>
            <a:pathLst>
              <a:path w="539114" h="257175">
                <a:moveTo>
                  <a:pt x="0" y="256754"/>
                </a:moveTo>
                <a:lnTo>
                  <a:pt x="538568" y="0"/>
                </a:lnTo>
              </a:path>
            </a:pathLst>
          </a:custGeom>
          <a:ln w="30226">
            <a:solidFill>
              <a:srgbClr val="8ED1E9"/>
            </a:solidFill>
          </a:ln>
        </p:spPr>
        <p:txBody>
          <a:bodyPr wrap="square" lIns="0" tIns="0" rIns="0" bIns="0" rtlCol="0"/>
          <a:lstStyle/>
          <a:p>
            <a:endParaRPr/>
          </a:p>
        </p:txBody>
      </p:sp>
      <p:sp>
        <p:nvSpPr>
          <p:cNvPr id="39" name="object 10"/>
          <p:cNvSpPr/>
          <p:nvPr/>
        </p:nvSpPr>
        <p:spPr>
          <a:xfrm>
            <a:off x="4540161" y="4351228"/>
            <a:ext cx="808355" cy="385445"/>
          </a:xfrm>
          <a:custGeom>
            <a:avLst/>
            <a:gdLst/>
            <a:ahLst/>
            <a:cxnLst/>
            <a:rect l="l" t="t" r="r" b="b"/>
            <a:pathLst>
              <a:path w="808354" h="385445">
                <a:moveTo>
                  <a:pt x="0" y="385147"/>
                </a:moveTo>
                <a:lnTo>
                  <a:pt x="807885" y="0"/>
                </a:lnTo>
              </a:path>
            </a:pathLst>
          </a:custGeom>
          <a:ln w="30226">
            <a:solidFill>
              <a:srgbClr val="8ED1E9"/>
            </a:solidFill>
          </a:ln>
        </p:spPr>
        <p:txBody>
          <a:bodyPr wrap="square" lIns="0" tIns="0" rIns="0" bIns="0" rtlCol="0"/>
          <a:lstStyle/>
          <a:p>
            <a:endParaRPr/>
          </a:p>
        </p:txBody>
      </p:sp>
      <p:sp>
        <p:nvSpPr>
          <p:cNvPr id="40" name="object 11"/>
          <p:cNvSpPr/>
          <p:nvPr/>
        </p:nvSpPr>
        <p:spPr>
          <a:xfrm>
            <a:off x="4540161" y="4351228"/>
            <a:ext cx="1077595" cy="513715"/>
          </a:xfrm>
          <a:custGeom>
            <a:avLst/>
            <a:gdLst/>
            <a:ahLst/>
            <a:cxnLst/>
            <a:rect l="l" t="t" r="r" b="b"/>
            <a:pathLst>
              <a:path w="1077595" h="513714">
                <a:moveTo>
                  <a:pt x="0" y="513520"/>
                </a:moveTo>
                <a:lnTo>
                  <a:pt x="1077166" y="0"/>
                </a:lnTo>
              </a:path>
            </a:pathLst>
          </a:custGeom>
          <a:ln w="30226">
            <a:solidFill>
              <a:srgbClr val="8ED1E9"/>
            </a:solidFill>
          </a:ln>
        </p:spPr>
        <p:txBody>
          <a:bodyPr wrap="square" lIns="0" tIns="0" rIns="0" bIns="0" rtlCol="0"/>
          <a:lstStyle/>
          <a:p>
            <a:endParaRPr/>
          </a:p>
        </p:txBody>
      </p:sp>
      <p:sp>
        <p:nvSpPr>
          <p:cNvPr id="41" name="object 12"/>
          <p:cNvSpPr/>
          <p:nvPr/>
        </p:nvSpPr>
        <p:spPr>
          <a:xfrm>
            <a:off x="4540161" y="4351228"/>
            <a:ext cx="1346835" cy="641985"/>
          </a:xfrm>
          <a:custGeom>
            <a:avLst/>
            <a:gdLst/>
            <a:ahLst/>
            <a:cxnLst/>
            <a:rect l="l" t="t" r="r" b="b"/>
            <a:pathLst>
              <a:path w="1346835" h="641985">
                <a:moveTo>
                  <a:pt x="0" y="641890"/>
                </a:moveTo>
                <a:lnTo>
                  <a:pt x="1346439" y="0"/>
                </a:lnTo>
              </a:path>
            </a:pathLst>
          </a:custGeom>
          <a:ln w="30225">
            <a:solidFill>
              <a:srgbClr val="8ED1E9"/>
            </a:solidFill>
          </a:ln>
        </p:spPr>
        <p:txBody>
          <a:bodyPr wrap="square" lIns="0" tIns="0" rIns="0" bIns="0" rtlCol="0"/>
          <a:lstStyle/>
          <a:p>
            <a:endParaRPr/>
          </a:p>
        </p:txBody>
      </p:sp>
      <p:sp>
        <p:nvSpPr>
          <p:cNvPr id="42" name="object 13"/>
          <p:cNvSpPr/>
          <p:nvPr/>
        </p:nvSpPr>
        <p:spPr>
          <a:xfrm>
            <a:off x="4540161" y="4351228"/>
            <a:ext cx="1616075" cy="770890"/>
          </a:xfrm>
          <a:custGeom>
            <a:avLst/>
            <a:gdLst/>
            <a:ahLst/>
            <a:cxnLst/>
            <a:rect l="l" t="t" r="r" b="b"/>
            <a:pathLst>
              <a:path w="1616075" h="770889">
                <a:moveTo>
                  <a:pt x="0" y="770287"/>
                </a:moveTo>
                <a:lnTo>
                  <a:pt x="1615757" y="0"/>
                </a:lnTo>
              </a:path>
            </a:pathLst>
          </a:custGeom>
          <a:ln w="30226">
            <a:solidFill>
              <a:srgbClr val="8ED1E9"/>
            </a:solidFill>
          </a:ln>
        </p:spPr>
        <p:txBody>
          <a:bodyPr wrap="square" lIns="0" tIns="0" rIns="0" bIns="0" rtlCol="0"/>
          <a:lstStyle/>
          <a:p>
            <a:endParaRPr/>
          </a:p>
        </p:txBody>
      </p:sp>
      <p:sp>
        <p:nvSpPr>
          <p:cNvPr id="43" name="object 14"/>
          <p:cNvSpPr/>
          <p:nvPr/>
        </p:nvSpPr>
        <p:spPr>
          <a:xfrm>
            <a:off x="4540160" y="4351228"/>
            <a:ext cx="1885314" cy="899160"/>
          </a:xfrm>
          <a:custGeom>
            <a:avLst/>
            <a:gdLst/>
            <a:ahLst/>
            <a:cxnLst/>
            <a:rect l="l" t="t" r="r" b="b"/>
            <a:pathLst>
              <a:path w="1885314" h="899160">
                <a:moveTo>
                  <a:pt x="0" y="898672"/>
                </a:moveTo>
                <a:lnTo>
                  <a:pt x="1885062" y="0"/>
                </a:lnTo>
              </a:path>
            </a:pathLst>
          </a:custGeom>
          <a:ln w="30226">
            <a:solidFill>
              <a:srgbClr val="8ED1E9"/>
            </a:solidFill>
          </a:ln>
        </p:spPr>
        <p:txBody>
          <a:bodyPr wrap="square" lIns="0" tIns="0" rIns="0" bIns="0" rtlCol="0"/>
          <a:lstStyle/>
          <a:p>
            <a:endParaRPr/>
          </a:p>
        </p:txBody>
      </p:sp>
      <p:sp>
        <p:nvSpPr>
          <p:cNvPr id="44" name="object 15"/>
          <p:cNvSpPr/>
          <p:nvPr/>
        </p:nvSpPr>
        <p:spPr>
          <a:xfrm>
            <a:off x="4540161" y="4351228"/>
            <a:ext cx="2154555" cy="1027430"/>
          </a:xfrm>
          <a:custGeom>
            <a:avLst/>
            <a:gdLst/>
            <a:ahLst/>
            <a:cxnLst/>
            <a:rect l="l" t="t" r="r" b="b"/>
            <a:pathLst>
              <a:path w="2154554" h="1027429">
                <a:moveTo>
                  <a:pt x="0" y="1027055"/>
                </a:moveTo>
                <a:lnTo>
                  <a:pt x="2154350" y="0"/>
                </a:lnTo>
              </a:path>
            </a:pathLst>
          </a:custGeom>
          <a:ln w="30225">
            <a:solidFill>
              <a:srgbClr val="8ED1E9"/>
            </a:solidFill>
          </a:ln>
        </p:spPr>
        <p:txBody>
          <a:bodyPr wrap="square" lIns="0" tIns="0" rIns="0" bIns="0" rtlCol="0"/>
          <a:lstStyle/>
          <a:p>
            <a:endParaRPr/>
          </a:p>
        </p:txBody>
      </p:sp>
      <p:sp>
        <p:nvSpPr>
          <p:cNvPr id="45" name="object 16"/>
          <p:cNvSpPr/>
          <p:nvPr/>
        </p:nvSpPr>
        <p:spPr>
          <a:xfrm>
            <a:off x="4540161" y="4351228"/>
            <a:ext cx="2423795" cy="1155700"/>
          </a:xfrm>
          <a:custGeom>
            <a:avLst/>
            <a:gdLst/>
            <a:ahLst/>
            <a:cxnLst/>
            <a:rect l="l" t="t" r="r" b="b"/>
            <a:pathLst>
              <a:path w="2423795" h="1155700">
                <a:moveTo>
                  <a:pt x="0" y="1155436"/>
                </a:moveTo>
                <a:lnTo>
                  <a:pt x="2423649" y="0"/>
                </a:lnTo>
              </a:path>
            </a:pathLst>
          </a:custGeom>
          <a:ln w="30226">
            <a:solidFill>
              <a:srgbClr val="8ED1E9"/>
            </a:solidFill>
          </a:ln>
        </p:spPr>
        <p:txBody>
          <a:bodyPr wrap="square" lIns="0" tIns="0" rIns="0" bIns="0" rtlCol="0"/>
          <a:lstStyle/>
          <a:p>
            <a:endParaRPr/>
          </a:p>
        </p:txBody>
      </p:sp>
      <p:sp>
        <p:nvSpPr>
          <p:cNvPr id="46" name="object 17"/>
          <p:cNvSpPr/>
          <p:nvPr/>
        </p:nvSpPr>
        <p:spPr>
          <a:xfrm>
            <a:off x="4540161" y="4351228"/>
            <a:ext cx="2693035" cy="1283970"/>
          </a:xfrm>
          <a:custGeom>
            <a:avLst/>
            <a:gdLst/>
            <a:ahLst/>
            <a:cxnLst/>
            <a:rect l="l" t="t" r="r" b="b"/>
            <a:pathLst>
              <a:path w="2693034" h="1283970">
                <a:moveTo>
                  <a:pt x="0" y="1283828"/>
                </a:moveTo>
                <a:lnTo>
                  <a:pt x="2692973" y="0"/>
                </a:lnTo>
              </a:path>
            </a:pathLst>
          </a:custGeom>
          <a:ln w="30226">
            <a:solidFill>
              <a:srgbClr val="8ED1E9"/>
            </a:solidFill>
          </a:ln>
        </p:spPr>
        <p:txBody>
          <a:bodyPr wrap="square" lIns="0" tIns="0" rIns="0" bIns="0" rtlCol="0"/>
          <a:lstStyle/>
          <a:p>
            <a:endParaRPr/>
          </a:p>
        </p:txBody>
      </p:sp>
      <p:sp>
        <p:nvSpPr>
          <p:cNvPr id="54" name="object 18"/>
          <p:cNvSpPr/>
          <p:nvPr/>
        </p:nvSpPr>
        <p:spPr>
          <a:xfrm>
            <a:off x="4540161" y="4351228"/>
            <a:ext cx="2962910" cy="1412240"/>
          </a:xfrm>
          <a:custGeom>
            <a:avLst/>
            <a:gdLst/>
            <a:ahLst/>
            <a:cxnLst/>
            <a:rect l="l" t="t" r="r" b="b"/>
            <a:pathLst>
              <a:path w="2962909" h="1412239">
                <a:moveTo>
                  <a:pt x="0" y="1412224"/>
                </a:moveTo>
                <a:lnTo>
                  <a:pt x="2962292" y="0"/>
                </a:lnTo>
              </a:path>
            </a:pathLst>
          </a:custGeom>
          <a:ln w="30225">
            <a:solidFill>
              <a:srgbClr val="8ED1E9"/>
            </a:solidFill>
          </a:ln>
        </p:spPr>
        <p:txBody>
          <a:bodyPr wrap="square" lIns="0" tIns="0" rIns="0" bIns="0" rtlCol="0"/>
          <a:lstStyle/>
          <a:p>
            <a:endParaRPr/>
          </a:p>
        </p:txBody>
      </p:sp>
      <p:sp>
        <p:nvSpPr>
          <p:cNvPr id="55" name="object 19"/>
          <p:cNvSpPr/>
          <p:nvPr/>
        </p:nvSpPr>
        <p:spPr>
          <a:xfrm>
            <a:off x="4540160" y="4351228"/>
            <a:ext cx="3232150" cy="1541145"/>
          </a:xfrm>
          <a:custGeom>
            <a:avLst/>
            <a:gdLst/>
            <a:ahLst/>
            <a:cxnLst/>
            <a:rect l="l" t="t" r="r" b="b"/>
            <a:pathLst>
              <a:path w="3232150" h="1541145">
                <a:moveTo>
                  <a:pt x="0" y="1540595"/>
                </a:moveTo>
                <a:lnTo>
                  <a:pt x="3231553" y="0"/>
                </a:lnTo>
              </a:path>
            </a:pathLst>
          </a:custGeom>
          <a:ln w="30226">
            <a:solidFill>
              <a:srgbClr val="8ED1E9"/>
            </a:solidFill>
          </a:ln>
        </p:spPr>
        <p:txBody>
          <a:bodyPr wrap="square" lIns="0" tIns="0" rIns="0" bIns="0" rtlCol="0"/>
          <a:lstStyle/>
          <a:p>
            <a:endParaRPr/>
          </a:p>
        </p:txBody>
      </p:sp>
      <p:sp>
        <p:nvSpPr>
          <p:cNvPr id="56" name="object 20"/>
          <p:cNvSpPr/>
          <p:nvPr/>
        </p:nvSpPr>
        <p:spPr>
          <a:xfrm>
            <a:off x="4540161" y="4351228"/>
            <a:ext cx="3501390" cy="1669414"/>
          </a:xfrm>
          <a:custGeom>
            <a:avLst/>
            <a:gdLst/>
            <a:ahLst/>
            <a:cxnLst/>
            <a:rect l="l" t="t" r="r" b="b"/>
            <a:pathLst>
              <a:path w="3501390" h="1669414">
                <a:moveTo>
                  <a:pt x="0" y="1668973"/>
                </a:moveTo>
                <a:lnTo>
                  <a:pt x="3500840" y="0"/>
                </a:lnTo>
              </a:path>
            </a:pathLst>
          </a:custGeom>
          <a:ln w="30226">
            <a:solidFill>
              <a:srgbClr val="8ED1E9"/>
            </a:solidFill>
          </a:ln>
        </p:spPr>
        <p:txBody>
          <a:bodyPr wrap="square" lIns="0" tIns="0" rIns="0" bIns="0" rtlCol="0"/>
          <a:lstStyle/>
          <a:p>
            <a:endParaRPr/>
          </a:p>
        </p:txBody>
      </p:sp>
      <p:sp>
        <p:nvSpPr>
          <p:cNvPr id="57" name="object 21"/>
          <p:cNvSpPr/>
          <p:nvPr/>
        </p:nvSpPr>
        <p:spPr>
          <a:xfrm>
            <a:off x="4540161" y="4351228"/>
            <a:ext cx="3770629" cy="1797685"/>
          </a:xfrm>
          <a:custGeom>
            <a:avLst/>
            <a:gdLst/>
            <a:ahLst/>
            <a:cxnLst/>
            <a:rect l="l" t="t" r="r" b="b"/>
            <a:pathLst>
              <a:path w="3770629" h="1797685">
                <a:moveTo>
                  <a:pt x="0" y="1797366"/>
                </a:moveTo>
                <a:lnTo>
                  <a:pt x="3770158" y="0"/>
                </a:lnTo>
              </a:path>
            </a:pathLst>
          </a:custGeom>
          <a:ln w="30226">
            <a:solidFill>
              <a:srgbClr val="8ED1E9"/>
            </a:solidFill>
          </a:ln>
        </p:spPr>
        <p:txBody>
          <a:bodyPr wrap="square" lIns="0" tIns="0" rIns="0" bIns="0" rtlCol="0"/>
          <a:lstStyle/>
          <a:p>
            <a:endParaRPr/>
          </a:p>
        </p:txBody>
      </p:sp>
      <p:sp>
        <p:nvSpPr>
          <p:cNvPr id="58" name="object 22"/>
          <p:cNvSpPr/>
          <p:nvPr/>
        </p:nvSpPr>
        <p:spPr>
          <a:xfrm>
            <a:off x="4540161" y="4351228"/>
            <a:ext cx="4039870" cy="1925955"/>
          </a:xfrm>
          <a:custGeom>
            <a:avLst/>
            <a:gdLst/>
            <a:ahLst/>
            <a:cxnLst/>
            <a:rect l="l" t="t" r="r" b="b"/>
            <a:pathLst>
              <a:path w="4039870" h="1925954">
                <a:moveTo>
                  <a:pt x="0" y="1925756"/>
                </a:moveTo>
                <a:lnTo>
                  <a:pt x="4039469" y="0"/>
                </a:lnTo>
              </a:path>
            </a:pathLst>
          </a:custGeom>
          <a:ln w="30225">
            <a:solidFill>
              <a:srgbClr val="8ED1E9"/>
            </a:solidFill>
          </a:ln>
        </p:spPr>
        <p:txBody>
          <a:bodyPr wrap="square" lIns="0" tIns="0" rIns="0" bIns="0" rtlCol="0"/>
          <a:lstStyle/>
          <a:p>
            <a:endParaRPr/>
          </a:p>
        </p:txBody>
      </p:sp>
      <p:sp>
        <p:nvSpPr>
          <p:cNvPr id="59" name="object 23"/>
          <p:cNvSpPr/>
          <p:nvPr/>
        </p:nvSpPr>
        <p:spPr>
          <a:xfrm>
            <a:off x="4540161" y="4351228"/>
            <a:ext cx="4309110" cy="2054225"/>
          </a:xfrm>
          <a:custGeom>
            <a:avLst/>
            <a:gdLst/>
            <a:ahLst/>
            <a:cxnLst/>
            <a:rect l="l" t="t" r="r" b="b"/>
            <a:pathLst>
              <a:path w="4309109" h="2054225">
                <a:moveTo>
                  <a:pt x="0" y="2054124"/>
                </a:moveTo>
                <a:lnTo>
                  <a:pt x="4308739" y="0"/>
                </a:lnTo>
              </a:path>
            </a:pathLst>
          </a:custGeom>
          <a:ln w="30226">
            <a:solidFill>
              <a:srgbClr val="8ED1E9"/>
            </a:solidFill>
          </a:ln>
        </p:spPr>
        <p:txBody>
          <a:bodyPr wrap="square" lIns="0" tIns="0" rIns="0" bIns="0" rtlCol="0"/>
          <a:lstStyle/>
          <a:p>
            <a:endParaRPr/>
          </a:p>
        </p:txBody>
      </p:sp>
      <p:sp>
        <p:nvSpPr>
          <p:cNvPr id="60" name="object 24"/>
          <p:cNvSpPr/>
          <p:nvPr/>
        </p:nvSpPr>
        <p:spPr>
          <a:xfrm>
            <a:off x="4540161" y="4351228"/>
            <a:ext cx="4578350" cy="2183130"/>
          </a:xfrm>
          <a:custGeom>
            <a:avLst/>
            <a:gdLst/>
            <a:ahLst/>
            <a:cxnLst/>
            <a:rect l="l" t="t" r="r" b="b"/>
            <a:pathLst>
              <a:path w="4578350" h="2183129">
                <a:moveTo>
                  <a:pt x="0" y="2182507"/>
                </a:moveTo>
                <a:lnTo>
                  <a:pt x="4578041" y="0"/>
                </a:lnTo>
              </a:path>
            </a:pathLst>
          </a:custGeom>
          <a:ln w="30225">
            <a:solidFill>
              <a:srgbClr val="8ED1E9"/>
            </a:solidFill>
          </a:ln>
        </p:spPr>
        <p:txBody>
          <a:bodyPr wrap="square" lIns="0" tIns="0" rIns="0" bIns="0" rtlCol="0"/>
          <a:lstStyle/>
          <a:p>
            <a:endParaRPr/>
          </a:p>
        </p:txBody>
      </p:sp>
      <p:sp>
        <p:nvSpPr>
          <p:cNvPr id="61" name="object 25"/>
          <p:cNvSpPr/>
          <p:nvPr/>
        </p:nvSpPr>
        <p:spPr>
          <a:xfrm>
            <a:off x="4540160" y="4351228"/>
            <a:ext cx="4847590" cy="2311400"/>
          </a:xfrm>
          <a:custGeom>
            <a:avLst/>
            <a:gdLst/>
            <a:ahLst/>
            <a:cxnLst/>
            <a:rect l="l" t="t" r="r" b="b"/>
            <a:pathLst>
              <a:path w="4847590" h="2311400">
                <a:moveTo>
                  <a:pt x="0" y="2310888"/>
                </a:moveTo>
                <a:lnTo>
                  <a:pt x="4847341" y="0"/>
                </a:lnTo>
              </a:path>
            </a:pathLst>
          </a:custGeom>
          <a:ln w="30226">
            <a:solidFill>
              <a:srgbClr val="8ED1E9"/>
            </a:solidFill>
          </a:ln>
        </p:spPr>
        <p:txBody>
          <a:bodyPr wrap="square" lIns="0" tIns="0" rIns="0" bIns="0" rtlCol="0"/>
          <a:lstStyle/>
          <a:p>
            <a:endParaRPr/>
          </a:p>
        </p:txBody>
      </p:sp>
      <p:sp>
        <p:nvSpPr>
          <p:cNvPr id="62" name="object 26"/>
          <p:cNvSpPr/>
          <p:nvPr/>
        </p:nvSpPr>
        <p:spPr>
          <a:xfrm>
            <a:off x="4540161" y="4351228"/>
            <a:ext cx="5116830" cy="2439670"/>
          </a:xfrm>
          <a:custGeom>
            <a:avLst/>
            <a:gdLst/>
            <a:ahLst/>
            <a:cxnLst/>
            <a:rect l="l" t="t" r="r" b="b"/>
            <a:pathLst>
              <a:path w="5116830" h="2439670">
                <a:moveTo>
                  <a:pt x="0" y="2439266"/>
                </a:moveTo>
                <a:lnTo>
                  <a:pt x="5116641" y="0"/>
                </a:lnTo>
              </a:path>
            </a:pathLst>
          </a:custGeom>
          <a:ln w="30226">
            <a:solidFill>
              <a:srgbClr val="8ED1E9"/>
            </a:solidFill>
          </a:ln>
        </p:spPr>
        <p:txBody>
          <a:bodyPr wrap="square" lIns="0" tIns="0" rIns="0" bIns="0" rtlCol="0"/>
          <a:lstStyle/>
          <a:p>
            <a:endParaRPr/>
          </a:p>
        </p:txBody>
      </p:sp>
      <p:sp>
        <p:nvSpPr>
          <p:cNvPr id="63" name="object 27"/>
          <p:cNvSpPr/>
          <p:nvPr/>
        </p:nvSpPr>
        <p:spPr>
          <a:xfrm>
            <a:off x="4540161" y="4351228"/>
            <a:ext cx="5386070" cy="2567940"/>
          </a:xfrm>
          <a:custGeom>
            <a:avLst/>
            <a:gdLst/>
            <a:ahLst/>
            <a:cxnLst/>
            <a:rect l="l" t="t" r="r" b="b"/>
            <a:pathLst>
              <a:path w="5386070" h="2567940">
                <a:moveTo>
                  <a:pt x="0" y="2567670"/>
                </a:moveTo>
                <a:lnTo>
                  <a:pt x="5385934" y="0"/>
                </a:lnTo>
              </a:path>
            </a:pathLst>
          </a:custGeom>
          <a:ln w="30226">
            <a:solidFill>
              <a:srgbClr val="8ED1E9"/>
            </a:solidFill>
          </a:ln>
        </p:spPr>
        <p:txBody>
          <a:bodyPr wrap="square" lIns="0" tIns="0" rIns="0" bIns="0" rtlCol="0"/>
          <a:lstStyle/>
          <a:p>
            <a:endParaRPr/>
          </a:p>
        </p:txBody>
      </p:sp>
      <p:sp>
        <p:nvSpPr>
          <p:cNvPr id="64" name="object 28"/>
          <p:cNvSpPr/>
          <p:nvPr/>
        </p:nvSpPr>
        <p:spPr>
          <a:xfrm>
            <a:off x="4540161" y="4351228"/>
            <a:ext cx="5655310" cy="2696210"/>
          </a:xfrm>
          <a:custGeom>
            <a:avLst/>
            <a:gdLst/>
            <a:ahLst/>
            <a:cxnLst/>
            <a:rect l="l" t="t" r="r" b="b"/>
            <a:pathLst>
              <a:path w="5655309" h="2696209">
                <a:moveTo>
                  <a:pt x="0" y="2696054"/>
                </a:moveTo>
                <a:lnTo>
                  <a:pt x="5655247" y="0"/>
                </a:lnTo>
              </a:path>
            </a:pathLst>
          </a:custGeom>
          <a:ln w="30226">
            <a:solidFill>
              <a:srgbClr val="8ED1E9"/>
            </a:solidFill>
          </a:ln>
        </p:spPr>
        <p:txBody>
          <a:bodyPr wrap="square" lIns="0" tIns="0" rIns="0" bIns="0" rtlCol="0"/>
          <a:lstStyle/>
          <a:p>
            <a:endParaRPr/>
          </a:p>
        </p:txBody>
      </p:sp>
      <p:sp>
        <p:nvSpPr>
          <p:cNvPr id="65" name="object 29"/>
          <p:cNvSpPr/>
          <p:nvPr/>
        </p:nvSpPr>
        <p:spPr>
          <a:xfrm>
            <a:off x="4540161" y="4351228"/>
            <a:ext cx="5924550" cy="2824480"/>
          </a:xfrm>
          <a:custGeom>
            <a:avLst/>
            <a:gdLst/>
            <a:ahLst/>
            <a:cxnLst/>
            <a:rect l="l" t="t" r="r" b="b"/>
            <a:pathLst>
              <a:path w="5924550" h="2824479">
                <a:moveTo>
                  <a:pt x="0" y="2824434"/>
                </a:moveTo>
                <a:lnTo>
                  <a:pt x="5924529" y="0"/>
                </a:lnTo>
              </a:path>
            </a:pathLst>
          </a:custGeom>
          <a:ln w="30226">
            <a:solidFill>
              <a:srgbClr val="8ED1E9"/>
            </a:solidFill>
          </a:ln>
        </p:spPr>
        <p:txBody>
          <a:bodyPr wrap="square" lIns="0" tIns="0" rIns="0" bIns="0" rtlCol="0"/>
          <a:lstStyle/>
          <a:p>
            <a:endParaRPr/>
          </a:p>
        </p:txBody>
      </p:sp>
      <p:sp>
        <p:nvSpPr>
          <p:cNvPr id="66" name="object 30"/>
          <p:cNvSpPr/>
          <p:nvPr/>
        </p:nvSpPr>
        <p:spPr>
          <a:xfrm>
            <a:off x="4540161" y="4351228"/>
            <a:ext cx="6194425" cy="2953385"/>
          </a:xfrm>
          <a:custGeom>
            <a:avLst/>
            <a:gdLst/>
            <a:ahLst/>
            <a:cxnLst/>
            <a:rect l="l" t="t" r="r" b="b"/>
            <a:pathLst>
              <a:path w="6194425" h="2953384">
                <a:moveTo>
                  <a:pt x="0" y="2952811"/>
                </a:moveTo>
                <a:lnTo>
                  <a:pt x="6193820" y="0"/>
                </a:lnTo>
              </a:path>
            </a:pathLst>
          </a:custGeom>
          <a:ln w="30226">
            <a:solidFill>
              <a:srgbClr val="8ED1E9"/>
            </a:solidFill>
          </a:ln>
        </p:spPr>
        <p:txBody>
          <a:bodyPr wrap="square" lIns="0" tIns="0" rIns="0" bIns="0" rtlCol="0"/>
          <a:lstStyle/>
          <a:p>
            <a:endParaRPr/>
          </a:p>
        </p:txBody>
      </p:sp>
      <p:sp>
        <p:nvSpPr>
          <p:cNvPr id="67" name="object 31"/>
          <p:cNvSpPr/>
          <p:nvPr/>
        </p:nvSpPr>
        <p:spPr>
          <a:xfrm>
            <a:off x="4540161" y="4351228"/>
            <a:ext cx="6463665" cy="3081655"/>
          </a:xfrm>
          <a:custGeom>
            <a:avLst/>
            <a:gdLst/>
            <a:ahLst/>
            <a:cxnLst/>
            <a:rect l="l" t="t" r="r" b="b"/>
            <a:pathLst>
              <a:path w="6463665" h="3081654">
                <a:moveTo>
                  <a:pt x="0" y="3081191"/>
                </a:moveTo>
                <a:lnTo>
                  <a:pt x="6463110" y="0"/>
                </a:lnTo>
              </a:path>
            </a:pathLst>
          </a:custGeom>
          <a:ln w="30226">
            <a:solidFill>
              <a:srgbClr val="8ED1E9"/>
            </a:solidFill>
          </a:ln>
        </p:spPr>
        <p:txBody>
          <a:bodyPr wrap="square" lIns="0" tIns="0" rIns="0" bIns="0" rtlCol="0"/>
          <a:lstStyle/>
          <a:p>
            <a:endParaRPr/>
          </a:p>
        </p:txBody>
      </p:sp>
      <p:sp>
        <p:nvSpPr>
          <p:cNvPr id="68" name="object 32"/>
          <p:cNvSpPr/>
          <p:nvPr/>
        </p:nvSpPr>
        <p:spPr>
          <a:xfrm>
            <a:off x="4540161" y="4351228"/>
            <a:ext cx="6732905" cy="3209925"/>
          </a:xfrm>
          <a:custGeom>
            <a:avLst/>
            <a:gdLst/>
            <a:ahLst/>
            <a:cxnLst/>
            <a:rect l="l" t="t" r="r" b="b"/>
            <a:pathLst>
              <a:path w="6732905" h="3209925">
                <a:moveTo>
                  <a:pt x="0" y="3209583"/>
                </a:moveTo>
                <a:lnTo>
                  <a:pt x="6732434" y="0"/>
                </a:lnTo>
              </a:path>
            </a:pathLst>
          </a:custGeom>
          <a:ln w="30226">
            <a:solidFill>
              <a:srgbClr val="8ED1E9"/>
            </a:solidFill>
          </a:ln>
        </p:spPr>
        <p:txBody>
          <a:bodyPr wrap="square" lIns="0" tIns="0" rIns="0" bIns="0" rtlCol="0"/>
          <a:lstStyle/>
          <a:p>
            <a:endParaRPr/>
          </a:p>
        </p:txBody>
      </p:sp>
      <p:sp>
        <p:nvSpPr>
          <p:cNvPr id="69" name="object 33"/>
          <p:cNvSpPr/>
          <p:nvPr/>
        </p:nvSpPr>
        <p:spPr>
          <a:xfrm>
            <a:off x="4540161" y="4351228"/>
            <a:ext cx="7002145" cy="3338195"/>
          </a:xfrm>
          <a:custGeom>
            <a:avLst/>
            <a:gdLst/>
            <a:ahLst/>
            <a:cxnLst/>
            <a:rect l="l" t="t" r="r" b="b"/>
            <a:pathLst>
              <a:path w="7002145" h="3338195">
                <a:moveTo>
                  <a:pt x="0" y="3337949"/>
                </a:moveTo>
                <a:lnTo>
                  <a:pt x="7001695" y="0"/>
                </a:lnTo>
              </a:path>
            </a:pathLst>
          </a:custGeom>
          <a:ln w="30226">
            <a:solidFill>
              <a:srgbClr val="8ED1E9"/>
            </a:solidFill>
          </a:ln>
        </p:spPr>
        <p:txBody>
          <a:bodyPr wrap="square" lIns="0" tIns="0" rIns="0" bIns="0" rtlCol="0"/>
          <a:lstStyle/>
          <a:p>
            <a:endParaRPr/>
          </a:p>
        </p:txBody>
      </p:sp>
      <p:sp>
        <p:nvSpPr>
          <p:cNvPr id="70" name="object 34"/>
          <p:cNvSpPr/>
          <p:nvPr/>
        </p:nvSpPr>
        <p:spPr>
          <a:xfrm>
            <a:off x="4540161" y="4351228"/>
            <a:ext cx="7271384" cy="3466465"/>
          </a:xfrm>
          <a:custGeom>
            <a:avLst/>
            <a:gdLst/>
            <a:ahLst/>
            <a:cxnLst/>
            <a:rect l="l" t="t" r="r" b="b"/>
            <a:pathLst>
              <a:path w="7271384" h="3466465">
                <a:moveTo>
                  <a:pt x="0" y="3466343"/>
                </a:moveTo>
                <a:lnTo>
                  <a:pt x="7271013" y="0"/>
                </a:lnTo>
              </a:path>
            </a:pathLst>
          </a:custGeom>
          <a:ln w="30226">
            <a:solidFill>
              <a:srgbClr val="8ED1E9"/>
            </a:solidFill>
          </a:ln>
        </p:spPr>
        <p:txBody>
          <a:bodyPr wrap="square" lIns="0" tIns="0" rIns="0" bIns="0" rtlCol="0"/>
          <a:lstStyle/>
          <a:p>
            <a:endParaRPr/>
          </a:p>
        </p:txBody>
      </p:sp>
      <p:sp>
        <p:nvSpPr>
          <p:cNvPr id="71" name="object 35"/>
          <p:cNvSpPr/>
          <p:nvPr/>
        </p:nvSpPr>
        <p:spPr>
          <a:xfrm>
            <a:off x="4540160" y="4351228"/>
            <a:ext cx="7540625" cy="3594735"/>
          </a:xfrm>
          <a:custGeom>
            <a:avLst/>
            <a:gdLst/>
            <a:ahLst/>
            <a:cxnLst/>
            <a:rect l="l" t="t" r="r" b="b"/>
            <a:pathLst>
              <a:path w="7540625" h="3594734">
                <a:moveTo>
                  <a:pt x="0" y="3594722"/>
                </a:moveTo>
                <a:lnTo>
                  <a:pt x="7540283" y="0"/>
                </a:lnTo>
              </a:path>
            </a:pathLst>
          </a:custGeom>
          <a:ln w="30226">
            <a:solidFill>
              <a:srgbClr val="8ED1E9"/>
            </a:solidFill>
          </a:ln>
        </p:spPr>
        <p:txBody>
          <a:bodyPr wrap="square" lIns="0" tIns="0" rIns="0" bIns="0" rtlCol="0"/>
          <a:lstStyle/>
          <a:p>
            <a:endParaRPr/>
          </a:p>
        </p:txBody>
      </p:sp>
      <p:sp>
        <p:nvSpPr>
          <p:cNvPr id="72" name="object 36"/>
          <p:cNvSpPr/>
          <p:nvPr/>
        </p:nvSpPr>
        <p:spPr>
          <a:xfrm>
            <a:off x="4628055" y="4351228"/>
            <a:ext cx="7722234" cy="3681729"/>
          </a:xfrm>
          <a:custGeom>
            <a:avLst/>
            <a:gdLst/>
            <a:ahLst/>
            <a:cxnLst/>
            <a:rect l="l" t="t" r="r" b="b"/>
            <a:pathLst>
              <a:path w="7722234" h="3681729">
                <a:moveTo>
                  <a:pt x="0" y="3681222"/>
                </a:moveTo>
                <a:lnTo>
                  <a:pt x="7721705" y="0"/>
                </a:lnTo>
              </a:path>
            </a:pathLst>
          </a:custGeom>
          <a:ln w="30226">
            <a:solidFill>
              <a:srgbClr val="8ED1E9"/>
            </a:solidFill>
          </a:ln>
        </p:spPr>
        <p:txBody>
          <a:bodyPr wrap="square" lIns="0" tIns="0" rIns="0" bIns="0" rtlCol="0"/>
          <a:lstStyle/>
          <a:p>
            <a:endParaRPr/>
          </a:p>
        </p:txBody>
      </p:sp>
      <p:sp>
        <p:nvSpPr>
          <p:cNvPr id="73" name="object 37"/>
          <p:cNvSpPr/>
          <p:nvPr/>
        </p:nvSpPr>
        <p:spPr>
          <a:xfrm>
            <a:off x="4897296" y="4378039"/>
            <a:ext cx="7665720" cy="3654425"/>
          </a:xfrm>
          <a:custGeom>
            <a:avLst/>
            <a:gdLst/>
            <a:ahLst/>
            <a:cxnLst/>
            <a:rect l="l" t="t" r="r" b="b"/>
            <a:pathLst>
              <a:path w="7665720" h="3654425">
                <a:moveTo>
                  <a:pt x="0" y="3654410"/>
                </a:moveTo>
                <a:lnTo>
                  <a:pt x="7665506" y="0"/>
                </a:lnTo>
              </a:path>
            </a:pathLst>
          </a:custGeom>
          <a:ln w="30226">
            <a:solidFill>
              <a:srgbClr val="8ED1E9"/>
            </a:solidFill>
          </a:ln>
        </p:spPr>
        <p:txBody>
          <a:bodyPr wrap="square" lIns="0" tIns="0" rIns="0" bIns="0" rtlCol="0"/>
          <a:lstStyle/>
          <a:p>
            <a:endParaRPr/>
          </a:p>
        </p:txBody>
      </p:sp>
      <p:sp>
        <p:nvSpPr>
          <p:cNvPr id="74" name="object 38"/>
          <p:cNvSpPr/>
          <p:nvPr/>
        </p:nvSpPr>
        <p:spPr>
          <a:xfrm>
            <a:off x="5166625" y="4506433"/>
            <a:ext cx="7396480" cy="3526154"/>
          </a:xfrm>
          <a:custGeom>
            <a:avLst/>
            <a:gdLst/>
            <a:ahLst/>
            <a:cxnLst/>
            <a:rect l="l" t="t" r="r" b="b"/>
            <a:pathLst>
              <a:path w="7396480" h="3526154">
                <a:moveTo>
                  <a:pt x="0" y="3526016"/>
                </a:moveTo>
                <a:lnTo>
                  <a:pt x="7396176" y="0"/>
                </a:lnTo>
              </a:path>
            </a:pathLst>
          </a:custGeom>
          <a:ln w="30226">
            <a:solidFill>
              <a:srgbClr val="8ED1E9"/>
            </a:solidFill>
          </a:ln>
        </p:spPr>
        <p:txBody>
          <a:bodyPr wrap="square" lIns="0" tIns="0" rIns="0" bIns="0" rtlCol="0"/>
          <a:lstStyle/>
          <a:p>
            <a:endParaRPr/>
          </a:p>
        </p:txBody>
      </p:sp>
      <p:sp>
        <p:nvSpPr>
          <p:cNvPr id="75" name="object 39"/>
          <p:cNvSpPr/>
          <p:nvPr/>
        </p:nvSpPr>
        <p:spPr>
          <a:xfrm>
            <a:off x="5435899" y="4634815"/>
            <a:ext cx="7127240" cy="3397885"/>
          </a:xfrm>
          <a:custGeom>
            <a:avLst/>
            <a:gdLst/>
            <a:ahLst/>
            <a:cxnLst/>
            <a:rect l="l" t="t" r="r" b="b"/>
            <a:pathLst>
              <a:path w="7127240" h="3397884">
                <a:moveTo>
                  <a:pt x="0" y="3397635"/>
                </a:moveTo>
                <a:lnTo>
                  <a:pt x="7126901" y="0"/>
                </a:lnTo>
              </a:path>
            </a:pathLst>
          </a:custGeom>
          <a:ln w="30226">
            <a:solidFill>
              <a:srgbClr val="8ED1E9"/>
            </a:solidFill>
          </a:ln>
        </p:spPr>
        <p:txBody>
          <a:bodyPr wrap="square" lIns="0" tIns="0" rIns="0" bIns="0" rtlCol="0"/>
          <a:lstStyle/>
          <a:p>
            <a:endParaRPr/>
          </a:p>
        </p:txBody>
      </p:sp>
      <p:sp>
        <p:nvSpPr>
          <p:cNvPr id="76" name="object 40"/>
          <p:cNvSpPr/>
          <p:nvPr/>
        </p:nvSpPr>
        <p:spPr>
          <a:xfrm>
            <a:off x="5705190" y="4763203"/>
            <a:ext cx="6858000" cy="3269615"/>
          </a:xfrm>
          <a:custGeom>
            <a:avLst/>
            <a:gdLst/>
            <a:ahLst/>
            <a:cxnLst/>
            <a:rect l="l" t="t" r="r" b="b"/>
            <a:pathLst>
              <a:path w="6858000" h="3269615">
                <a:moveTo>
                  <a:pt x="0" y="3269246"/>
                </a:moveTo>
                <a:lnTo>
                  <a:pt x="6857611" y="0"/>
                </a:lnTo>
              </a:path>
            </a:pathLst>
          </a:custGeom>
          <a:ln w="30226">
            <a:solidFill>
              <a:srgbClr val="8ED1E9"/>
            </a:solidFill>
          </a:ln>
        </p:spPr>
        <p:txBody>
          <a:bodyPr wrap="square" lIns="0" tIns="0" rIns="0" bIns="0" rtlCol="0"/>
          <a:lstStyle/>
          <a:p>
            <a:endParaRPr/>
          </a:p>
        </p:txBody>
      </p:sp>
      <p:sp>
        <p:nvSpPr>
          <p:cNvPr id="77" name="object 41"/>
          <p:cNvSpPr/>
          <p:nvPr/>
        </p:nvSpPr>
        <p:spPr>
          <a:xfrm>
            <a:off x="5974504" y="4891594"/>
            <a:ext cx="6588759" cy="3141345"/>
          </a:xfrm>
          <a:custGeom>
            <a:avLst/>
            <a:gdLst/>
            <a:ahLst/>
            <a:cxnLst/>
            <a:rect l="l" t="t" r="r" b="b"/>
            <a:pathLst>
              <a:path w="6588759" h="3141345">
                <a:moveTo>
                  <a:pt x="0" y="3140856"/>
                </a:moveTo>
                <a:lnTo>
                  <a:pt x="6588297" y="0"/>
                </a:lnTo>
              </a:path>
            </a:pathLst>
          </a:custGeom>
          <a:ln w="30226">
            <a:solidFill>
              <a:srgbClr val="8ED1E9"/>
            </a:solidFill>
          </a:ln>
        </p:spPr>
        <p:txBody>
          <a:bodyPr wrap="square" lIns="0" tIns="0" rIns="0" bIns="0" rtlCol="0"/>
          <a:lstStyle/>
          <a:p>
            <a:endParaRPr/>
          </a:p>
        </p:txBody>
      </p:sp>
      <p:sp>
        <p:nvSpPr>
          <p:cNvPr id="78" name="object 42"/>
          <p:cNvSpPr/>
          <p:nvPr/>
        </p:nvSpPr>
        <p:spPr>
          <a:xfrm>
            <a:off x="6243809" y="5019965"/>
            <a:ext cx="6319520" cy="3013075"/>
          </a:xfrm>
          <a:custGeom>
            <a:avLst/>
            <a:gdLst/>
            <a:ahLst/>
            <a:cxnLst/>
            <a:rect l="l" t="t" r="r" b="b"/>
            <a:pathLst>
              <a:path w="6319520" h="3013075">
                <a:moveTo>
                  <a:pt x="0" y="3012485"/>
                </a:moveTo>
                <a:lnTo>
                  <a:pt x="6318992" y="0"/>
                </a:lnTo>
              </a:path>
            </a:pathLst>
          </a:custGeom>
          <a:ln w="30226">
            <a:solidFill>
              <a:srgbClr val="8ED1E9"/>
            </a:solidFill>
          </a:ln>
        </p:spPr>
        <p:txBody>
          <a:bodyPr wrap="square" lIns="0" tIns="0" rIns="0" bIns="0" rtlCol="0"/>
          <a:lstStyle/>
          <a:p>
            <a:endParaRPr/>
          </a:p>
        </p:txBody>
      </p:sp>
      <p:sp>
        <p:nvSpPr>
          <p:cNvPr id="79" name="object 43"/>
          <p:cNvSpPr/>
          <p:nvPr/>
        </p:nvSpPr>
        <p:spPr>
          <a:xfrm>
            <a:off x="6513107" y="5148352"/>
            <a:ext cx="6050280" cy="2884170"/>
          </a:xfrm>
          <a:custGeom>
            <a:avLst/>
            <a:gdLst/>
            <a:ahLst/>
            <a:cxnLst/>
            <a:rect l="l" t="t" r="r" b="b"/>
            <a:pathLst>
              <a:path w="6050280" h="2884170">
                <a:moveTo>
                  <a:pt x="0" y="2884097"/>
                </a:moveTo>
                <a:lnTo>
                  <a:pt x="6049694" y="0"/>
                </a:lnTo>
              </a:path>
            </a:pathLst>
          </a:custGeom>
          <a:ln w="30225">
            <a:solidFill>
              <a:srgbClr val="8ED1E9"/>
            </a:solidFill>
          </a:ln>
        </p:spPr>
        <p:txBody>
          <a:bodyPr wrap="square" lIns="0" tIns="0" rIns="0" bIns="0" rtlCol="0"/>
          <a:lstStyle/>
          <a:p>
            <a:endParaRPr/>
          </a:p>
        </p:txBody>
      </p:sp>
      <p:sp>
        <p:nvSpPr>
          <p:cNvPr id="80" name="object 44"/>
          <p:cNvSpPr/>
          <p:nvPr/>
        </p:nvSpPr>
        <p:spPr>
          <a:xfrm>
            <a:off x="6932609" y="5263060"/>
            <a:ext cx="5780405" cy="2755900"/>
          </a:xfrm>
          <a:custGeom>
            <a:avLst/>
            <a:gdLst/>
            <a:ahLst/>
            <a:cxnLst/>
            <a:rect l="l" t="t" r="r" b="b"/>
            <a:pathLst>
              <a:path w="5780405" h="2755900">
                <a:moveTo>
                  <a:pt x="0" y="2755711"/>
                </a:moveTo>
                <a:lnTo>
                  <a:pt x="5780390" y="0"/>
                </a:lnTo>
              </a:path>
            </a:pathLst>
          </a:custGeom>
          <a:ln w="30226">
            <a:solidFill>
              <a:srgbClr val="8ED1E9"/>
            </a:solidFill>
          </a:ln>
        </p:spPr>
        <p:txBody>
          <a:bodyPr wrap="square" lIns="0" tIns="0" rIns="0" bIns="0" rtlCol="0"/>
          <a:lstStyle/>
          <a:p>
            <a:endParaRPr/>
          </a:p>
        </p:txBody>
      </p:sp>
      <p:sp>
        <p:nvSpPr>
          <p:cNvPr id="81" name="object 45"/>
          <p:cNvSpPr/>
          <p:nvPr/>
        </p:nvSpPr>
        <p:spPr>
          <a:xfrm>
            <a:off x="7051680" y="5405109"/>
            <a:ext cx="5511165" cy="2627630"/>
          </a:xfrm>
          <a:custGeom>
            <a:avLst/>
            <a:gdLst/>
            <a:ahLst/>
            <a:cxnLst/>
            <a:rect l="l" t="t" r="r" b="b"/>
            <a:pathLst>
              <a:path w="5511165" h="2627629">
                <a:moveTo>
                  <a:pt x="0" y="2627341"/>
                </a:moveTo>
                <a:lnTo>
                  <a:pt x="5511121" y="0"/>
                </a:lnTo>
              </a:path>
            </a:pathLst>
          </a:custGeom>
          <a:ln w="30226">
            <a:solidFill>
              <a:srgbClr val="8ED1E9"/>
            </a:solidFill>
          </a:ln>
        </p:spPr>
        <p:txBody>
          <a:bodyPr wrap="square" lIns="0" tIns="0" rIns="0" bIns="0" rtlCol="0"/>
          <a:lstStyle/>
          <a:p>
            <a:endParaRPr/>
          </a:p>
        </p:txBody>
      </p:sp>
      <p:sp>
        <p:nvSpPr>
          <p:cNvPr id="82" name="object 46"/>
          <p:cNvSpPr/>
          <p:nvPr/>
        </p:nvSpPr>
        <p:spPr>
          <a:xfrm>
            <a:off x="7320985" y="5533509"/>
            <a:ext cx="5241925" cy="2499360"/>
          </a:xfrm>
          <a:custGeom>
            <a:avLst/>
            <a:gdLst/>
            <a:ahLst/>
            <a:cxnLst/>
            <a:rect l="l" t="t" r="r" b="b"/>
            <a:pathLst>
              <a:path w="5241925" h="2499359">
                <a:moveTo>
                  <a:pt x="0" y="2498941"/>
                </a:moveTo>
                <a:lnTo>
                  <a:pt x="5241816" y="0"/>
                </a:lnTo>
              </a:path>
            </a:pathLst>
          </a:custGeom>
          <a:ln w="30225">
            <a:solidFill>
              <a:srgbClr val="8ED1E9"/>
            </a:solidFill>
          </a:ln>
        </p:spPr>
        <p:txBody>
          <a:bodyPr wrap="square" lIns="0" tIns="0" rIns="0" bIns="0" rtlCol="0"/>
          <a:lstStyle/>
          <a:p>
            <a:endParaRPr/>
          </a:p>
        </p:txBody>
      </p:sp>
      <p:sp>
        <p:nvSpPr>
          <p:cNvPr id="83" name="object 47"/>
          <p:cNvSpPr/>
          <p:nvPr/>
        </p:nvSpPr>
        <p:spPr>
          <a:xfrm>
            <a:off x="7590304" y="5661892"/>
            <a:ext cx="4972685" cy="2371090"/>
          </a:xfrm>
          <a:custGeom>
            <a:avLst/>
            <a:gdLst/>
            <a:ahLst/>
            <a:cxnLst/>
            <a:rect l="l" t="t" r="r" b="b"/>
            <a:pathLst>
              <a:path w="4972684" h="2371090">
                <a:moveTo>
                  <a:pt x="0" y="2370557"/>
                </a:moveTo>
                <a:lnTo>
                  <a:pt x="4972497" y="0"/>
                </a:lnTo>
              </a:path>
            </a:pathLst>
          </a:custGeom>
          <a:ln w="30226">
            <a:solidFill>
              <a:srgbClr val="8ED1E9"/>
            </a:solidFill>
          </a:ln>
        </p:spPr>
        <p:txBody>
          <a:bodyPr wrap="square" lIns="0" tIns="0" rIns="0" bIns="0" rtlCol="0"/>
          <a:lstStyle/>
          <a:p>
            <a:endParaRPr/>
          </a:p>
        </p:txBody>
      </p:sp>
      <p:sp>
        <p:nvSpPr>
          <p:cNvPr id="84" name="object 48"/>
          <p:cNvSpPr/>
          <p:nvPr/>
        </p:nvSpPr>
        <p:spPr>
          <a:xfrm>
            <a:off x="7859588" y="5790269"/>
            <a:ext cx="4703445" cy="2242185"/>
          </a:xfrm>
          <a:custGeom>
            <a:avLst/>
            <a:gdLst/>
            <a:ahLst/>
            <a:cxnLst/>
            <a:rect l="l" t="t" r="r" b="b"/>
            <a:pathLst>
              <a:path w="4703445" h="2242184">
                <a:moveTo>
                  <a:pt x="0" y="2242180"/>
                </a:moveTo>
                <a:lnTo>
                  <a:pt x="4703213" y="0"/>
                </a:lnTo>
              </a:path>
            </a:pathLst>
          </a:custGeom>
          <a:ln w="30226">
            <a:solidFill>
              <a:srgbClr val="8ED1E9"/>
            </a:solidFill>
          </a:ln>
        </p:spPr>
        <p:txBody>
          <a:bodyPr wrap="square" lIns="0" tIns="0" rIns="0" bIns="0" rtlCol="0"/>
          <a:lstStyle/>
          <a:p>
            <a:endParaRPr/>
          </a:p>
        </p:txBody>
      </p:sp>
      <p:sp>
        <p:nvSpPr>
          <p:cNvPr id="85" name="object 49"/>
          <p:cNvSpPr/>
          <p:nvPr/>
        </p:nvSpPr>
        <p:spPr>
          <a:xfrm>
            <a:off x="8128868" y="5918649"/>
            <a:ext cx="4434205" cy="2113915"/>
          </a:xfrm>
          <a:custGeom>
            <a:avLst/>
            <a:gdLst/>
            <a:ahLst/>
            <a:cxnLst/>
            <a:rect l="l" t="t" r="r" b="b"/>
            <a:pathLst>
              <a:path w="4434205" h="2113915">
                <a:moveTo>
                  <a:pt x="0" y="2113800"/>
                </a:moveTo>
                <a:lnTo>
                  <a:pt x="4433933" y="0"/>
                </a:lnTo>
              </a:path>
            </a:pathLst>
          </a:custGeom>
          <a:ln w="30226">
            <a:solidFill>
              <a:srgbClr val="8ED1E9"/>
            </a:solidFill>
          </a:ln>
        </p:spPr>
        <p:txBody>
          <a:bodyPr wrap="square" lIns="0" tIns="0" rIns="0" bIns="0" rtlCol="0"/>
          <a:lstStyle/>
          <a:p>
            <a:endParaRPr/>
          </a:p>
        </p:txBody>
      </p:sp>
      <p:sp>
        <p:nvSpPr>
          <p:cNvPr id="86" name="object 50"/>
          <p:cNvSpPr/>
          <p:nvPr/>
        </p:nvSpPr>
        <p:spPr>
          <a:xfrm>
            <a:off x="8398157" y="6047018"/>
            <a:ext cx="4164965" cy="1985645"/>
          </a:xfrm>
          <a:custGeom>
            <a:avLst/>
            <a:gdLst/>
            <a:ahLst/>
            <a:cxnLst/>
            <a:rect l="l" t="t" r="r" b="b"/>
            <a:pathLst>
              <a:path w="4164965" h="1985645">
                <a:moveTo>
                  <a:pt x="0" y="1985432"/>
                </a:moveTo>
                <a:lnTo>
                  <a:pt x="4164644" y="0"/>
                </a:lnTo>
              </a:path>
            </a:pathLst>
          </a:custGeom>
          <a:ln w="30226">
            <a:solidFill>
              <a:srgbClr val="8ED1E9"/>
            </a:solidFill>
          </a:ln>
        </p:spPr>
        <p:txBody>
          <a:bodyPr wrap="square" lIns="0" tIns="0" rIns="0" bIns="0" rtlCol="0"/>
          <a:lstStyle/>
          <a:p>
            <a:endParaRPr/>
          </a:p>
        </p:txBody>
      </p:sp>
      <p:sp>
        <p:nvSpPr>
          <p:cNvPr id="87" name="object 51"/>
          <p:cNvSpPr/>
          <p:nvPr/>
        </p:nvSpPr>
        <p:spPr>
          <a:xfrm>
            <a:off x="8667457" y="6175407"/>
            <a:ext cx="3895725" cy="1857375"/>
          </a:xfrm>
          <a:custGeom>
            <a:avLst/>
            <a:gdLst/>
            <a:ahLst/>
            <a:cxnLst/>
            <a:rect l="l" t="t" r="r" b="b"/>
            <a:pathLst>
              <a:path w="3895725" h="1857375">
                <a:moveTo>
                  <a:pt x="0" y="1857042"/>
                </a:moveTo>
                <a:lnTo>
                  <a:pt x="3895344" y="0"/>
                </a:lnTo>
              </a:path>
            </a:pathLst>
          </a:custGeom>
          <a:ln w="30226">
            <a:solidFill>
              <a:srgbClr val="8ED1E9"/>
            </a:solidFill>
          </a:ln>
        </p:spPr>
        <p:txBody>
          <a:bodyPr wrap="square" lIns="0" tIns="0" rIns="0" bIns="0" rtlCol="0"/>
          <a:lstStyle/>
          <a:p>
            <a:endParaRPr/>
          </a:p>
        </p:txBody>
      </p:sp>
      <p:sp>
        <p:nvSpPr>
          <p:cNvPr id="88" name="object 52"/>
          <p:cNvSpPr/>
          <p:nvPr/>
        </p:nvSpPr>
        <p:spPr>
          <a:xfrm>
            <a:off x="8936770" y="6303787"/>
            <a:ext cx="3626485" cy="1729105"/>
          </a:xfrm>
          <a:custGeom>
            <a:avLst/>
            <a:gdLst/>
            <a:ahLst/>
            <a:cxnLst/>
            <a:rect l="l" t="t" r="r" b="b"/>
            <a:pathLst>
              <a:path w="3626484" h="1729104">
                <a:moveTo>
                  <a:pt x="0" y="1728663"/>
                </a:moveTo>
                <a:lnTo>
                  <a:pt x="3626031" y="0"/>
                </a:lnTo>
              </a:path>
            </a:pathLst>
          </a:custGeom>
          <a:ln w="30226">
            <a:solidFill>
              <a:srgbClr val="8ED1E9"/>
            </a:solidFill>
          </a:ln>
        </p:spPr>
        <p:txBody>
          <a:bodyPr wrap="square" lIns="0" tIns="0" rIns="0" bIns="0" rtlCol="0"/>
          <a:lstStyle/>
          <a:p>
            <a:endParaRPr/>
          </a:p>
        </p:txBody>
      </p:sp>
      <p:sp>
        <p:nvSpPr>
          <p:cNvPr id="89" name="object 53"/>
          <p:cNvSpPr/>
          <p:nvPr/>
        </p:nvSpPr>
        <p:spPr>
          <a:xfrm>
            <a:off x="9206095" y="6432197"/>
            <a:ext cx="3357245" cy="1600835"/>
          </a:xfrm>
          <a:custGeom>
            <a:avLst/>
            <a:gdLst/>
            <a:ahLst/>
            <a:cxnLst/>
            <a:rect l="l" t="t" r="r" b="b"/>
            <a:pathLst>
              <a:path w="3357245" h="1600834">
                <a:moveTo>
                  <a:pt x="0" y="1600253"/>
                </a:moveTo>
                <a:lnTo>
                  <a:pt x="3356706" y="0"/>
                </a:lnTo>
              </a:path>
            </a:pathLst>
          </a:custGeom>
          <a:ln w="30226">
            <a:solidFill>
              <a:srgbClr val="8ED1E9"/>
            </a:solidFill>
          </a:ln>
        </p:spPr>
        <p:txBody>
          <a:bodyPr wrap="square" lIns="0" tIns="0" rIns="0" bIns="0" rtlCol="0"/>
          <a:lstStyle/>
          <a:p>
            <a:endParaRPr/>
          </a:p>
        </p:txBody>
      </p:sp>
      <p:sp>
        <p:nvSpPr>
          <p:cNvPr id="90" name="object 54"/>
          <p:cNvSpPr/>
          <p:nvPr/>
        </p:nvSpPr>
        <p:spPr>
          <a:xfrm>
            <a:off x="9475364" y="6560566"/>
            <a:ext cx="3088005" cy="1471930"/>
          </a:xfrm>
          <a:custGeom>
            <a:avLst/>
            <a:gdLst/>
            <a:ahLst/>
            <a:cxnLst/>
            <a:rect l="l" t="t" r="r" b="b"/>
            <a:pathLst>
              <a:path w="3088004" h="1471929">
                <a:moveTo>
                  <a:pt x="0" y="1471884"/>
                </a:moveTo>
                <a:lnTo>
                  <a:pt x="3087437" y="0"/>
                </a:lnTo>
              </a:path>
            </a:pathLst>
          </a:custGeom>
          <a:ln w="30226">
            <a:solidFill>
              <a:srgbClr val="8ED1E9"/>
            </a:solidFill>
          </a:ln>
        </p:spPr>
        <p:txBody>
          <a:bodyPr wrap="square" lIns="0" tIns="0" rIns="0" bIns="0" rtlCol="0"/>
          <a:lstStyle/>
          <a:p>
            <a:endParaRPr/>
          </a:p>
        </p:txBody>
      </p:sp>
      <p:sp>
        <p:nvSpPr>
          <p:cNvPr id="91" name="object 55"/>
          <p:cNvSpPr/>
          <p:nvPr/>
        </p:nvSpPr>
        <p:spPr>
          <a:xfrm>
            <a:off x="9744650" y="6688943"/>
            <a:ext cx="2818765" cy="1343660"/>
          </a:xfrm>
          <a:custGeom>
            <a:avLst/>
            <a:gdLst/>
            <a:ahLst/>
            <a:cxnLst/>
            <a:rect l="l" t="t" r="r" b="b"/>
            <a:pathLst>
              <a:path w="2818765" h="1343659">
                <a:moveTo>
                  <a:pt x="0" y="1343506"/>
                </a:moveTo>
                <a:lnTo>
                  <a:pt x="2818152" y="0"/>
                </a:lnTo>
              </a:path>
            </a:pathLst>
          </a:custGeom>
          <a:ln w="30226">
            <a:solidFill>
              <a:srgbClr val="8ED1E9"/>
            </a:solidFill>
          </a:ln>
        </p:spPr>
        <p:txBody>
          <a:bodyPr wrap="square" lIns="0" tIns="0" rIns="0" bIns="0" rtlCol="0"/>
          <a:lstStyle/>
          <a:p>
            <a:endParaRPr/>
          </a:p>
        </p:txBody>
      </p:sp>
      <p:sp>
        <p:nvSpPr>
          <p:cNvPr id="92" name="object 56"/>
          <p:cNvSpPr/>
          <p:nvPr/>
        </p:nvSpPr>
        <p:spPr>
          <a:xfrm>
            <a:off x="10013965" y="6817329"/>
            <a:ext cx="2548890" cy="1215390"/>
          </a:xfrm>
          <a:custGeom>
            <a:avLst/>
            <a:gdLst/>
            <a:ahLst/>
            <a:cxnLst/>
            <a:rect l="l" t="t" r="r" b="b"/>
            <a:pathLst>
              <a:path w="2548890" h="1215390">
                <a:moveTo>
                  <a:pt x="0" y="1215121"/>
                </a:moveTo>
                <a:lnTo>
                  <a:pt x="2548836" y="0"/>
                </a:lnTo>
              </a:path>
            </a:pathLst>
          </a:custGeom>
          <a:ln w="30225">
            <a:solidFill>
              <a:srgbClr val="8ED1E9"/>
            </a:solidFill>
          </a:ln>
        </p:spPr>
        <p:txBody>
          <a:bodyPr wrap="square" lIns="0" tIns="0" rIns="0" bIns="0" rtlCol="0"/>
          <a:lstStyle/>
          <a:p>
            <a:endParaRPr/>
          </a:p>
        </p:txBody>
      </p:sp>
      <p:sp>
        <p:nvSpPr>
          <p:cNvPr id="93" name="object 57"/>
          <p:cNvSpPr/>
          <p:nvPr/>
        </p:nvSpPr>
        <p:spPr>
          <a:xfrm>
            <a:off x="10283294" y="6945730"/>
            <a:ext cx="2279650" cy="1087120"/>
          </a:xfrm>
          <a:custGeom>
            <a:avLst/>
            <a:gdLst/>
            <a:ahLst/>
            <a:cxnLst/>
            <a:rect l="l" t="t" r="r" b="b"/>
            <a:pathLst>
              <a:path w="2279650" h="1087120">
                <a:moveTo>
                  <a:pt x="0" y="1086719"/>
                </a:moveTo>
                <a:lnTo>
                  <a:pt x="2279507" y="0"/>
                </a:lnTo>
              </a:path>
            </a:pathLst>
          </a:custGeom>
          <a:ln w="30226">
            <a:solidFill>
              <a:srgbClr val="8ED1E9"/>
            </a:solidFill>
          </a:ln>
        </p:spPr>
        <p:txBody>
          <a:bodyPr wrap="square" lIns="0" tIns="0" rIns="0" bIns="0" rtlCol="0"/>
          <a:lstStyle/>
          <a:p>
            <a:endParaRPr/>
          </a:p>
        </p:txBody>
      </p:sp>
      <p:sp>
        <p:nvSpPr>
          <p:cNvPr id="94" name="object 58"/>
          <p:cNvSpPr/>
          <p:nvPr/>
        </p:nvSpPr>
        <p:spPr>
          <a:xfrm>
            <a:off x="10552576" y="7074108"/>
            <a:ext cx="2010410" cy="958850"/>
          </a:xfrm>
          <a:custGeom>
            <a:avLst/>
            <a:gdLst/>
            <a:ahLst/>
            <a:cxnLst/>
            <a:rect l="l" t="t" r="r" b="b"/>
            <a:pathLst>
              <a:path w="2010409" h="958850">
                <a:moveTo>
                  <a:pt x="0" y="958342"/>
                </a:moveTo>
                <a:lnTo>
                  <a:pt x="2010224" y="0"/>
                </a:lnTo>
              </a:path>
            </a:pathLst>
          </a:custGeom>
          <a:ln w="30226">
            <a:solidFill>
              <a:srgbClr val="8ED1E9"/>
            </a:solidFill>
          </a:ln>
        </p:spPr>
        <p:txBody>
          <a:bodyPr wrap="square" lIns="0" tIns="0" rIns="0" bIns="0" rtlCol="0"/>
          <a:lstStyle/>
          <a:p>
            <a:endParaRPr/>
          </a:p>
        </p:txBody>
      </p:sp>
      <p:sp>
        <p:nvSpPr>
          <p:cNvPr id="95" name="object 59"/>
          <p:cNvSpPr/>
          <p:nvPr/>
        </p:nvSpPr>
        <p:spPr>
          <a:xfrm>
            <a:off x="10821868" y="7202488"/>
            <a:ext cx="1741170" cy="830580"/>
          </a:xfrm>
          <a:custGeom>
            <a:avLst/>
            <a:gdLst/>
            <a:ahLst/>
            <a:cxnLst/>
            <a:rect l="l" t="t" r="r" b="b"/>
            <a:pathLst>
              <a:path w="1741170" h="830579">
                <a:moveTo>
                  <a:pt x="0" y="829962"/>
                </a:moveTo>
                <a:lnTo>
                  <a:pt x="1740934" y="0"/>
                </a:lnTo>
              </a:path>
            </a:pathLst>
          </a:custGeom>
          <a:ln w="30226">
            <a:solidFill>
              <a:srgbClr val="8ED1E9"/>
            </a:solidFill>
          </a:ln>
        </p:spPr>
        <p:txBody>
          <a:bodyPr wrap="square" lIns="0" tIns="0" rIns="0" bIns="0" rtlCol="0"/>
          <a:lstStyle/>
          <a:p>
            <a:endParaRPr/>
          </a:p>
        </p:txBody>
      </p:sp>
      <p:sp>
        <p:nvSpPr>
          <p:cNvPr id="96" name="object 60"/>
          <p:cNvSpPr/>
          <p:nvPr/>
        </p:nvSpPr>
        <p:spPr>
          <a:xfrm>
            <a:off x="11091164" y="7330870"/>
            <a:ext cx="1471930" cy="701675"/>
          </a:xfrm>
          <a:custGeom>
            <a:avLst/>
            <a:gdLst/>
            <a:ahLst/>
            <a:cxnLst/>
            <a:rect l="l" t="t" r="r" b="b"/>
            <a:pathLst>
              <a:path w="1471929" h="701675">
                <a:moveTo>
                  <a:pt x="0" y="701579"/>
                </a:moveTo>
                <a:lnTo>
                  <a:pt x="1471638" y="0"/>
                </a:lnTo>
              </a:path>
            </a:pathLst>
          </a:custGeom>
          <a:ln w="30226">
            <a:solidFill>
              <a:srgbClr val="8ED1E9"/>
            </a:solidFill>
          </a:ln>
        </p:spPr>
        <p:txBody>
          <a:bodyPr wrap="square" lIns="0" tIns="0" rIns="0" bIns="0" rtlCol="0"/>
          <a:lstStyle/>
          <a:p>
            <a:endParaRPr/>
          </a:p>
        </p:txBody>
      </p:sp>
      <p:sp>
        <p:nvSpPr>
          <p:cNvPr id="97" name="object 61"/>
          <p:cNvSpPr/>
          <p:nvPr/>
        </p:nvSpPr>
        <p:spPr>
          <a:xfrm>
            <a:off x="11360456" y="7459250"/>
            <a:ext cx="1202690" cy="573405"/>
          </a:xfrm>
          <a:custGeom>
            <a:avLst/>
            <a:gdLst/>
            <a:ahLst/>
            <a:cxnLst/>
            <a:rect l="l" t="t" r="r" b="b"/>
            <a:pathLst>
              <a:path w="1202690" h="573404">
                <a:moveTo>
                  <a:pt x="0" y="573199"/>
                </a:moveTo>
                <a:lnTo>
                  <a:pt x="1202344" y="0"/>
                </a:lnTo>
              </a:path>
            </a:pathLst>
          </a:custGeom>
          <a:ln w="30226">
            <a:solidFill>
              <a:srgbClr val="8ED1E9"/>
            </a:solidFill>
          </a:ln>
        </p:spPr>
        <p:txBody>
          <a:bodyPr wrap="square" lIns="0" tIns="0" rIns="0" bIns="0" rtlCol="0"/>
          <a:lstStyle/>
          <a:p>
            <a:endParaRPr/>
          </a:p>
        </p:txBody>
      </p:sp>
      <p:sp>
        <p:nvSpPr>
          <p:cNvPr id="98" name="object 62"/>
          <p:cNvSpPr/>
          <p:nvPr/>
        </p:nvSpPr>
        <p:spPr>
          <a:xfrm>
            <a:off x="11629772" y="7587645"/>
            <a:ext cx="933450" cy="445134"/>
          </a:xfrm>
          <a:custGeom>
            <a:avLst/>
            <a:gdLst/>
            <a:ahLst/>
            <a:cxnLst/>
            <a:rect l="l" t="t" r="r" b="b"/>
            <a:pathLst>
              <a:path w="933450" h="445134">
                <a:moveTo>
                  <a:pt x="0" y="444804"/>
                </a:moveTo>
                <a:lnTo>
                  <a:pt x="933029" y="0"/>
                </a:lnTo>
              </a:path>
            </a:pathLst>
          </a:custGeom>
          <a:ln w="30226">
            <a:solidFill>
              <a:srgbClr val="8ED1E9"/>
            </a:solidFill>
          </a:ln>
        </p:spPr>
        <p:txBody>
          <a:bodyPr wrap="square" lIns="0" tIns="0" rIns="0" bIns="0" rtlCol="0"/>
          <a:lstStyle/>
          <a:p>
            <a:endParaRPr/>
          </a:p>
        </p:txBody>
      </p:sp>
      <p:sp>
        <p:nvSpPr>
          <p:cNvPr id="99" name="object 63"/>
          <p:cNvSpPr/>
          <p:nvPr/>
        </p:nvSpPr>
        <p:spPr>
          <a:xfrm>
            <a:off x="11899054" y="7716019"/>
            <a:ext cx="664210" cy="316865"/>
          </a:xfrm>
          <a:custGeom>
            <a:avLst/>
            <a:gdLst/>
            <a:ahLst/>
            <a:cxnLst/>
            <a:rect l="l" t="t" r="r" b="b"/>
            <a:pathLst>
              <a:path w="664209" h="316865">
                <a:moveTo>
                  <a:pt x="0" y="316431"/>
                </a:moveTo>
                <a:lnTo>
                  <a:pt x="663747" y="0"/>
                </a:lnTo>
              </a:path>
            </a:pathLst>
          </a:custGeom>
          <a:ln w="30226">
            <a:solidFill>
              <a:srgbClr val="8ED1E9"/>
            </a:solidFill>
          </a:ln>
        </p:spPr>
        <p:txBody>
          <a:bodyPr wrap="square" lIns="0" tIns="0" rIns="0" bIns="0" rtlCol="0"/>
          <a:lstStyle/>
          <a:p>
            <a:endParaRPr/>
          </a:p>
        </p:txBody>
      </p:sp>
      <p:sp>
        <p:nvSpPr>
          <p:cNvPr id="100" name="object 64"/>
          <p:cNvSpPr/>
          <p:nvPr/>
        </p:nvSpPr>
        <p:spPr>
          <a:xfrm>
            <a:off x="12168333" y="7844392"/>
            <a:ext cx="394970" cy="188595"/>
          </a:xfrm>
          <a:custGeom>
            <a:avLst/>
            <a:gdLst/>
            <a:ahLst/>
            <a:cxnLst/>
            <a:rect l="l" t="t" r="r" b="b"/>
            <a:pathLst>
              <a:path w="394970" h="188595">
                <a:moveTo>
                  <a:pt x="0" y="188057"/>
                </a:moveTo>
                <a:lnTo>
                  <a:pt x="394468" y="0"/>
                </a:lnTo>
              </a:path>
            </a:pathLst>
          </a:custGeom>
          <a:ln w="30226">
            <a:solidFill>
              <a:srgbClr val="8ED1E9"/>
            </a:solidFill>
          </a:ln>
        </p:spPr>
        <p:txBody>
          <a:bodyPr wrap="square" lIns="0" tIns="0" rIns="0" bIns="0" rtlCol="0"/>
          <a:lstStyle/>
          <a:p>
            <a:endParaRPr/>
          </a:p>
        </p:txBody>
      </p:sp>
      <p:sp>
        <p:nvSpPr>
          <p:cNvPr id="101" name="object 65"/>
          <p:cNvSpPr/>
          <p:nvPr/>
        </p:nvSpPr>
        <p:spPr>
          <a:xfrm>
            <a:off x="12437617" y="7972771"/>
            <a:ext cx="125730" cy="59690"/>
          </a:xfrm>
          <a:custGeom>
            <a:avLst/>
            <a:gdLst/>
            <a:ahLst/>
            <a:cxnLst/>
            <a:rect l="l" t="t" r="r" b="b"/>
            <a:pathLst>
              <a:path w="125729" h="59690">
                <a:moveTo>
                  <a:pt x="0" y="59679"/>
                </a:moveTo>
                <a:lnTo>
                  <a:pt x="125184" y="0"/>
                </a:lnTo>
              </a:path>
            </a:pathLst>
          </a:custGeom>
          <a:ln w="30226">
            <a:solidFill>
              <a:srgbClr val="8ED1E9"/>
            </a:solidFill>
          </a:ln>
        </p:spPr>
        <p:txBody>
          <a:bodyPr wrap="square" lIns="0" tIns="0" rIns="0" bIns="0" rtlCol="0"/>
          <a:lstStyle/>
          <a:p>
            <a:endParaRPr/>
          </a:p>
        </p:txBody>
      </p:sp>
      <p:sp>
        <p:nvSpPr>
          <p:cNvPr id="102" name="object 66"/>
          <p:cNvSpPr/>
          <p:nvPr/>
        </p:nvSpPr>
        <p:spPr>
          <a:xfrm>
            <a:off x="10731613" y="6251300"/>
            <a:ext cx="1613916" cy="1613928"/>
          </a:xfrm>
          <a:prstGeom prst="rect">
            <a:avLst/>
          </a:prstGeom>
          <a:blipFill>
            <a:blip r:embed="rId3" cstate="print"/>
            <a:stretch>
              <a:fillRect/>
            </a:stretch>
          </a:blipFill>
        </p:spPr>
        <p:txBody>
          <a:bodyPr wrap="square" lIns="0" tIns="0" rIns="0" bIns="0" rtlCol="0"/>
          <a:lstStyle/>
          <a:p>
            <a:endParaRPr/>
          </a:p>
        </p:txBody>
      </p:sp>
      <p:sp>
        <p:nvSpPr>
          <p:cNvPr id="103" name="object 67"/>
          <p:cNvSpPr/>
          <p:nvPr/>
        </p:nvSpPr>
        <p:spPr>
          <a:xfrm>
            <a:off x="10731613" y="6251300"/>
            <a:ext cx="1614170" cy="1614170"/>
          </a:xfrm>
          <a:custGeom>
            <a:avLst/>
            <a:gdLst/>
            <a:ahLst/>
            <a:cxnLst/>
            <a:rect l="l" t="t" r="r" b="b"/>
            <a:pathLst>
              <a:path w="1614170" h="1614170">
                <a:moveTo>
                  <a:pt x="1613916" y="1613928"/>
                </a:moveTo>
                <a:lnTo>
                  <a:pt x="0" y="1613928"/>
                </a:lnTo>
                <a:lnTo>
                  <a:pt x="0" y="0"/>
                </a:lnTo>
                <a:lnTo>
                  <a:pt x="1613916" y="0"/>
                </a:lnTo>
                <a:lnTo>
                  <a:pt x="1613916" y="1613928"/>
                </a:lnTo>
                <a:close/>
              </a:path>
            </a:pathLst>
          </a:custGeom>
          <a:ln w="24358">
            <a:solidFill>
              <a:srgbClr val="8ED1E9"/>
            </a:solidFill>
          </a:ln>
        </p:spPr>
        <p:txBody>
          <a:bodyPr wrap="square" lIns="0" tIns="0" rIns="0" bIns="0" rtlCol="0"/>
          <a:lstStyle/>
          <a:p>
            <a:endParaRPr/>
          </a:p>
        </p:txBody>
      </p:sp>
      <p:sp>
        <p:nvSpPr>
          <p:cNvPr id="104" name="object 68"/>
          <p:cNvSpPr/>
          <p:nvPr/>
        </p:nvSpPr>
        <p:spPr>
          <a:xfrm>
            <a:off x="10724375" y="4548408"/>
            <a:ext cx="1611604" cy="1611642"/>
          </a:xfrm>
          <a:prstGeom prst="rect">
            <a:avLst/>
          </a:prstGeom>
          <a:blipFill>
            <a:blip r:embed="rId4" cstate="print"/>
            <a:stretch>
              <a:fillRect/>
            </a:stretch>
          </a:blipFill>
        </p:spPr>
        <p:txBody>
          <a:bodyPr wrap="square" lIns="0" tIns="0" rIns="0" bIns="0" rtlCol="0"/>
          <a:lstStyle/>
          <a:p>
            <a:endParaRPr/>
          </a:p>
        </p:txBody>
      </p:sp>
      <p:sp>
        <p:nvSpPr>
          <p:cNvPr id="105" name="object 69"/>
          <p:cNvSpPr/>
          <p:nvPr/>
        </p:nvSpPr>
        <p:spPr>
          <a:xfrm>
            <a:off x="10724375" y="4548408"/>
            <a:ext cx="1611630" cy="1611630"/>
          </a:xfrm>
          <a:custGeom>
            <a:avLst/>
            <a:gdLst/>
            <a:ahLst/>
            <a:cxnLst/>
            <a:rect l="l" t="t" r="r" b="b"/>
            <a:pathLst>
              <a:path w="1611629" h="1611629">
                <a:moveTo>
                  <a:pt x="1611604" y="1611629"/>
                </a:moveTo>
                <a:lnTo>
                  <a:pt x="0" y="1611629"/>
                </a:lnTo>
                <a:lnTo>
                  <a:pt x="0" y="0"/>
                </a:lnTo>
                <a:lnTo>
                  <a:pt x="1611604" y="0"/>
                </a:lnTo>
                <a:lnTo>
                  <a:pt x="1611604" y="1611629"/>
                </a:lnTo>
                <a:close/>
              </a:path>
            </a:pathLst>
          </a:custGeom>
          <a:ln w="24358">
            <a:solidFill>
              <a:srgbClr val="8ED1E9"/>
            </a:solidFill>
          </a:ln>
        </p:spPr>
        <p:txBody>
          <a:bodyPr wrap="square" lIns="0" tIns="0" rIns="0" bIns="0" rtlCol="0"/>
          <a:lstStyle/>
          <a:p>
            <a:endParaRPr/>
          </a:p>
        </p:txBody>
      </p:sp>
      <p:sp>
        <p:nvSpPr>
          <p:cNvPr id="106" name="object 70"/>
          <p:cNvSpPr/>
          <p:nvPr/>
        </p:nvSpPr>
        <p:spPr>
          <a:xfrm>
            <a:off x="10724375" y="4546135"/>
            <a:ext cx="1611630" cy="1612265"/>
          </a:xfrm>
          <a:custGeom>
            <a:avLst/>
            <a:gdLst/>
            <a:ahLst/>
            <a:cxnLst/>
            <a:rect l="l" t="t" r="r" b="b"/>
            <a:pathLst>
              <a:path w="1611629" h="1612264">
                <a:moveTo>
                  <a:pt x="1611604" y="1611642"/>
                </a:moveTo>
                <a:lnTo>
                  <a:pt x="0" y="1611642"/>
                </a:lnTo>
                <a:lnTo>
                  <a:pt x="0" y="0"/>
                </a:lnTo>
                <a:lnTo>
                  <a:pt x="1611604" y="0"/>
                </a:lnTo>
                <a:lnTo>
                  <a:pt x="1611604" y="1611642"/>
                </a:lnTo>
                <a:close/>
              </a:path>
            </a:pathLst>
          </a:custGeom>
          <a:ln w="24358">
            <a:solidFill>
              <a:srgbClr val="8ED1E9"/>
            </a:solidFill>
          </a:ln>
        </p:spPr>
        <p:txBody>
          <a:bodyPr wrap="square" lIns="0" tIns="0" rIns="0" bIns="0" rtlCol="0"/>
          <a:lstStyle/>
          <a:p>
            <a:endParaRPr/>
          </a:p>
        </p:txBody>
      </p:sp>
      <p:sp>
        <p:nvSpPr>
          <p:cNvPr id="108" name="object 72"/>
          <p:cNvSpPr/>
          <p:nvPr/>
        </p:nvSpPr>
        <p:spPr>
          <a:xfrm>
            <a:off x="4754371" y="4550186"/>
            <a:ext cx="5777865" cy="3288029"/>
          </a:xfrm>
          <a:custGeom>
            <a:avLst/>
            <a:gdLst/>
            <a:ahLst/>
            <a:cxnLst/>
            <a:rect l="l" t="t" r="r" b="b"/>
            <a:pathLst>
              <a:path w="5777865" h="3288029">
                <a:moveTo>
                  <a:pt x="5777839" y="3287433"/>
                </a:moveTo>
                <a:lnTo>
                  <a:pt x="0" y="3287433"/>
                </a:lnTo>
                <a:lnTo>
                  <a:pt x="0" y="0"/>
                </a:lnTo>
                <a:lnTo>
                  <a:pt x="5777839" y="0"/>
                </a:lnTo>
                <a:lnTo>
                  <a:pt x="5777839" y="3287433"/>
                </a:lnTo>
                <a:close/>
              </a:path>
            </a:pathLst>
          </a:custGeom>
          <a:ln w="35940">
            <a:solidFill>
              <a:srgbClr val="8ED1E9"/>
            </a:solidFill>
          </a:ln>
        </p:spPr>
        <p:txBody>
          <a:bodyPr wrap="square" lIns="0" tIns="0" rIns="0" bIns="0" rtlCol="0"/>
          <a:lstStyle/>
          <a:p>
            <a:endParaRPr/>
          </a:p>
        </p:txBody>
      </p:sp>
      <p:sp>
        <p:nvSpPr>
          <p:cNvPr id="128"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130" name="Marcador de contenido 10">
            <a:hlinkClick r:id="" action="ppaction://hlinkshowjump?jump=next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131" name="Marcador de contenido 10">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132" name="Marcador de contenido 5" descr="casita.png">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133" name="Botón de acción: Personalizar 4">
            <a:hlinkClick r:id="rId8"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134" name="Botón de acción: Personalizar 16">
            <a:hlinkClick r:id="rId9"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135" name="Botón de acción: Personalizar 17">
            <a:hlinkClick r:id="rId10"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136" name="Botón de acción: Personalizar 18">
            <a:hlinkClick r:id="rId11"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137" name="Botón de acción: Personalizar 18">
            <a:hlinkClick r:id="rId11"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138" name="Botón de acción: Personalizar 18">
            <a:hlinkClick r:id="rId11"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52022" y="4380711"/>
            <a:ext cx="5979726" cy="3724085"/>
          </a:xfrm>
          <a:prstGeom prst="rect">
            <a:avLst/>
          </a:prstGeom>
        </p:spPr>
      </p:pic>
      <p:sp>
        <p:nvSpPr>
          <p:cNvPr id="109" name="CuadroTexto 10">
            <a:hlinkClick r:id="rId13"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110" name="CuadroTexto 10">
            <a:hlinkClick r:id="rId14"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latin typeface="ApexNew-Book"/>
                <a:cs typeface="ApexNew-Book"/>
              </a:rPr>
              <a:t>OPERACIONES</a:t>
            </a:r>
          </a:p>
        </p:txBody>
      </p:sp>
      <p:sp>
        <p:nvSpPr>
          <p:cNvPr id="111" name="CuadroTexto 9">
            <a:hlinkClick r:id="rId15"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latin typeface="ApexNew-Book"/>
                <a:cs typeface="ApexNew-Book"/>
              </a:rPr>
              <a:t>PRINCIPALES </a:t>
            </a:r>
            <a:endParaRPr lang="es-ES" sz="850" dirty="0">
              <a:latin typeface="ApexNew-Book"/>
              <a:cs typeface="ApexNew-Book"/>
            </a:endParaRPr>
          </a:p>
          <a:p>
            <a:pPr algn="ctr"/>
            <a:r>
              <a:rPr lang="es-ES" sz="850" dirty="0" smtClean="0">
                <a:latin typeface="ApexNew-Book"/>
                <a:cs typeface="ApexNew-Book"/>
              </a:rPr>
              <a:t>PROYECTOS </a:t>
            </a:r>
            <a:r>
              <a:rPr lang="es-ES" sz="850" dirty="0">
                <a:latin typeface="ApexNew-Book"/>
                <a:cs typeface="ApexNew-Book"/>
              </a:rPr>
              <a:t>2017 </a:t>
            </a:r>
          </a:p>
        </p:txBody>
      </p:sp>
      <p:sp>
        <p:nvSpPr>
          <p:cNvPr id="112" name="CuadroTexto 10">
            <a:hlinkClick r:id="rId16"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113" name="CuadroTexto 9">
            <a:hlinkClick r:id="rId17"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114" name="CuadroTexto 9">
            <a:hlinkClick r:id="rId18"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115" name="CuadroTexto 9">
            <a:hlinkClick r:id="rId19" action="ppaction://hlinksldjump"/>
          </p:cNvPr>
          <p:cNvSpPr txBox="1"/>
          <p:nvPr/>
        </p:nvSpPr>
        <p:spPr>
          <a:xfrm>
            <a:off x="4197490" y="1521068"/>
            <a:ext cx="1584591" cy="408697"/>
          </a:xfrm>
          <a:prstGeom prst="rect">
            <a:avLst/>
          </a:prstGeom>
          <a:noFill/>
        </p:spPr>
        <p:txBody>
          <a:bodyPr wrap="none" lIns="145664" tIns="72832" rIns="145664" bIns="72832" rtlCol="0">
            <a:spAutoFit/>
          </a:bodyPr>
          <a:lstStyle/>
          <a:p>
            <a:pPr algn="ctr"/>
            <a:r>
              <a:rPr lang="es-ES" sz="850" dirty="0">
                <a:solidFill>
                  <a:srgbClr val="FF0000"/>
                </a:solidFill>
                <a:latin typeface="ApexNew-Book"/>
                <a:cs typeface="ApexNew-Book"/>
              </a:rPr>
              <a:t>PRINCIPALES PROYECTOS </a:t>
            </a:r>
          </a:p>
          <a:p>
            <a:pPr algn="ctr"/>
            <a:r>
              <a:rPr lang="es-ES" sz="850" dirty="0">
                <a:solidFill>
                  <a:srgbClr val="FF0000"/>
                </a:solidFill>
                <a:latin typeface="ApexNew-Book"/>
                <a:cs typeface="ApexNew-Book"/>
              </a:rPr>
              <a:t>2017 EN EJECUCIÓN </a:t>
            </a:r>
          </a:p>
        </p:txBody>
      </p:sp>
    </p:spTree>
    <p:extLst>
      <p:ext uri="{BB962C8B-B14F-4D97-AF65-F5344CB8AC3E}">
        <p14:creationId xmlns:p14="http://schemas.microsoft.com/office/powerpoint/2010/main" val="921082345"/>
      </p:ext>
    </p:extLst>
  </p:cSld>
  <p:clrMapOvr>
    <a:masterClrMapping/>
  </p:clrMapOvr>
  <p:transition spd="slow" advClick="0">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24"/>
          <p:cNvSpPr/>
          <p:nvPr/>
        </p:nvSpPr>
        <p:spPr>
          <a:xfrm>
            <a:off x="7456246" y="2149065"/>
            <a:ext cx="4942381" cy="707886"/>
          </a:xfrm>
          <a:prstGeom prst="rect">
            <a:avLst/>
          </a:prstGeom>
        </p:spPr>
        <p:txBody>
          <a:bodyPr wrap="square">
            <a:spAutoFit/>
          </a:bodyPr>
          <a:lstStyle/>
          <a:p>
            <a:r>
              <a:rPr lang="es-ES" sz="4000" i="1" dirty="0">
                <a:solidFill>
                  <a:schemeClr val="tx2"/>
                </a:solidFill>
                <a:latin typeface="Apex New PS Heavy Proportional" pitchFamily="50" charset="0"/>
                <a:cs typeface="ApexNew-BoldItalic"/>
              </a:rPr>
              <a:t>MANTENIMIENTO</a:t>
            </a:r>
          </a:p>
        </p:txBody>
      </p:sp>
      <p:pic>
        <p:nvPicPr>
          <p:cNvPr id="26" name="Imagen 25" descr="FONDO"/>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 y="2983764"/>
            <a:ext cx="13003213" cy="5918936"/>
          </a:xfrm>
          <a:prstGeom prst="rect">
            <a:avLst/>
          </a:prstGeom>
        </p:spPr>
      </p:pic>
      <p:sp>
        <p:nvSpPr>
          <p:cNvPr id="29" name="Rectángulo 28"/>
          <p:cNvSpPr/>
          <p:nvPr/>
        </p:nvSpPr>
        <p:spPr>
          <a:xfrm>
            <a:off x="1455840" y="3149658"/>
            <a:ext cx="10744702" cy="5622779"/>
          </a:xfrm>
          <a:prstGeom prst="rect">
            <a:avLst/>
          </a:prstGeom>
          <a:solidFill>
            <a:schemeClr val="accent1">
              <a:lumMod val="20000"/>
              <a:lumOff val="80000"/>
              <a:alpha val="1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dirty="0">
              <a:latin typeface="ApexNew-Bold"/>
              <a:cs typeface="ApexNew-Bold"/>
            </a:endParaRPr>
          </a:p>
        </p:txBody>
      </p:sp>
      <p:cxnSp>
        <p:nvCxnSpPr>
          <p:cNvPr id="37" name="Conector recto 36"/>
          <p:cNvCxnSpPr/>
          <p:nvPr/>
        </p:nvCxnSpPr>
        <p:spPr>
          <a:xfrm>
            <a:off x="1241658" y="4165659"/>
            <a:ext cx="10958884" cy="0"/>
          </a:xfrm>
          <a:prstGeom prst="line">
            <a:avLst/>
          </a:prstGeom>
          <a:ln w="9525" cmpd="sng">
            <a:solidFill>
              <a:srgbClr val="78F3F9"/>
            </a:solidFill>
          </a:ln>
        </p:spPr>
        <p:style>
          <a:lnRef idx="2">
            <a:schemeClr val="accent1"/>
          </a:lnRef>
          <a:fillRef idx="0">
            <a:schemeClr val="accent1"/>
          </a:fillRef>
          <a:effectRef idx="1">
            <a:schemeClr val="accent1"/>
          </a:effectRef>
          <a:fontRef idx="minor">
            <a:schemeClr val="tx1"/>
          </a:fontRef>
        </p:style>
      </p:cxnSp>
      <p:cxnSp>
        <p:nvCxnSpPr>
          <p:cNvPr id="38" name="Conector recto 37"/>
          <p:cNvCxnSpPr/>
          <p:nvPr/>
        </p:nvCxnSpPr>
        <p:spPr>
          <a:xfrm>
            <a:off x="1241658" y="6121459"/>
            <a:ext cx="10958884" cy="0"/>
          </a:xfrm>
          <a:prstGeom prst="line">
            <a:avLst/>
          </a:prstGeom>
          <a:ln w="9525" cmpd="sng">
            <a:solidFill>
              <a:srgbClr val="78F3F9"/>
            </a:solidFill>
          </a:ln>
        </p:spPr>
        <p:style>
          <a:lnRef idx="2">
            <a:schemeClr val="accent1"/>
          </a:lnRef>
          <a:fillRef idx="0">
            <a:schemeClr val="accent1"/>
          </a:fillRef>
          <a:effectRef idx="1">
            <a:schemeClr val="accent1"/>
          </a:effectRef>
          <a:fontRef idx="minor">
            <a:schemeClr val="tx1"/>
          </a:fontRef>
        </p:style>
      </p:cxnSp>
      <p:cxnSp>
        <p:nvCxnSpPr>
          <p:cNvPr id="39" name="Conector recto 38"/>
          <p:cNvCxnSpPr/>
          <p:nvPr/>
        </p:nvCxnSpPr>
        <p:spPr>
          <a:xfrm>
            <a:off x="1455840" y="5002426"/>
            <a:ext cx="10744702" cy="1433"/>
          </a:xfrm>
          <a:prstGeom prst="line">
            <a:avLst/>
          </a:prstGeom>
          <a:ln w="9525" cmpd="sng">
            <a:solidFill>
              <a:srgbClr val="78F3F9"/>
            </a:solidFill>
          </a:ln>
        </p:spPr>
        <p:style>
          <a:lnRef idx="2">
            <a:schemeClr val="accent1"/>
          </a:lnRef>
          <a:fillRef idx="0">
            <a:schemeClr val="accent1"/>
          </a:fillRef>
          <a:effectRef idx="1">
            <a:schemeClr val="accent1"/>
          </a:effectRef>
          <a:fontRef idx="minor">
            <a:schemeClr val="tx1"/>
          </a:fontRef>
        </p:style>
      </p:cxnSp>
      <p:cxnSp>
        <p:nvCxnSpPr>
          <p:cNvPr id="40" name="Conector recto 39"/>
          <p:cNvCxnSpPr/>
          <p:nvPr/>
        </p:nvCxnSpPr>
        <p:spPr>
          <a:xfrm>
            <a:off x="1241658" y="7899459"/>
            <a:ext cx="10958884" cy="0"/>
          </a:xfrm>
          <a:prstGeom prst="line">
            <a:avLst/>
          </a:prstGeom>
          <a:ln w="9525" cmpd="sng">
            <a:solidFill>
              <a:srgbClr val="78F3F9"/>
            </a:solidFill>
          </a:ln>
        </p:spPr>
        <p:style>
          <a:lnRef idx="2">
            <a:schemeClr val="accent1"/>
          </a:lnRef>
          <a:fillRef idx="0">
            <a:schemeClr val="accent1"/>
          </a:fillRef>
          <a:effectRef idx="1">
            <a:schemeClr val="accent1"/>
          </a:effectRef>
          <a:fontRef idx="minor">
            <a:schemeClr val="tx1"/>
          </a:fontRef>
        </p:style>
      </p:cxnSp>
      <p:cxnSp>
        <p:nvCxnSpPr>
          <p:cNvPr id="41" name="Conector recto 40"/>
          <p:cNvCxnSpPr/>
          <p:nvPr/>
        </p:nvCxnSpPr>
        <p:spPr>
          <a:xfrm>
            <a:off x="1241658" y="6997759"/>
            <a:ext cx="10958884" cy="0"/>
          </a:xfrm>
          <a:prstGeom prst="line">
            <a:avLst/>
          </a:prstGeom>
          <a:ln w="9525" cmpd="sng">
            <a:solidFill>
              <a:srgbClr val="78F3F9"/>
            </a:solidFill>
          </a:ln>
        </p:spPr>
        <p:style>
          <a:lnRef idx="2">
            <a:schemeClr val="accent1"/>
          </a:lnRef>
          <a:fillRef idx="0">
            <a:schemeClr val="accent1"/>
          </a:fillRef>
          <a:effectRef idx="1">
            <a:schemeClr val="accent1"/>
          </a:effectRef>
          <a:fontRef idx="minor">
            <a:schemeClr val="tx1"/>
          </a:fontRef>
        </p:style>
      </p:cxnSp>
      <p:cxnSp>
        <p:nvCxnSpPr>
          <p:cNvPr id="42" name="Conector recto 41"/>
          <p:cNvCxnSpPr/>
          <p:nvPr/>
        </p:nvCxnSpPr>
        <p:spPr>
          <a:xfrm>
            <a:off x="1241658" y="8741451"/>
            <a:ext cx="10958884" cy="0"/>
          </a:xfrm>
          <a:prstGeom prst="line">
            <a:avLst/>
          </a:prstGeom>
          <a:ln w="9525" cmpd="sng">
            <a:solidFill>
              <a:srgbClr val="AEE7F9"/>
            </a:solidFill>
          </a:ln>
        </p:spPr>
        <p:style>
          <a:lnRef idx="2">
            <a:schemeClr val="accent1"/>
          </a:lnRef>
          <a:fillRef idx="0">
            <a:schemeClr val="accent1"/>
          </a:fillRef>
          <a:effectRef idx="1">
            <a:schemeClr val="accent1"/>
          </a:effectRef>
          <a:fontRef idx="minor">
            <a:schemeClr val="tx1"/>
          </a:fontRef>
        </p:style>
      </p:cxnSp>
      <p:cxnSp>
        <p:nvCxnSpPr>
          <p:cNvPr id="43" name="Conector recto 42"/>
          <p:cNvCxnSpPr/>
          <p:nvPr/>
        </p:nvCxnSpPr>
        <p:spPr>
          <a:xfrm>
            <a:off x="1241658" y="3124259"/>
            <a:ext cx="10958884" cy="0"/>
          </a:xfrm>
          <a:prstGeom prst="line">
            <a:avLst/>
          </a:prstGeom>
          <a:ln w="9525" cmpd="sng">
            <a:solidFill>
              <a:srgbClr val="78F3F9"/>
            </a:solidFill>
          </a:ln>
        </p:spPr>
        <p:style>
          <a:lnRef idx="2">
            <a:schemeClr val="accent1"/>
          </a:lnRef>
          <a:fillRef idx="0">
            <a:schemeClr val="accent1"/>
          </a:fillRef>
          <a:effectRef idx="1">
            <a:schemeClr val="accent1"/>
          </a:effectRef>
          <a:fontRef idx="minor">
            <a:schemeClr val="tx1"/>
          </a:fontRef>
        </p:style>
      </p:cxnSp>
      <p:sp>
        <p:nvSpPr>
          <p:cNvPr id="44" name="CuadroTexto 43"/>
          <p:cNvSpPr txBox="1"/>
          <p:nvPr/>
        </p:nvSpPr>
        <p:spPr>
          <a:xfrm>
            <a:off x="4139551" y="3517583"/>
            <a:ext cx="7597529" cy="355482"/>
          </a:xfrm>
          <a:prstGeom prst="rect">
            <a:avLst/>
          </a:prstGeom>
          <a:noFill/>
        </p:spPr>
        <p:txBody>
          <a:bodyPr wrap="none" rtlCol="0">
            <a:spAutoFit/>
          </a:bodyPr>
          <a:lstStyle/>
          <a:p>
            <a:pPr>
              <a:lnSpc>
                <a:spcPct val="95000"/>
              </a:lnSpc>
              <a:spcAft>
                <a:spcPts val="427"/>
              </a:spcAft>
              <a:buClr>
                <a:srgbClr val="004997"/>
              </a:buClr>
            </a:pPr>
            <a:r>
              <a:rPr lang="es-PE" sz="1800" dirty="0">
                <a:solidFill>
                  <a:schemeClr val="bg1">
                    <a:lumMod val="50000"/>
                  </a:schemeClr>
                </a:solidFill>
                <a:latin typeface="Apex New Medium" panose="02010600040501010103" charset="0"/>
                <a:ea typeface="Apex New Medium" panose="02010600040501010103" charset="0"/>
              </a:rPr>
              <a:t>Puesta en operación del nuevo sistema </a:t>
            </a:r>
            <a:r>
              <a:rPr lang="es-PE" sz="1800" dirty="0" err="1">
                <a:solidFill>
                  <a:schemeClr val="bg1">
                    <a:lumMod val="50000"/>
                  </a:schemeClr>
                </a:solidFill>
                <a:latin typeface="Apex New Medium" panose="02010600040501010103" charset="0"/>
                <a:ea typeface="Apex New Medium" panose="02010600040501010103" charset="0"/>
              </a:rPr>
              <a:t>Energy</a:t>
            </a:r>
            <a:r>
              <a:rPr lang="es-PE" sz="1800" dirty="0">
                <a:solidFill>
                  <a:schemeClr val="bg1">
                    <a:lumMod val="50000"/>
                  </a:schemeClr>
                </a:solidFill>
                <a:latin typeface="Apex New Medium" panose="02010600040501010103" charset="0"/>
                <a:ea typeface="Apex New Medium" panose="02010600040501010103" charset="0"/>
              </a:rPr>
              <a:t> Management </a:t>
            </a:r>
            <a:r>
              <a:rPr lang="es-PE" sz="1800" dirty="0" err="1">
                <a:solidFill>
                  <a:schemeClr val="bg1">
                    <a:lumMod val="50000"/>
                  </a:schemeClr>
                </a:solidFill>
                <a:latin typeface="Apex New Medium" panose="02010600040501010103" charset="0"/>
                <a:ea typeface="Apex New Medium" panose="02010600040501010103" charset="0"/>
              </a:rPr>
              <a:t>System</a:t>
            </a:r>
            <a:r>
              <a:rPr lang="es-PE" sz="1800" dirty="0">
                <a:solidFill>
                  <a:schemeClr val="bg1">
                    <a:lumMod val="50000"/>
                  </a:schemeClr>
                </a:solidFill>
                <a:latin typeface="Apex New Medium" panose="02010600040501010103" charset="0"/>
                <a:ea typeface="Apex New Medium" panose="02010600040501010103" charset="0"/>
              </a:rPr>
              <a:t> de IBM.</a:t>
            </a:r>
          </a:p>
        </p:txBody>
      </p:sp>
      <p:sp>
        <p:nvSpPr>
          <p:cNvPr id="45" name="CuadroTexto 44"/>
          <p:cNvSpPr txBox="1"/>
          <p:nvPr/>
        </p:nvSpPr>
        <p:spPr>
          <a:xfrm>
            <a:off x="4139551" y="4321851"/>
            <a:ext cx="7513759" cy="618631"/>
          </a:xfrm>
          <a:prstGeom prst="rect">
            <a:avLst/>
          </a:prstGeom>
          <a:noFill/>
        </p:spPr>
        <p:txBody>
          <a:bodyPr wrap="square" rtlCol="0">
            <a:spAutoFit/>
          </a:bodyPr>
          <a:lstStyle/>
          <a:p>
            <a:pPr>
              <a:lnSpc>
                <a:spcPct val="95000"/>
              </a:lnSpc>
              <a:spcAft>
                <a:spcPts val="427"/>
              </a:spcAft>
              <a:buClr>
                <a:srgbClr val="004997"/>
              </a:buClr>
            </a:pPr>
            <a:r>
              <a:rPr lang="es-PE" sz="1800" dirty="0">
                <a:solidFill>
                  <a:schemeClr val="bg1">
                    <a:lumMod val="50000"/>
                  </a:schemeClr>
                </a:solidFill>
                <a:latin typeface="Apex New Medium" panose="02010600040501010103" charset="0"/>
                <a:ea typeface="Apex New Medium" panose="02010600040501010103" charset="0"/>
              </a:rPr>
              <a:t>Habilitación del nuevo sistema de aromatización en las áreas públicas del aeropuerto.</a:t>
            </a:r>
          </a:p>
        </p:txBody>
      </p:sp>
      <p:sp>
        <p:nvSpPr>
          <p:cNvPr id="46" name="CuadroTexto 45"/>
          <p:cNvSpPr txBox="1"/>
          <p:nvPr/>
        </p:nvSpPr>
        <p:spPr>
          <a:xfrm>
            <a:off x="4139551" y="5257859"/>
            <a:ext cx="7560811" cy="618631"/>
          </a:xfrm>
          <a:prstGeom prst="rect">
            <a:avLst/>
          </a:prstGeom>
          <a:noFill/>
        </p:spPr>
        <p:txBody>
          <a:bodyPr wrap="square" rtlCol="0">
            <a:spAutoFit/>
          </a:bodyPr>
          <a:lstStyle/>
          <a:p>
            <a:pPr>
              <a:lnSpc>
                <a:spcPct val="95000"/>
              </a:lnSpc>
              <a:spcAft>
                <a:spcPts val="427"/>
              </a:spcAft>
              <a:buClr>
                <a:srgbClr val="004997"/>
              </a:buClr>
            </a:pPr>
            <a:r>
              <a:rPr lang="es-PE" sz="1800" dirty="0">
                <a:solidFill>
                  <a:schemeClr val="bg1">
                    <a:lumMod val="50000"/>
                  </a:schemeClr>
                </a:solidFill>
                <a:latin typeface="Apex New Medium" panose="02010600040501010103" charset="0"/>
                <a:ea typeface="Apex New Medium" panose="02010600040501010103" charset="0"/>
              </a:rPr>
              <a:t>Instalación de cortinas de aire en todas las puertas de entrada al aeropuerto, reduciendo considerablemente la pérdida de aire acondicionado.</a:t>
            </a:r>
          </a:p>
        </p:txBody>
      </p:sp>
      <p:sp>
        <p:nvSpPr>
          <p:cNvPr id="47" name="CuadroTexto 46"/>
          <p:cNvSpPr txBox="1"/>
          <p:nvPr/>
        </p:nvSpPr>
        <p:spPr>
          <a:xfrm>
            <a:off x="4139551" y="6420616"/>
            <a:ext cx="5166992" cy="355482"/>
          </a:xfrm>
          <a:prstGeom prst="rect">
            <a:avLst/>
          </a:prstGeom>
          <a:noFill/>
        </p:spPr>
        <p:txBody>
          <a:bodyPr wrap="none" rtlCol="0">
            <a:spAutoFit/>
          </a:bodyPr>
          <a:lstStyle/>
          <a:p>
            <a:pPr>
              <a:lnSpc>
                <a:spcPct val="95000"/>
              </a:lnSpc>
              <a:spcAft>
                <a:spcPts val="427"/>
              </a:spcAft>
              <a:buClr>
                <a:srgbClr val="004997"/>
              </a:buClr>
            </a:pPr>
            <a:r>
              <a:rPr lang="es-PE" sz="1800" dirty="0">
                <a:solidFill>
                  <a:schemeClr val="bg1">
                    <a:lumMod val="50000"/>
                  </a:schemeClr>
                </a:solidFill>
                <a:latin typeface="Apex New Medium" panose="02010600040501010103" charset="0"/>
                <a:ea typeface="Apex New Medium" panose="02010600040501010103" charset="0"/>
              </a:rPr>
              <a:t>Mantenimiento correctivo de 05 equipos </a:t>
            </a:r>
            <a:r>
              <a:rPr lang="es-PE" sz="1800" dirty="0" err="1">
                <a:solidFill>
                  <a:schemeClr val="bg1">
                    <a:lumMod val="50000"/>
                  </a:schemeClr>
                </a:solidFill>
                <a:latin typeface="Apex New Medium" panose="02010600040501010103" charset="0"/>
                <a:ea typeface="Apex New Medium" panose="02010600040501010103" charset="0"/>
              </a:rPr>
              <a:t>Rooftops</a:t>
            </a:r>
            <a:r>
              <a:rPr lang="es-PE" sz="1800" dirty="0">
                <a:solidFill>
                  <a:schemeClr val="bg1">
                    <a:lumMod val="50000"/>
                  </a:schemeClr>
                </a:solidFill>
                <a:latin typeface="Apex New Medium" panose="02010600040501010103" charset="0"/>
                <a:ea typeface="Apex New Medium" panose="02010600040501010103" charset="0"/>
              </a:rPr>
              <a:t>.</a:t>
            </a:r>
          </a:p>
        </p:txBody>
      </p:sp>
      <p:sp>
        <p:nvSpPr>
          <p:cNvPr id="48" name="CuadroTexto 47"/>
          <p:cNvSpPr txBox="1"/>
          <p:nvPr/>
        </p:nvSpPr>
        <p:spPr>
          <a:xfrm>
            <a:off x="4139551" y="7126504"/>
            <a:ext cx="7492185" cy="646331"/>
          </a:xfrm>
          <a:prstGeom prst="rect">
            <a:avLst/>
          </a:prstGeom>
          <a:noFill/>
        </p:spPr>
        <p:txBody>
          <a:bodyPr wrap="square" rtlCol="0">
            <a:spAutoFit/>
          </a:bodyPr>
          <a:lstStyle/>
          <a:p>
            <a:r>
              <a:rPr lang="es-PE" sz="1800" dirty="0">
                <a:solidFill>
                  <a:schemeClr val="bg1">
                    <a:lumMod val="50000"/>
                  </a:schemeClr>
                </a:solidFill>
                <a:latin typeface="Apex New Medium" panose="02010600040501010103" charset="0"/>
                <a:ea typeface="Apex New Medium" panose="02010600040501010103" charset="0"/>
              </a:rPr>
              <a:t>Elaboración e implementación del Plan de Control de Calidad de agua para consumo humano (PCC) en los sistemas agua potable del aeropuerto.</a:t>
            </a:r>
            <a:endParaRPr lang="es-ES" sz="1800" dirty="0">
              <a:solidFill>
                <a:schemeClr val="bg1">
                  <a:lumMod val="50000"/>
                </a:schemeClr>
              </a:solidFill>
              <a:latin typeface="Apex New Medium" panose="02010600040501010103" charset="0"/>
              <a:ea typeface="Apex New Medium" panose="02010600040501010103" charset="0"/>
              <a:cs typeface="ApexNew-Medium"/>
            </a:endParaRPr>
          </a:p>
        </p:txBody>
      </p:sp>
      <p:sp>
        <p:nvSpPr>
          <p:cNvPr id="49" name="CuadroTexto 48"/>
          <p:cNvSpPr txBox="1"/>
          <p:nvPr/>
        </p:nvSpPr>
        <p:spPr>
          <a:xfrm>
            <a:off x="4139551" y="8192552"/>
            <a:ext cx="7739042" cy="369332"/>
          </a:xfrm>
          <a:prstGeom prst="rect">
            <a:avLst/>
          </a:prstGeom>
          <a:noFill/>
        </p:spPr>
        <p:txBody>
          <a:bodyPr wrap="none" rtlCol="0">
            <a:spAutoFit/>
          </a:bodyPr>
          <a:lstStyle/>
          <a:p>
            <a:pPr>
              <a:buClr>
                <a:srgbClr val="004997"/>
              </a:buClr>
            </a:pPr>
            <a:r>
              <a:rPr lang="es-PE" sz="1800" dirty="0">
                <a:solidFill>
                  <a:schemeClr val="bg1">
                    <a:lumMod val="50000"/>
                  </a:schemeClr>
                </a:solidFill>
                <a:latin typeface="Apex New Medium" panose="02010600040501010103" charset="0"/>
                <a:ea typeface="Apex New Medium" panose="02010600040501010103" charset="0"/>
              </a:rPr>
              <a:t>Ejecución del Programa de Mantenimiento 2017 con el presupuesto asignado.</a:t>
            </a:r>
          </a:p>
        </p:txBody>
      </p:sp>
      <p:pic>
        <p:nvPicPr>
          <p:cNvPr id="50" name="Picture 4" descr="P2250066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394" y="3132791"/>
            <a:ext cx="2604023" cy="195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394" y="6781323"/>
            <a:ext cx="2598526" cy="1999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3">
            <a:extLst>
              <a:ext uri="{FF2B5EF4-FFF2-40B4-BE49-F238E27FC236}">
                <a16:creationId xmlns:a16="http://schemas.microsoft.com/office/drawing/2014/main" xmlns="" id="{99241AB7-8E5E-448A-BAAC-B2E73EE96C7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029746" y="5010957"/>
            <a:ext cx="2602800" cy="1780029"/>
          </a:xfrm>
          <a:prstGeom prst="rect">
            <a:avLst/>
          </a:prstGeom>
        </p:spPr>
      </p:pic>
      <p:sp>
        <p:nvSpPr>
          <p:cNvPr id="53"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55" name="Marcador de contenido 10">
            <a:hlinkClick r:id="" action="ppaction://hlinkshowjump?jump=next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56" name="Marcador de contenido 10">
            <a:hlinkClick r:id="" action="ppaction://hlinkshowjump?jump=previous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57" name="Marcador de contenido 5" descr="casita.png">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58" name="Botón de acción: Personalizar 4">
            <a:hlinkClick r:id="rId10"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59" name="Botón de acción: Personalizar 16">
            <a:hlinkClick r:id="rId11"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60" name="Botón de acción: Personalizar 17">
            <a:hlinkClick r:id="rId12"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61" name="Botón de acción: Personalizar 18">
            <a:hlinkClick r:id="rId13"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62" name="Botón de acción: Personalizar 18">
            <a:hlinkClick r:id="rId13"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63" name="Botón de acción: Personalizar 18">
            <a:hlinkClick r:id="rId13"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68" name="CuadroTexto 10">
            <a:hlinkClick r:id="rId14"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70" name="CuadroTexto 10">
            <a:hlinkClick r:id="rId15"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latin typeface="ApexNew-Book"/>
                <a:cs typeface="ApexNew-Book"/>
              </a:rPr>
              <a:t>OPERACIONES</a:t>
            </a:r>
          </a:p>
        </p:txBody>
      </p:sp>
      <p:sp>
        <p:nvSpPr>
          <p:cNvPr id="71" name="CuadroTexto 9">
            <a:hlinkClick r:id="rId16"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latin typeface="ApexNew-Book"/>
                <a:cs typeface="ApexNew-Book"/>
              </a:rPr>
              <a:t>PRINCIPALES </a:t>
            </a:r>
            <a:endParaRPr lang="es-ES" sz="850" dirty="0">
              <a:latin typeface="ApexNew-Book"/>
              <a:cs typeface="ApexNew-Book"/>
            </a:endParaRPr>
          </a:p>
          <a:p>
            <a:pPr algn="ctr"/>
            <a:r>
              <a:rPr lang="es-ES" sz="850" dirty="0" smtClean="0">
                <a:latin typeface="ApexNew-Book"/>
                <a:cs typeface="ApexNew-Book"/>
              </a:rPr>
              <a:t>PROYECTOS </a:t>
            </a:r>
            <a:r>
              <a:rPr lang="es-ES" sz="850" dirty="0">
                <a:latin typeface="ApexNew-Book"/>
                <a:cs typeface="ApexNew-Book"/>
              </a:rPr>
              <a:t>2017 </a:t>
            </a:r>
          </a:p>
        </p:txBody>
      </p:sp>
      <p:sp>
        <p:nvSpPr>
          <p:cNvPr id="72" name="CuadroTexto 10">
            <a:hlinkClick r:id="rId17"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MANTENIMIENTO</a:t>
            </a:r>
          </a:p>
        </p:txBody>
      </p:sp>
      <p:sp>
        <p:nvSpPr>
          <p:cNvPr id="73" name="CuadroTexto 9">
            <a:hlinkClick r:id="rId18"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74" name="CuadroTexto 9">
            <a:hlinkClick r:id="rId19"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75" name="CuadroTexto 9">
            <a:hlinkClick r:id="rId20" action="ppaction://hlinksldjump"/>
          </p:cNvPr>
          <p:cNvSpPr txBox="1"/>
          <p:nvPr/>
        </p:nvSpPr>
        <p:spPr>
          <a:xfrm>
            <a:off x="4197490" y="1521068"/>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spTree>
    <p:extLst>
      <p:ext uri="{BB962C8B-B14F-4D97-AF65-F5344CB8AC3E}">
        <p14:creationId xmlns:p14="http://schemas.microsoft.com/office/powerpoint/2010/main" val="2524500292"/>
      </p:ext>
    </p:extLst>
  </p:cSld>
  <p:clrMapOvr>
    <a:masterClrMapping/>
  </p:clrMapOvr>
  <p:transition spd="slow" advClick="0">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bject 2"/>
          <p:cNvSpPr/>
          <p:nvPr/>
        </p:nvSpPr>
        <p:spPr>
          <a:xfrm>
            <a:off x="0" y="2866030"/>
            <a:ext cx="13003530" cy="4204047"/>
          </a:xfrm>
          <a:custGeom>
            <a:avLst/>
            <a:gdLst/>
            <a:ahLst/>
            <a:cxnLst/>
            <a:rect l="l" t="t" r="r" b="b"/>
            <a:pathLst>
              <a:path w="13003530" h="3806190">
                <a:moveTo>
                  <a:pt x="0" y="3805796"/>
                </a:moveTo>
                <a:lnTo>
                  <a:pt x="13003149" y="3805796"/>
                </a:lnTo>
                <a:lnTo>
                  <a:pt x="13003149" y="0"/>
                </a:lnTo>
                <a:lnTo>
                  <a:pt x="0" y="0"/>
                </a:lnTo>
                <a:lnTo>
                  <a:pt x="0" y="3805796"/>
                </a:lnTo>
                <a:close/>
              </a:path>
            </a:pathLst>
          </a:custGeom>
          <a:solidFill>
            <a:srgbClr val="8ED1E9"/>
          </a:solidFill>
        </p:spPr>
        <p:txBody>
          <a:bodyPr wrap="square" lIns="0" tIns="0" rIns="0" bIns="0" rtlCol="0"/>
          <a:lstStyle/>
          <a:p>
            <a:endParaRPr/>
          </a:p>
        </p:txBody>
      </p:sp>
      <p:sp>
        <p:nvSpPr>
          <p:cNvPr id="62" name="object 3"/>
          <p:cNvSpPr txBox="1"/>
          <p:nvPr/>
        </p:nvSpPr>
        <p:spPr>
          <a:xfrm>
            <a:off x="1987599" y="4885666"/>
            <a:ext cx="7306521" cy="1515800"/>
          </a:xfrm>
          <a:prstGeom prst="rect">
            <a:avLst/>
          </a:prstGeom>
        </p:spPr>
        <p:txBody>
          <a:bodyPr vert="horz" wrap="square" lIns="0" tIns="12700" rIns="0" bIns="0" rtlCol="0">
            <a:spAutoFit/>
          </a:bodyPr>
          <a:lstStyle/>
          <a:p>
            <a:pPr marL="12700">
              <a:lnSpc>
                <a:spcPct val="100000"/>
              </a:lnSpc>
              <a:spcBef>
                <a:spcPts val="100"/>
              </a:spcBef>
            </a:pPr>
            <a:r>
              <a:rPr sz="3200" b="1" spc="30" dirty="0" err="1">
                <a:solidFill>
                  <a:srgbClr val="1F487C"/>
                </a:solidFill>
                <a:latin typeface="Apex New PS Bold Proportional" pitchFamily="50" charset="0"/>
                <a:ea typeface="Apex New Medium" panose="02010600040501010103" charset="0"/>
                <a:cs typeface="Calibri"/>
              </a:rPr>
              <a:t>Ampliación</a:t>
            </a:r>
            <a:r>
              <a:rPr sz="3200" b="1" spc="30" dirty="0">
                <a:solidFill>
                  <a:srgbClr val="1F487C"/>
                </a:solidFill>
                <a:latin typeface="Apex New PS Bold Proportional" pitchFamily="50" charset="0"/>
                <a:ea typeface="Apex New Medium" panose="02010600040501010103" charset="0"/>
                <a:cs typeface="Calibri"/>
              </a:rPr>
              <a:t> </a:t>
            </a:r>
            <a:r>
              <a:rPr sz="3200" b="1" spc="15" dirty="0">
                <a:solidFill>
                  <a:srgbClr val="1F487C"/>
                </a:solidFill>
                <a:latin typeface="Apex New PS Bold Proportional" pitchFamily="50" charset="0"/>
                <a:ea typeface="Apex New Medium" panose="02010600040501010103" charset="0"/>
                <a:cs typeface="Calibri"/>
              </a:rPr>
              <a:t>de</a:t>
            </a:r>
            <a:endParaRPr lang="es-ES" sz="3200" b="1" spc="15" dirty="0">
              <a:solidFill>
                <a:srgbClr val="1F487C"/>
              </a:solidFill>
              <a:latin typeface="Apex New PS Bold Proportional" pitchFamily="50" charset="0"/>
              <a:ea typeface="Apex New Medium" panose="02010600040501010103" charset="0"/>
              <a:cs typeface="Calibri"/>
            </a:endParaRPr>
          </a:p>
          <a:p>
            <a:pPr marL="12700">
              <a:lnSpc>
                <a:spcPct val="100000"/>
              </a:lnSpc>
              <a:spcBef>
                <a:spcPts val="100"/>
              </a:spcBef>
            </a:pPr>
            <a:r>
              <a:rPr sz="3200" b="1" spc="25" dirty="0" err="1">
                <a:solidFill>
                  <a:srgbClr val="1F487C"/>
                </a:solidFill>
                <a:latin typeface="Apex New PS Bold Proportional" pitchFamily="50" charset="0"/>
                <a:ea typeface="Apex New Medium" panose="02010600040501010103" charset="0"/>
                <a:cs typeface="Calibri"/>
              </a:rPr>
              <a:t>capacidad</a:t>
            </a:r>
            <a:r>
              <a:rPr sz="3200" b="1" spc="25" dirty="0">
                <a:solidFill>
                  <a:srgbClr val="1F487C"/>
                </a:solidFill>
                <a:latin typeface="Apex New PS Bold Proportional" pitchFamily="50" charset="0"/>
                <a:ea typeface="Apex New Medium" panose="02010600040501010103" charset="0"/>
                <a:cs typeface="Calibri"/>
              </a:rPr>
              <a:t> </a:t>
            </a:r>
            <a:r>
              <a:rPr sz="3200" b="1" spc="15" dirty="0">
                <a:solidFill>
                  <a:srgbClr val="1F487C"/>
                </a:solidFill>
                <a:latin typeface="Apex New PS Bold Proportional" pitchFamily="50" charset="0"/>
                <a:ea typeface="Apex New Medium" panose="02010600040501010103" charset="0"/>
                <a:cs typeface="Calibri"/>
              </a:rPr>
              <a:t>de</a:t>
            </a:r>
            <a:r>
              <a:rPr sz="3200" b="1" spc="-360" dirty="0">
                <a:solidFill>
                  <a:srgbClr val="1F487C"/>
                </a:solidFill>
                <a:latin typeface="Apex New PS Bold Proportional" pitchFamily="50" charset="0"/>
                <a:ea typeface="Apex New Medium" panose="02010600040501010103" charset="0"/>
                <a:cs typeface="Calibri"/>
              </a:rPr>
              <a:t> </a:t>
            </a:r>
            <a:r>
              <a:rPr sz="3200" b="1" spc="30" dirty="0" err="1">
                <a:solidFill>
                  <a:srgbClr val="1F487C"/>
                </a:solidFill>
                <a:latin typeface="Apex New PS Bold Proportional" pitchFamily="50" charset="0"/>
                <a:ea typeface="Apex New Medium" panose="02010600040501010103" charset="0"/>
                <a:cs typeface="Calibri"/>
              </a:rPr>
              <a:t>atención</a:t>
            </a:r>
            <a:endParaRPr lang="es-ES" sz="3200" b="1" spc="30" dirty="0">
              <a:solidFill>
                <a:srgbClr val="1F487C"/>
              </a:solidFill>
              <a:latin typeface="Apex New PS Bold Proportional" pitchFamily="50" charset="0"/>
              <a:ea typeface="Apex New Medium" panose="02010600040501010103" charset="0"/>
              <a:cs typeface="Calibri"/>
            </a:endParaRPr>
          </a:p>
          <a:p>
            <a:pPr marL="12700">
              <a:spcBef>
                <a:spcPts val="100"/>
              </a:spcBef>
            </a:pPr>
            <a:r>
              <a:rPr lang="es-ES" sz="3200" b="1" spc="15" dirty="0">
                <a:solidFill>
                  <a:srgbClr val="1F487C"/>
                </a:solidFill>
                <a:latin typeface="Apex New PS Bold Proportional" pitchFamily="50" charset="0"/>
                <a:ea typeface="Apex New Medium" panose="02010600040501010103" charset="0"/>
                <a:cs typeface="Calibri"/>
              </a:rPr>
              <a:t>de</a:t>
            </a:r>
            <a:r>
              <a:rPr lang="es-ES" sz="3200" b="1" spc="-75" dirty="0">
                <a:solidFill>
                  <a:srgbClr val="1F487C"/>
                </a:solidFill>
                <a:latin typeface="Apex New PS Bold Proportional" pitchFamily="50" charset="0"/>
                <a:ea typeface="Apex New Medium" panose="02010600040501010103" charset="0"/>
                <a:cs typeface="Calibri"/>
              </a:rPr>
              <a:t> </a:t>
            </a:r>
            <a:r>
              <a:rPr lang="es-ES" sz="3200" b="1" spc="50" dirty="0" smtClean="0">
                <a:solidFill>
                  <a:srgbClr val="1F487C"/>
                </a:solidFill>
                <a:latin typeface="Apex New PS Bold Proportional" pitchFamily="50" charset="0"/>
                <a:ea typeface="Apex New Medium" panose="02010600040501010103" charset="0"/>
                <a:cs typeface="Calibri"/>
              </a:rPr>
              <a:t>pasajeros:</a:t>
            </a:r>
            <a:endParaRPr sz="3200" dirty="0">
              <a:latin typeface="Apex New Medium" panose="02010600040501010103" charset="0"/>
              <a:ea typeface="Apex New Medium" panose="02010600040501010103" charset="0"/>
              <a:cs typeface="Calibri"/>
            </a:endParaRPr>
          </a:p>
        </p:txBody>
      </p:sp>
      <p:sp>
        <p:nvSpPr>
          <p:cNvPr id="64" name="object 7"/>
          <p:cNvSpPr/>
          <p:nvPr/>
        </p:nvSpPr>
        <p:spPr>
          <a:xfrm>
            <a:off x="11874501" y="3644894"/>
            <a:ext cx="1129030" cy="5029200"/>
          </a:xfrm>
          <a:custGeom>
            <a:avLst/>
            <a:gdLst/>
            <a:ahLst/>
            <a:cxnLst/>
            <a:rect l="l" t="t" r="r" b="b"/>
            <a:pathLst>
              <a:path w="1129029" h="5029200">
                <a:moveTo>
                  <a:pt x="0" y="0"/>
                </a:moveTo>
                <a:lnTo>
                  <a:pt x="0" y="5029200"/>
                </a:lnTo>
                <a:lnTo>
                  <a:pt x="1128649" y="5029200"/>
                </a:lnTo>
                <a:lnTo>
                  <a:pt x="1128649" y="701738"/>
                </a:lnTo>
                <a:lnTo>
                  <a:pt x="0" y="0"/>
                </a:lnTo>
                <a:close/>
              </a:path>
            </a:pathLst>
          </a:custGeom>
          <a:solidFill>
            <a:srgbClr val="092544"/>
          </a:solidFill>
        </p:spPr>
        <p:txBody>
          <a:bodyPr wrap="square" lIns="0" tIns="0" rIns="0" bIns="0" rtlCol="0"/>
          <a:lstStyle/>
          <a:p>
            <a:endParaRPr/>
          </a:p>
        </p:txBody>
      </p:sp>
      <p:sp>
        <p:nvSpPr>
          <p:cNvPr id="65" name="object 8"/>
          <p:cNvSpPr/>
          <p:nvPr/>
        </p:nvSpPr>
        <p:spPr>
          <a:xfrm>
            <a:off x="0" y="7069683"/>
            <a:ext cx="13003530" cy="1690370"/>
          </a:xfrm>
          <a:custGeom>
            <a:avLst/>
            <a:gdLst/>
            <a:ahLst/>
            <a:cxnLst/>
            <a:rect l="l" t="t" r="r" b="b"/>
            <a:pathLst>
              <a:path w="13003530" h="1690370">
                <a:moveTo>
                  <a:pt x="0" y="1690141"/>
                </a:moveTo>
                <a:lnTo>
                  <a:pt x="13003149" y="1690141"/>
                </a:lnTo>
                <a:lnTo>
                  <a:pt x="13003149" y="0"/>
                </a:lnTo>
                <a:lnTo>
                  <a:pt x="0" y="0"/>
                </a:lnTo>
                <a:lnTo>
                  <a:pt x="0" y="1690141"/>
                </a:lnTo>
                <a:close/>
              </a:path>
            </a:pathLst>
          </a:custGeom>
          <a:solidFill>
            <a:srgbClr val="29AAE0"/>
          </a:solidFill>
        </p:spPr>
        <p:txBody>
          <a:bodyPr wrap="square" lIns="0" tIns="0" rIns="0" bIns="0" rtlCol="0"/>
          <a:lstStyle/>
          <a:p>
            <a:endParaRPr/>
          </a:p>
        </p:txBody>
      </p:sp>
      <p:sp>
        <p:nvSpPr>
          <p:cNvPr id="66" name="object 9"/>
          <p:cNvSpPr/>
          <p:nvPr/>
        </p:nvSpPr>
        <p:spPr>
          <a:xfrm>
            <a:off x="0" y="8684858"/>
            <a:ext cx="106680" cy="75565"/>
          </a:xfrm>
          <a:custGeom>
            <a:avLst/>
            <a:gdLst/>
            <a:ahLst/>
            <a:cxnLst/>
            <a:rect l="l" t="t" r="r" b="b"/>
            <a:pathLst>
              <a:path w="106680" h="75565">
                <a:moveTo>
                  <a:pt x="0" y="0"/>
                </a:moveTo>
                <a:lnTo>
                  <a:pt x="106163" y="74961"/>
                </a:lnTo>
              </a:path>
            </a:pathLst>
          </a:custGeom>
          <a:ln w="43611">
            <a:solidFill>
              <a:srgbClr val="FFFFFF"/>
            </a:solidFill>
          </a:ln>
        </p:spPr>
        <p:txBody>
          <a:bodyPr wrap="square" lIns="0" tIns="0" rIns="0" bIns="0" rtlCol="0"/>
          <a:lstStyle/>
          <a:p>
            <a:endParaRPr/>
          </a:p>
        </p:txBody>
      </p:sp>
      <p:sp>
        <p:nvSpPr>
          <p:cNvPr id="67" name="object 10"/>
          <p:cNvSpPr/>
          <p:nvPr/>
        </p:nvSpPr>
        <p:spPr>
          <a:xfrm>
            <a:off x="0" y="8068903"/>
            <a:ext cx="978535" cy="691515"/>
          </a:xfrm>
          <a:custGeom>
            <a:avLst/>
            <a:gdLst/>
            <a:ahLst/>
            <a:cxnLst/>
            <a:rect l="l" t="t" r="r" b="b"/>
            <a:pathLst>
              <a:path w="978535" h="691515">
                <a:moveTo>
                  <a:pt x="0" y="0"/>
                </a:moveTo>
                <a:lnTo>
                  <a:pt x="978494" y="690916"/>
                </a:lnTo>
              </a:path>
            </a:pathLst>
          </a:custGeom>
          <a:ln w="43611">
            <a:solidFill>
              <a:srgbClr val="FFFFFF"/>
            </a:solidFill>
          </a:ln>
        </p:spPr>
        <p:txBody>
          <a:bodyPr wrap="square" lIns="0" tIns="0" rIns="0" bIns="0" rtlCol="0"/>
          <a:lstStyle/>
          <a:p>
            <a:endParaRPr/>
          </a:p>
        </p:txBody>
      </p:sp>
      <p:sp>
        <p:nvSpPr>
          <p:cNvPr id="68" name="object 11"/>
          <p:cNvSpPr/>
          <p:nvPr/>
        </p:nvSpPr>
        <p:spPr>
          <a:xfrm>
            <a:off x="0" y="7452951"/>
            <a:ext cx="1851025" cy="1307465"/>
          </a:xfrm>
          <a:custGeom>
            <a:avLst/>
            <a:gdLst/>
            <a:ahLst/>
            <a:cxnLst/>
            <a:rect l="l" t="t" r="r" b="b"/>
            <a:pathLst>
              <a:path w="1851025" h="1307465">
                <a:moveTo>
                  <a:pt x="0" y="0"/>
                </a:moveTo>
                <a:lnTo>
                  <a:pt x="1850812" y="1306868"/>
                </a:lnTo>
              </a:path>
            </a:pathLst>
          </a:custGeom>
          <a:ln w="43611">
            <a:solidFill>
              <a:srgbClr val="FFFFFF"/>
            </a:solidFill>
          </a:ln>
        </p:spPr>
        <p:txBody>
          <a:bodyPr wrap="square" lIns="0" tIns="0" rIns="0" bIns="0" rtlCol="0"/>
          <a:lstStyle/>
          <a:p>
            <a:endParaRPr/>
          </a:p>
        </p:txBody>
      </p:sp>
      <p:sp>
        <p:nvSpPr>
          <p:cNvPr id="69" name="object 12"/>
          <p:cNvSpPr/>
          <p:nvPr/>
        </p:nvSpPr>
        <p:spPr>
          <a:xfrm>
            <a:off x="311522" y="7056966"/>
            <a:ext cx="2411730" cy="1703070"/>
          </a:xfrm>
          <a:custGeom>
            <a:avLst/>
            <a:gdLst/>
            <a:ahLst/>
            <a:cxnLst/>
            <a:rect l="l" t="t" r="r" b="b"/>
            <a:pathLst>
              <a:path w="2411730" h="1703070">
                <a:moveTo>
                  <a:pt x="0" y="0"/>
                </a:moveTo>
                <a:lnTo>
                  <a:pt x="2411628" y="1702854"/>
                </a:lnTo>
              </a:path>
            </a:pathLst>
          </a:custGeom>
          <a:ln w="43611">
            <a:solidFill>
              <a:srgbClr val="FFFFFF"/>
            </a:solidFill>
          </a:ln>
        </p:spPr>
        <p:txBody>
          <a:bodyPr wrap="square" lIns="0" tIns="0" rIns="0" bIns="0" rtlCol="0"/>
          <a:lstStyle/>
          <a:p>
            <a:endParaRPr/>
          </a:p>
        </p:txBody>
      </p:sp>
      <p:sp>
        <p:nvSpPr>
          <p:cNvPr id="70" name="object 13"/>
          <p:cNvSpPr/>
          <p:nvPr/>
        </p:nvSpPr>
        <p:spPr>
          <a:xfrm>
            <a:off x="1183853" y="7056966"/>
            <a:ext cx="2411730" cy="1703070"/>
          </a:xfrm>
          <a:custGeom>
            <a:avLst/>
            <a:gdLst/>
            <a:ahLst/>
            <a:cxnLst/>
            <a:rect l="l" t="t" r="r" b="b"/>
            <a:pathLst>
              <a:path w="2411729" h="1703070">
                <a:moveTo>
                  <a:pt x="0" y="0"/>
                </a:moveTo>
                <a:lnTo>
                  <a:pt x="2411628" y="1702854"/>
                </a:lnTo>
              </a:path>
            </a:pathLst>
          </a:custGeom>
          <a:ln w="43611">
            <a:solidFill>
              <a:srgbClr val="FFFFFF"/>
            </a:solidFill>
          </a:ln>
        </p:spPr>
        <p:txBody>
          <a:bodyPr wrap="square" lIns="0" tIns="0" rIns="0" bIns="0" rtlCol="0"/>
          <a:lstStyle/>
          <a:p>
            <a:endParaRPr/>
          </a:p>
        </p:txBody>
      </p:sp>
      <p:sp>
        <p:nvSpPr>
          <p:cNvPr id="71" name="object 14"/>
          <p:cNvSpPr/>
          <p:nvPr/>
        </p:nvSpPr>
        <p:spPr>
          <a:xfrm>
            <a:off x="2056184" y="7056966"/>
            <a:ext cx="2411730" cy="1703070"/>
          </a:xfrm>
          <a:custGeom>
            <a:avLst/>
            <a:gdLst/>
            <a:ahLst/>
            <a:cxnLst/>
            <a:rect l="l" t="t" r="r" b="b"/>
            <a:pathLst>
              <a:path w="2411729" h="1703070">
                <a:moveTo>
                  <a:pt x="0" y="0"/>
                </a:moveTo>
                <a:lnTo>
                  <a:pt x="2411628" y="1702854"/>
                </a:lnTo>
              </a:path>
            </a:pathLst>
          </a:custGeom>
          <a:ln w="43611">
            <a:solidFill>
              <a:srgbClr val="FFFFFF"/>
            </a:solidFill>
          </a:ln>
        </p:spPr>
        <p:txBody>
          <a:bodyPr wrap="square" lIns="0" tIns="0" rIns="0" bIns="0" rtlCol="0"/>
          <a:lstStyle/>
          <a:p>
            <a:endParaRPr/>
          </a:p>
        </p:txBody>
      </p:sp>
      <p:sp>
        <p:nvSpPr>
          <p:cNvPr id="72" name="object 15"/>
          <p:cNvSpPr/>
          <p:nvPr/>
        </p:nvSpPr>
        <p:spPr>
          <a:xfrm>
            <a:off x="2928515" y="7056966"/>
            <a:ext cx="2411730" cy="1703070"/>
          </a:xfrm>
          <a:custGeom>
            <a:avLst/>
            <a:gdLst/>
            <a:ahLst/>
            <a:cxnLst/>
            <a:rect l="l" t="t" r="r" b="b"/>
            <a:pathLst>
              <a:path w="2411729" h="1703070">
                <a:moveTo>
                  <a:pt x="0" y="0"/>
                </a:moveTo>
                <a:lnTo>
                  <a:pt x="2411628" y="1702854"/>
                </a:lnTo>
              </a:path>
            </a:pathLst>
          </a:custGeom>
          <a:ln w="43611">
            <a:solidFill>
              <a:srgbClr val="FFFFFF"/>
            </a:solidFill>
          </a:ln>
        </p:spPr>
        <p:txBody>
          <a:bodyPr wrap="square" lIns="0" tIns="0" rIns="0" bIns="0" rtlCol="0"/>
          <a:lstStyle/>
          <a:p>
            <a:endParaRPr/>
          </a:p>
        </p:txBody>
      </p:sp>
      <p:sp>
        <p:nvSpPr>
          <p:cNvPr id="73" name="object 16"/>
          <p:cNvSpPr/>
          <p:nvPr/>
        </p:nvSpPr>
        <p:spPr>
          <a:xfrm>
            <a:off x="3800847" y="7056966"/>
            <a:ext cx="2411730" cy="1703070"/>
          </a:xfrm>
          <a:custGeom>
            <a:avLst/>
            <a:gdLst/>
            <a:ahLst/>
            <a:cxnLst/>
            <a:rect l="l" t="t" r="r" b="b"/>
            <a:pathLst>
              <a:path w="2411729" h="1703070">
                <a:moveTo>
                  <a:pt x="0" y="0"/>
                </a:moveTo>
                <a:lnTo>
                  <a:pt x="2411628" y="1702854"/>
                </a:lnTo>
              </a:path>
            </a:pathLst>
          </a:custGeom>
          <a:ln w="43611">
            <a:solidFill>
              <a:srgbClr val="FFFFFF"/>
            </a:solidFill>
          </a:ln>
        </p:spPr>
        <p:txBody>
          <a:bodyPr wrap="square" lIns="0" tIns="0" rIns="0" bIns="0" rtlCol="0"/>
          <a:lstStyle/>
          <a:p>
            <a:endParaRPr/>
          </a:p>
        </p:txBody>
      </p:sp>
      <p:sp>
        <p:nvSpPr>
          <p:cNvPr id="74" name="object 17"/>
          <p:cNvSpPr/>
          <p:nvPr/>
        </p:nvSpPr>
        <p:spPr>
          <a:xfrm>
            <a:off x="4673178" y="7056966"/>
            <a:ext cx="2411730" cy="1703070"/>
          </a:xfrm>
          <a:custGeom>
            <a:avLst/>
            <a:gdLst/>
            <a:ahLst/>
            <a:cxnLst/>
            <a:rect l="l" t="t" r="r" b="b"/>
            <a:pathLst>
              <a:path w="2411729" h="1703070">
                <a:moveTo>
                  <a:pt x="0" y="0"/>
                </a:moveTo>
                <a:lnTo>
                  <a:pt x="2411628" y="1702854"/>
                </a:lnTo>
              </a:path>
            </a:pathLst>
          </a:custGeom>
          <a:ln w="43611">
            <a:solidFill>
              <a:srgbClr val="FFFFFF"/>
            </a:solidFill>
          </a:ln>
        </p:spPr>
        <p:txBody>
          <a:bodyPr wrap="square" lIns="0" tIns="0" rIns="0" bIns="0" rtlCol="0"/>
          <a:lstStyle/>
          <a:p>
            <a:endParaRPr/>
          </a:p>
        </p:txBody>
      </p:sp>
      <p:sp>
        <p:nvSpPr>
          <p:cNvPr id="75" name="object 18"/>
          <p:cNvSpPr/>
          <p:nvPr/>
        </p:nvSpPr>
        <p:spPr>
          <a:xfrm>
            <a:off x="5545509" y="7056966"/>
            <a:ext cx="2411730" cy="1703070"/>
          </a:xfrm>
          <a:custGeom>
            <a:avLst/>
            <a:gdLst/>
            <a:ahLst/>
            <a:cxnLst/>
            <a:rect l="l" t="t" r="r" b="b"/>
            <a:pathLst>
              <a:path w="2411729" h="1703070">
                <a:moveTo>
                  <a:pt x="0" y="0"/>
                </a:moveTo>
                <a:lnTo>
                  <a:pt x="2411615" y="1702854"/>
                </a:lnTo>
              </a:path>
            </a:pathLst>
          </a:custGeom>
          <a:ln w="43611">
            <a:solidFill>
              <a:srgbClr val="FFFFFF"/>
            </a:solidFill>
          </a:ln>
        </p:spPr>
        <p:txBody>
          <a:bodyPr wrap="square" lIns="0" tIns="0" rIns="0" bIns="0" rtlCol="0"/>
          <a:lstStyle/>
          <a:p>
            <a:endParaRPr/>
          </a:p>
        </p:txBody>
      </p:sp>
      <p:sp>
        <p:nvSpPr>
          <p:cNvPr id="76" name="object 19"/>
          <p:cNvSpPr/>
          <p:nvPr/>
        </p:nvSpPr>
        <p:spPr>
          <a:xfrm>
            <a:off x="6417840" y="7056966"/>
            <a:ext cx="2411730" cy="1703070"/>
          </a:xfrm>
          <a:custGeom>
            <a:avLst/>
            <a:gdLst/>
            <a:ahLst/>
            <a:cxnLst/>
            <a:rect l="l" t="t" r="r" b="b"/>
            <a:pathLst>
              <a:path w="2411729" h="1703070">
                <a:moveTo>
                  <a:pt x="0" y="0"/>
                </a:moveTo>
                <a:lnTo>
                  <a:pt x="2411615" y="1702854"/>
                </a:lnTo>
              </a:path>
            </a:pathLst>
          </a:custGeom>
          <a:ln w="43611">
            <a:solidFill>
              <a:srgbClr val="FFFFFF"/>
            </a:solidFill>
          </a:ln>
        </p:spPr>
        <p:txBody>
          <a:bodyPr wrap="square" lIns="0" tIns="0" rIns="0" bIns="0" rtlCol="0"/>
          <a:lstStyle/>
          <a:p>
            <a:endParaRPr/>
          </a:p>
        </p:txBody>
      </p:sp>
      <p:sp>
        <p:nvSpPr>
          <p:cNvPr id="77" name="object 20"/>
          <p:cNvSpPr/>
          <p:nvPr/>
        </p:nvSpPr>
        <p:spPr>
          <a:xfrm>
            <a:off x="7290172" y="7056966"/>
            <a:ext cx="2411730" cy="1703070"/>
          </a:xfrm>
          <a:custGeom>
            <a:avLst/>
            <a:gdLst/>
            <a:ahLst/>
            <a:cxnLst/>
            <a:rect l="l" t="t" r="r" b="b"/>
            <a:pathLst>
              <a:path w="2411729" h="1703070">
                <a:moveTo>
                  <a:pt x="0" y="0"/>
                </a:moveTo>
                <a:lnTo>
                  <a:pt x="2411615" y="1702854"/>
                </a:lnTo>
              </a:path>
            </a:pathLst>
          </a:custGeom>
          <a:ln w="43611">
            <a:solidFill>
              <a:srgbClr val="FFFFFF"/>
            </a:solidFill>
          </a:ln>
        </p:spPr>
        <p:txBody>
          <a:bodyPr wrap="square" lIns="0" tIns="0" rIns="0" bIns="0" rtlCol="0"/>
          <a:lstStyle/>
          <a:p>
            <a:endParaRPr/>
          </a:p>
        </p:txBody>
      </p:sp>
      <p:sp>
        <p:nvSpPr>
          <p:cNvPr id="78" name="object 21"/>
          <p:cNvSpPr/>
          <p:nvPr/>
        </p:nvSpPr>
        <p:spPr>
          <a:xfrm>
            <a:off x="8162503" y="7056966"/>
            <a:ext cx="2411730" cy="1703070"/>
          </a:xfrm>
          <a:custGeom>
            <a:avLst/>
            <a:gdLst/>
            <a:ahLst/>
            <a:cxnLst/>
            <a:rect l="l" t="t" r="r" b="b"/>
            <a:pathLst>
              <a:path w="2411729" h="1703070">
                <a:moveTo>
                  <a:pt x="0" y="0"/>
                </a:moveTo>
                <a:lnTo>
                  <a:pt x="2411615" y="1702854"/>
                </a:lnTo>
              </a:path>
            </a:pathLst>
          </a:custGeom>
          <a:ln w="43611">
            <a:solidFill>
              <a:srgbClr val="FFFFFF"/>
            </a:solidFill>
          </a:ln>
        </p:spPr>
        <p:txBody>
          <a:bodyPr wrap="square" lIns="0" tIns="0" rIns="0" bIns="0" rtlCol="0"/>
          <a:lstStyle/>
          <a:p>
            <a:endParaRPr/>
          </a:p>
        </p:txBody>
      </p:sp>
      <p:sp>
        <p:nvSpPr>
          <p:cNvPr id="79" name="object 22"/>
          <p:cNvSpPr/>
          <p:nvPr/>
        </p:nvSpPr>
        <p:spPr>
          <a:xfrm>
            <a:off x="9034834" y="7056966"/>
            <a:ext cx="2411730" cy="1703070"/>
          </a:xfrm>
          <a:custGeom>
            <a:avLst/>
            <a:gdLst/>
            <a:ahLst/>
            <a:cxnLst/>
            <a:rect l="l" t="t" r="r" b="b"/>
            <a:pathLst>
              <a:path w="2411729" h="1703070">
                <a:moveTo>
                  <a:pt x="0" y="0"/>
                </a:moveTo>
                <a:lnTo>
                  <a:pt x="2411615" y="1702854"/>
                </a:lnTo>
              </a:path>
            </a:pathLst>
          </a:custGeom>
          <a:ln w="43611">
            <a:solidFill>
              <a:srgbClr val="FFFFFF"/>
            </a:solidFill>
          </a:ln>
        </p:spPr>
        <p:txBody>
          <a:bodyPr wrap="square" lIns="0" tIns="0" rIns="0" bIns="0" rtlCol="0"/>
          <a:lstStyle/>
          <a:p>
            <a:endParaRPr/>
          </a:p>
        </p:txBody>
      </p:sp>
      <p:sp>
        <p:nvSpPr>
          <p:cNvPr id="80" name="object 23"/>
          <p:cNvSpPr/>
          <p:nvPr/>
        </p:nvSpPr>
        <p:spPr>
          <a:xfrm>
            <a:off x="9907153" y="7056966"/>
            <a:ext cx="2411730" cy="1703070"/>
          </a:xfrm>
          <a:custGeom>
            <a:avLst/>
            <a:gdLst/>
            <a:ahLst/>
            <a:cxnLst/>
            <a:rect l="l" t="t" r="r" b="b"/>
            <a:pathLst>
              <a:path w="2411729" h="1703070">
                <a:moveTo>
                  <a:pt x="0" y="0"/>
                </a:moveTo>
                <a:lnTo>
                  <a:pt x="2411628" y="1702854"/>
                </a:lnTo>
              </a:path>
            </a:pathLst>
          </a:custGeom>
          <a:ln w="43611">
            <a:solidFill>
              <a:srgbClr val="FFFFFF"/>
            </a:solidFill>
          </a:ln>
        </p:spPr>
        <p:txBody>
          <a:bodyPr wrap="square" lIns="0" tIns="0" rIns="0" bIns="0" rtlCol="0"/>
          <a:lstStyle/>
          <a:p>
            <a:endParaRPr/>
          </a:p>
        </p:txBody>
      </p:sp>
      <p:sp>
        <p:nvSpPr>
          <p:cNvPr id="81" name="object 24"/>
          <p:cNvSpPr/>
          <p:nvPr/>
        </p:nvSpPr>
        <p:spPr>
          <a:xfrm>
            <a:off x="10779484" y="7056966"/>
            <a:ext cx="2223770" cy="1570355"/>
          </a:xfrm>
          <a:custGeom>
            <a:avLst/>
            <a:gdLst/>
            <a:ahLst/>
            <a:cxnLst/>
            <a:rect l="l" t="t" r="r" b="b"/>
            <a:pathLst>
              <a:path w="2223770" h="1570354">
                <a:moveTo>
                  <a:pt x="0" y="0"/>
                </a:moveTo>
                <a:lnTo>
                  <a:pt x="2223664" y="1570132"/>
                </a:lnTo>
              </a:path>
            </a:pathLst>
          </a:custGeom>
          <a:ln w="43611">
            <a:solidFill>
              <a:srgbClr val="FFFFFF"/>
            </a:solidFill>
          </a:ln>
        </p:spPr>
        <p:txBody>
          <a:bodyPr wrap="square" lIns="0" tIns="0" rIns="0" bIns="0" rtlCol="0"/>
          <a:lstStyle/>
          <a:p>
            <a:endParaRPr/>
          </a:p>
        </p:txBody>
      </p:sp>
      <p:sp>
        <p:nvSpPr>
          <p:cNvPr id="82" name="object 25"/>
          <p:cNvSpPr/>
          <p:nvPr/>
        </p:nvSpPr>
        <p:spPr>
          <a:xfrm>
            <a:off x="11651815" y="7056966"/>
            <a:ext cx="1351915" cy="954405"/>
          </a:xfrm>
          <a:custGeom>
            <a:avLst/>
            <a:gdLst/>
            <a:ahLst/>
            <a:cxnLst/>
            <a:rect l="l" t="t" r="r" b="b"/>
            <a:pathLst>
              <a:path w="1351915" h="954404">
                <a:moveTo>
                  <a:pt x="0" y="0"/>
                </a:moveTo>
                <a:lnTo>
                  <a:pt x="1351333" y="954178"/>
                </a:lnTo>
              </a:path>
            </a:pathLst>
          </a:custGeom>
          <a:ln w="43611">
            <a:solidFill>
              <a:srgbClr val="FFFFFF"/>
            </a:solidFill>
          </a:ln>
        </p:spPr>
        <p:txBody>
          <a:bodyPr wrap="square" lIns="0" tIns="0" rIns="0" bIns="0" rtlCol="0"/>
          <a:lstStyle/>
          <a:p>
            <a:endParaRPr>
              <a:latin typeface="Apex New Medium" panose="02010600040501010103" charset="0"/>
              <a:ea typeface="Apex New Medium" panose="02010600040501010103" charset="0"/>
            </a:endParaRPr>
          </a:p>
        </p:txBody>
      </p:sp>
      <p:sp>
        <p:nvSpPr>
          <p:cNvPr id="83" name="object 26"/>
          <p:cNvSpPr/>
          <p:nvPr/>
        </p:nvSpPr>
        <p:spPr>
          <a:xfrm>
            <a:off x="12524147" y="7056966"/>
            <a:ext cx="479425" cy="338455"/>
          </a:xfrm>
          <a:custGeom>
            <a:avLst/>
            <a:gdLst/>
            <a:ahLst/>
            <a:cxnLst/>
            <a:rect l="l" t="t" r="r" b="b"/>
            <a:pathLst>
              <a:path w="479425" h="338454">
                <a:moveTo>
                  <a:pt x="0" y="0"/>
                </a:moveTo>
                <a:lnTo>
                  <a:pt x="479001" y="338223"/>
                </a:lnTo>
              </a:path>
            </a:pathLst>
          </a:custGeom>
          <a:ln w="43611">
            <a:solidFill>
              <a:srgbClr val="FFFFFF"/>
            </a:solidFill>
          </a:ln>
        </p:spPr>
        <p:txBody>
          <a:bodyPr wrap="square" lIns="0" tIns="0" rIns="0" bIns="0" rtlCol="0"/>
          <a:lstStyle/>
          <a:p>
            <a:endParaRPr>
              <a:latin typeface="Apex New Medium" panose="02010600040501010103" charset="0"/>
              <a:ea typeface="Apex New Medium" panose="02010600040501010103" charset="0"/>
            </a:endParaRPr>
          </a:p>
        </p:txBody>
      </p:sp>
      <p:sp>
        <p:nvSpPr>
          <p:cNvPr id="85" name="object 28"/>
          <p:cNvSpPr/>
          <p:nvPr/>
        </p:nvSpPr>
        <p:spPr>
          <a:xfrm>
            <a:off x="6228632" y="4551123"/>
            <a:ext cx="2308860" cy="3462654"/>
          </a:xfrm>
          <a:custGeom>
            <a:avLst/>
            <a:gdLst/>
            <a:ahLst/>
            <a:cxnLst/>
            <a:rect l="l" t="t" r="r" b="b"/>
            <a:pathLst>
              <a:path w="2308859" h="3462654">
                <a:moveTo>
                  <a:pt x="644283" y="3312058"/>
                </a:moveTo>
                <a:lnTo>
                  <a:pt x="365671" y="3312058"/>
                </a:lnTo>
                <a:lnTo>
                  <a:pt x="363778" y="3320160"/>
                </a:lnTo>
                <a:lnTo>
                  <a:pt x="362788" y="3328568"/>
                </a:lnTo>
                <a:lnTo>
                  <a:pt x="362788" y="3337140"/>
                </a:lnTo>
                <a:lnTo>
                  <a:pt x="370038" y="3376807"/>
                </a:lnTo>
                <a:lnTo>
                  <a:pt x="390229" y="3411253"/>
                </a:lnTo>
                <a:lnTo>
                  <a:pt x="421015" y="3438412"/>
                </a:lnTo>
                <a:lnTo>
                  <a:pt x="460054" y="3456221"/>
                </a:lnTo>
                <a:lnTo>
                  <a:pt x="505002" y="3462616"/>
                </a:lnTo>
                <a:lnTo>
                  <a:pt x="549925" y="3456221"/>
                </a:lnTo>
                <a:lnTo>
                  <a:pt x="588945" y="3438412"/>
                </a:lnTo>
                <a:lnTo>
                  <a:pt x="619720" y="3411253"/>
                </a:lnTo>
                <a:lnTo>
                  <a:pt x="639904" y="3376807"/>
                </a:lnTo>
                <a:lnTo>
                  <a:pt x="647153" y="3337140"/>
                </a:lnTo>
                <a:lnTo>
                  <a:pt x="647153" y="3328568"/>
                </a:lnTo>
                <a:lnTo>
                  <a:pt x="646176" y="3320160"/>
                </a:lnTo>
                <a:lnTo>
                  <a:pt x="644283" y="3312058"/>
                </a:lnTo>
                <a:close/>
              </a:path>
              <a:path w="2308859" h="3462654">
                <a:moveTo>
                  <a:pt x="1932330" y="3312058"/>
                </a:moveTo>
                <a:lnTo>
                  <a:pt x="1653705" y="3312058"/>
                </a:lnTo>
                <a:lnTo>
                  <a:pt x="1651825" y="3320160"/>
                </a:lnTo>
                <a:lnTo>
                  <a:pt x="1650822" y="3328568"/>
                </a:lnTo>
                <a:lnTo>
                  <a:pt x="1650822" y="3337140"/>
                </a:lnTo>
                <a:lnTo>
                  <a:pt x="1658072" y="3376807"/>
                </a:lnTo>
                <a:lnTo>
                  <a:pt x="1678262" y="3411253"/>
                </a:lnTo>
                <a:lnTo>
                  <a:pt x="1709046" y="3438412"/>
                </a:lnTo>
                <a:lnTo>
                  <a:pt x="1748081" y="3456221"/>
                </a:lnTo>
                <a:lnTo>
                  <a:pt x="1793024" y="3462616"/>
                </a:lnTo>
                <a:lnTo>
                  <a:pt x="1837960" y="3456221"/>
                </a:lnTo>
                <a:lnTo>
                  <a:pt x="1876991" y="3438412"/>
                </a:lnTo>
                <a:lnTo>
                  <a:pt x="1907773" y="3411253"/>
                </a:lnTo>
                <a:lnTo>
                  <a:pt x="1927962" y="3376807"/>
                </a:lnTo>
                <a:lnTo>
                  <a:pt x="1935213" y="3337140"/>
                </a:lnTo>
                <a:lnTo>
                  <a:pt x="1935213" y="3328568"/>
                </a:lnTo>
                <a:lnTo>
                  <a:pt x="1934222" y="3320160"/>
                </a:lnTo>
                <a:lnTo>
                  <a:pt x="1932330" y="3312058"/>
                </a:lnTo>
                <a:close/>
              </a:path>
              <a:path w="2308859" h="3462654">
                <a:moveTo>
                  <a:pt x="2182977" y="351269"/>
                </a:moveTo>
                <a:lnTo>
                  <a:pt x="125463" y="351269"/>
                </a:lnTo>
                <a:lnTo>
                  <a:pt x="76622" y="361124"/>
                </a:lnTo>
                <a:lnTo>
                  <a:pt x="36742" y="388004"/>
                </a:lnTo>
                <a:lnTo>
                  <a:pt x="9857" y="427875"/>
                </a:lnTo>
                <a:lnTo>
                  <a:pt x="0" y="476707"/>
                </a:lnTo>
                <a:lnTo>
                  <a:pt x="0" y="3186582"/>
                </a:lnTo>
                <a:lnTo>
                  <a:pt x="9857" y="3235425"/>
                </a:lnTo>
                <a:lnTo>
                  <a:pt x="36742" y="3275309"/>
                </a:lnTo>
                <a:lnTo>
                  <a:pt x="76622" y="3302198"/>
                </a:lnTo>
                <a:lnTo>
                  <a:pt x="125463" y="3312058"/>
                </a:lnTo>
                <a:lnTo>
                  <a:pt x="2182977" y="3312058"/>
                </a:lnTo>
                <a:lnTo>
                  <a:pt x="2231804" y="3302198"/>
                </a:lnTo>
                <a:lnTo>
                  <a:pt x="2271675" y="3275309"/>
                </a:lnTo>
                <a:lnTo>
                  <a:pt x="2298558" y="3235425"/>
                </a:lnTo>
                <a:lnTo>
                  <a:pt x="2308415" y="3186582"/>
                </a:lnTo>
                <a:lnTo>
                  <a:pt x="2308415" y="476707"/>
                </a:lnTo>
                <a:lnTo>
                  <a:pt x="2298558" y="427875"/>
                </a:lnTo>
                <a:lnTo>
                  <a:pt x="2271675" y="388004"/>
                </a:lnTo>
                <a:lnTo>
                  <a:pt x="2231804" y="361124"/>
                </a:lnTo>
                <a:lnTo>
                  <a:pt x="2182977" y="351269"/>
                </a:lnTo>
                <a:close/>
              </a:path>
              <a:path w="2308859" h="3462654">
                <a:moveTo>
                  <a:pt x="1631264" y="0"/>
                </a:moveTo>
                <a:lnTo>
                  <a:pt x="677163" y="0"/>
                </a:lnTo>
                <a:lnTo>
                  <a:pt x="634961" y="9859"/>
                </a:lnTo>
                <a:lnTo>
                  <a:pt x="600498" y="36745"/>
                </a:lnTo>
                <a:lnTo>
                  <a:pt x="577264" y="76622"/>
                </a:lnTo>
                <a:lnTo>
                  <a:pt x="568744" y="125450"/>
                </a:lnTo>
                <a:lnTo>
                  <a:pt x="568744" y="351269"/>
                </a:lnTo>
                <a:lnTo>
                  <a:pt x="670725" y="351269"/>
                </a:lnTo>
                <a:lnTo>
                  <a:pt x="670725" y="242519"/>
                </a:lnTo>
                <a:lnTo>
                  <a:pt x="679627" y="193690"/>
                </a:lnTo>
                <a:lnTo>
                  <a:pt x="703907" y="153814"/>
                </a:lnTo>
                <a:lnTo>
                  <a:pt x="739926" y="126927"/>
                </a:lnTo>
                <a:lnTo>
                  <a:pt x="784047" y="117068"/>
                </a:lnTo>
                <a:lnTo>
                  <a:pt x="1738222" y="117068"/>
                </a:lnTo>
                <a:lnTo>
                  <a:pt x="1731167" y="76622"/>
                </a:lnTo>
                <a:lnTo>
                  <a:pt x="1707938" y="36745"/>
                </a:lnTo>
                <a:lnTo>
                  <a:pt x="1673477" y="9859"/>
                </a:lnTo>
                <a:lnTo>
                  <a:pt x="1631264" y="0"/>
                </a:lnTo>
                <a:close/>
              </a:path>
              <a:path w="2308859" h="3462654">
                <a:moveTo>
                  <a:pt x="1738222" y="117068"/>
                </a:moveTo>
                <a:lnTo>
                  <a:pt x="1524355" y="117068"/>
                </a:lnTo>
                <a:lnTo>
                  <a:pt x="1568472" y="126927"/>
                </a:lnTo>
                <a:lnTo>
                  <a:pt x="1604497" y="153814"/>
                </a:lnTo>
                <a:lnTo>
                  <a:pt x="1628784" y="193690"/>
                </a:lnTo>
                <a:lnTo>
                  <a:pt x="1637690" y="242519"/>
                </a:lnTo>
                <a:lnTo>
                  <a:pt x="1637690" y="351269"/>
                </a:lnTo>
                <a:lnTo>
                  <a:pt x="1739684" y="351269"/>
                </a:lnTo>
                <a:lnTo>
                  <a:pt x="1739684" y="125450"/>
                </a:lnTo>
                <a:lnTo>
                  <a:pt x="1738222" y="117068"/>
                </a:lnTo>
                <a:close/>
              </a:path>
            </a:pathLst>
          </a:custGeom>
          <a:solidFill>
            <a:srgbClr val="1F487C"/>
          </a:solidFill>
        </p:spPr>
        <p:txBody>
          <a:bodyPr wrap="square" lIns="0" tIns="0" rIns="0" bIns="0" rtlCol="0"/>
          <a:lstStyle/>
          <a:p>
            <a:endParaRPr/>
          </a:p>
        </p:txBody>
      </p:sp>
      <p:sp>
        <p:nvSpPr>
          <p:cNvPr id="86" name="object 29"/>
          <p:cNvSpPr/>
          <p:nvPr/>
        </p:nvSpPr>
        <p:spPr>
          <a:xfrm>
            <a:off x="9173507" y="4174763"/>
            <a:ext cx="2308860" cy="3839210"/>
          </a:xfrm>
          <a:custGeom>
            <a:avLst/>
            <a:gdLst/>
            <a:ahLst/>
            <a:cxnLst/>
            <a:rect l="l" t="t" r="r" b="b"/>
            <a:pathLst>
              <a:path w="2308859" h="3839209">
                <a:moveTo>
                  <a:pt x="644296" y="3688422"/>
                </a:moveTo>
                <a:lnTo>
                  <a:pt x="365683" y="3688422"/>
                </a:lnTo>
                <a:lnTo>
                  <a:pt x="363791" y="3696525"/>
                </a:lnTo>
                <a:lnTo>
                  <a:pt x="362813" y="3704920"/>
                </a:lnTo>
                <a:lnTo>
                  <a:pt x="362813" y="3713505"/>
                </a:lnTo>
                <a:lnTo>
                  <a:pt x="370062" y="3753172"/>
                </a:lnTo>
                <a:lnTo>
                  <a:pt x="390249" y="3787617"/>
                </a:lnTo>
                <a:lnTo>
                  <a:pt x="421029" y="3814777"/>
                </a:lnTo>
                <a:lnTo>
                  <a:pt x="460061" y="3832586"/>
                </a:lnTo>
                <a:lnTo>
                  <a:pt x="505002" y="3838981"/>
                </a:lnTo>
                <a:lnTo>
                  <a:pt x="549937" y="3832586"/>
                </a:lnTo>
                <a:lnTo>
                  <a:pt x="588965" y="3814777"/>
                </a:lnTo>
                <a:lnTo>
                  <a:pt x="619744" y="3787617"/>
                </a:lnTo>
                <a:lnTo>
                  <a:pt x="639930" y="3753172"/>
                </a:lnTo>
                <a:lnTo>
                  <a:pt x="647179" y="3713505"/>
                </a:lnTo>
                <a:lnTo>
                  <a:pt x="647179" y="3704920"/>
                </a:lnTo>
                <a:lnTo>
                  <a:pt x="646188" y="3696525"/>
                </a:lnTo>
                <a:lnTo>
                  <a:pt x="644296" y="3688422"/>
                </a:lnTo>
                <a:close/>
              </a:path>
              <a:path w="2308859" h="3839209">
                <a:moveTo>
                  <a:pt x="1932343" y="3688422"/>
                </a:moveTo>
                <a:lnTo>
                  <a:pt x="1653730" y="3688422"/>
                </a:lnTo>
                <a:lnTo>
                  <a:pt x="1651812" y="3696525"/>
                </a:lnTo>
                <a:lnTo>
                  <a:pt x="1650847" y="3704920"/>
                </a:lnTo>
                <a:lnTo>
                  <a:pt x="1650847" y="3713505"/>
                </a:lnTo>
                <a:lnTo>
                  <a:pt x="1658095" y="3753172"/>
                </a:lnTo>
                <a:lnTo>
                  <a:pt x="1678279" y="3787617"/>
                </a:lnTo>
                <a:lnTo>
                  <a:pt x="1709058" y="3814777"/>
                </a:lnTo>
                <a:lnTo>
                  <a:pt x="1748090" y="3832586"/>
                </a:lnTo>
                <a:lnTo>
                  <a:pt x="1793036" y="3838981"/>
                </a:lnTo>
                <a:lnTo>
                  <a:pt x="1837970" y="3832586"/>
                </a:lnTo>
                <a:lnTo>
                  <a:pt x="1876995" y="3814777"/>
                </a:lnTo>
                <a:lnTo>
                  <a:pt x="1907770" y="3787617"/>
                </a:lnTo>
                <a:lnTo>
                  <a:pt x="1927952" y="3753172"/>
                </a:lnTo>
                <a:lnTo>
                  <a:pt x="1935200" y="3713505"/>
                </a:lnTo>
                <a:lnTo>
                  <a:pt x="1935200" y="3704920"/>
                </a:lnTo>
                <a:lnTo>
                  <a:pt x="1934235" y="3696525"/>
                </a:lnTo>
                <a:lnTo>
                  <a:pt x="1932343" y="3688422"/>
                </a:lnTo>
                <a:close/>
              </a:path>
              <a:path w="2308859" h="3839209">
                <a:moveTo>
                  <a:pt x="2182977" y="351256"/>
                </a:moveTo>
                <a:lnTo>
                  <a:pt x="125488" y="351256"/>
                </a:lnTo>
                <a:lnTo>
                  <a:pt x="76632" y="361114"/>
                </a:lnTo>
                <a:lnTo>
                  <a:pt x="36745" y="387997"/>
                </a:lnTo>
                <a:lnTo>
                  <a:pt x="9858" y="427873"/>
                </a:lnTo>
                <a:lnTo>
                  <a:pt x="0" y="476707"/>
                </a:lnTo>
                <a:lnTo>
                  <a:pt x="0" y="3562946"/>
                </a:lnTo>
                <a:lnTo>
                  <a:pt x="9858" y="3611790"/>
                </a:lnTo>
                <a:lnTo>
                  <a:pt x="36745" y="3651673"/>
                </a:lnTo>
                <a:lnTo>
                  <a:pt x="76632" y="3678563"/>
                </a:lnTo>
                <a:lnTo>
                  <a:pt x="125488" y="3688422"/>
                </a:lnTo>
                <a:lnTo>
                  <a:pt x="2182977" y="3688422"/>
                </a:lnTo>
                <a:lnTo>
                  <a:pt x="2231816" y="3678563"/>
                </a:lnTo>
                <a:lnTo>
                  <a:pt x="2271691" y="3651673"/>
                </a:lnTo>
                <a:lnTo>
                  <a:pt x="2298572" y="3611790"/>
                </a:lnTo>
                <a:lnTo>
                  <a:pt x="2308428" y="3562946"/>
                </a:lnTo>
                <a:lnTo>
                  <a:pt x="2308428" y="476707"/>
                </a:lnTo>
                <a:lnTo>
                  <a:pt x="2298572" y="427873"/>
                </a:lnTo>
                <a:lnTo>
                  <a:pt x="2271691" y="387997"/>
                </a:lnTo>
                <a:lnTo>
                  <a:pt x="2231816" y="361114"/>
                </a:lnTo>
                <a:lnTo>
                  <a:pt x="2182977" y="351256"/>
                </a:lnTo>
                <a:close/>
              </a:path>
              <a:path w="2308859" h="3839209">
                <a:moveTo>
                  <a:pt x="1631264" y="0"/>
                </a:moveTo>
                <a:lnTo>
                  <a:pt x="677176" y="0"/>
                </a:lnTo>
                <a:lnTo>
                  <a:pt x="634974" y="9857"/>
                </a:lnTo>
                <a:lnTo>
                  <a:pt x="600511" y="36741"/>
                </a:lnTo>
                <a:lnTo>
                  <a:pt x="577276" y="76616"/>
                </a:lnTo>
                <a:lnTo>
                  <a:pt x="568756" y="125450"/>
                </a:lnTo>
                <a:lnTo>
                  <a:pt x="568756" y="351256"/>
                </a:lnTo>
                <a:lnTo>
                  <a:pt x="670737" y="351256"/>
                </a:lnTo>
                <a:lnTo>
                  <a:pt x="670737" y="242531"/>
                </a:lnTo>
                <a:lnTo>
                  <a:pt x="679639" y="193696"/>
                </a:lnTo>
                <a:lnTo>
                  <a:pt x="703919" y="153816"/>
                </a:lnTo>
                <a:lnTo>
                  <a:pt x="739939" y="126928"/>
                </a:lnTo>
                <a:lnTo>
                  <a:pt x="784059" y="117068"/>
                </a:lnTo>
                <a:lnTo>
                  <a:pt x="1738234" y="117068"/>
                </a:lnTo>
                <a:lnTo>
                  <a:pt x="1731176" y="76616"/>
                </a:lnTo>
                <a:lnTo>
                  <a:pt x="1707940" y="36741"/>
                </a:lnTo>
                <a:lnTo>
                  <a:pt x="1673474" y="9857"/>
                </a:lnTo>
                <a:lnTo>
                  <a:pt x="1631264" y="0"/>
                </a:lnTo>
                <a:close/>
              </a:path>
              <a:path w="2308859" h="3839209">
                <a:moveTo>
                  <a:pt x="1738234" y="117068"/>
                </a:moveTo>
                <a:lnTo>
                  <a:pt x="1524355" y="117068"/>
                </a:lnTo>
                <a:lnTo>
                  <a:pt x="1568483" y="126928"/>
                </a:lnTo>
                <a:lnTo>
                  <a:pt x="1604506" y="153816"/>
                </a:lnTo>
                <a:lnTo>
                  <a:pt x="1628788" y="193696"/>
                </a:lnTo>
                <a:lnTo>
                  <a:pt x="1637690" y="242531"/>
                </a:lnTo>
                <a:lnTo>
                  <a:pt x="1637690" y="351256"/>
                </a:lnTo>
                <a:lnTo>
                  <a:pt x="1739696" y="351256"/>
                </a:lnTo>
                <a:lnTo>
                  <a:pt x="1739696" y="125450"/>
                </a:lnTo>
                <a:lnTo>
                  <a:pt x="1738234" y="117068"/>
                </a:lnTo>
                <a:close/>
              </a:path>
            </a:pathLst>
          </a:custGeom>
          <a:solidFill>
            <a:srgbClr val="1F487C"/>
          </a:solidFill>
        </p:spPr>
        <p:txBody>
          <a:bodyPr wrap="square" lIns="0" tIns="0" rIns="0" bIns="0" rtlCol="0"/>
          <a:lstStyle/>
          <a:p>
            <a:endParaRPr/>
          </a:p>
        </p:txBody>
      </p:sp>
      <p:sp>
        <p:nvSpPr>
          <p:cNvPr id="93" name="object 36"/>
          <p:cNvSpPr/>
          <p:nvPr/>
        </p:nvSpPr>
        <p:spPr>
          <a:xfrm>
            <a:off x="6332386" y="5078369"/>
            <a:ext cx="2119630" cy="2600325"/>
          </a:xfrm>
          <a:custGeom>
            <a:avLst/>
            <a:gdLst/>
            <a:ahLst/>
            <a:cxnLst/>
            <a:rect l="l" t="t" r="r" b="b"/>
            <a:pathLst>
              <a:path w="2119629" h="2600325">
                <a:moveTo>
                  <a:pt x="2119452" y="0"/>
                </a:moveTo>
                <a:lnTo>
                  <a:pt x="1612" y="0"/>
                </a:lnTo>
                <a:lnTo>
                  <a:pt x="0" y="2599817"/>
                </a:lnTo>
                <a:lnTo>
                  <a:pt x="2117839" y="2599817"/>
                </a:lnTo>
                <a:lnTo>
                  <a:pt x="2119452" y="0"/>
                </a:lnTo>
                <a:close/>
              </a:path>
            </a:pathLst>
          </a:custGeom>
          <a:solidFill>
            <a:srgbClr val="FFFFFF"/>
          </a:solidFill>
        </p:spPr>
        <p:txBody>
          <a:bodyPr wrap="square" lIns="0" tIns="0" rIns="0" bIns="0" rtlCol="0"/>
          <a:lstStyle/>
          <a:p>
            <a:endParaRPr>
              <a:latin typeface="Apex New Medium" panose="02010600040501010103" charset="0"/>
              <a:ea typeface="Apex New Medium" panose="02010600040501010103" charset="0"/>
            </a:endParaRPr>
          </a:p>
        </p:txBody>
      </p:sp>
      <p:sp>
        <p:nvSpPr>
          <p:cNvPr id="94" name="object 37"/>
          <p:cNvSpPr/>
          <p:nvPr/>
        </p:nvSpPr>
        <p:spPr>
          <a:xfrm>
            <a:off x="6332386" y="5078369"/>
            <a:ext cx="2119630" cy="2600325"/>
          </a:xfrm>
          <a:custGeom>
            <a:avLst/>
            <a:gdLst/>
            <a:ahLst/>
            <a:cxnLst/>
            <a:rect l="l" t="t" r="r" b="b"/>
            <a:pathLst>
              <a:path w="2119629" h="2600325">
                <a:moveTo>
                  <a:pt x="2117839" y="2599817"/>
                </a:moveTo>
                <a:lnTo>
                  <a:pt x="0" y="2599817"/>
                </a:lnTo>
                <a:lnTo>
                  <a:pt x="1612" y="0"/>
                </a:lnTo>
                <a:lnTo>
                  <a:pt x="2119452" y="0"/>
                </a:lnTo>
                <a:lnTo>
                  <a:pt x="2117839" y="2599817"/>
                </a:lnTo>
                <a:close/>
              </a:path>
            </a:pathLst>
          </a:custGeom>
          <a:ln w="9791">
            <a:solidFill>
              <a:srgbClr val="1F487C"/>
            </a:solidFill>
          </a:ln>
        </p:spPr>
        <p:txBody>
          <a:bodyPr wrap="square" lIns="0" tIns="0" rIns="0" bIns="0" rtlCol="0"/>
          <a:lstStyle/>
          <a:p>
            <a:endParaRPr>
              <a:latin typeface="Apex New Medium" panose="02010600040501010103" charset="0"/>
              <a:ea typeface="Apex New Medium" panose="02010600040501010103" charset="0"/>
            </a:endParaRPr>
          </a:p>
        </p:txBody>
      </p:sp>
      <p:sp>
        <p:nvSpPr>
          <p:cNvPr id="95" name="object 38"/>
          <p:cNvSpPr/>
          <p:nvPr/>
        </p:nvSpPr>
        <p:spPr>
          <a:xfrm>
            <a:off x="6333997" y="5003114"/>
            <a:ext cx="2118360" cy="633730"/>
          </a:xfrm>
          <a:custGeom>
            <a:avLst/>
            <a:gdLst/>
            <a:ahLst/>
            <a:cxnLst/>
            <a:rect l="l" t="t" r="r" b="b"/>
            <a:pathLst>
              <a:path w="2118359" h="633729">
                <a:moveTo>
                  <a:pt x="2117839" y="633437"/>
                </a:moveTo>
                <a:lnTo>
                  <a:pt x="0" y="633437"/>
                </a:lnTo>
                <a:lnTo>
                  <a:pt x="0" y="0"/>
                </a:lnTo>
                <a:lnTo>
                  <a:pt x="2117839" y="0"/>
                </a:lnTo>
                <a:lnTo>
                  <a:pt x="2117839" y="633437"/>
                </a:lnTo>
                <a:close/>
              </a:path>
            </a:pathLst>
          </a:custGeom>
          <a:solidFill>
            <a:srgbClr val="1F487C"/>
          </a:solidFill>
        </p:spPr>
        <p:txBody>
          <a:bodyPr wrap="square" lIns="0" tIns="0" rIns="0" bIns="0" rtlCol="0"/>
          <a:lstStyle/>
          <a:p>
            <a:endParaRPr>
              <a:latin typeface="Apex New Heavy Italic" panose="02010600040501010103" charset="0"/>
              <a:ea typeface="Apex New Heavy Italic" panose="02010600040501010103" charset="0"/>
            </a:endParaRPr>
          </a:p>
        </p:txBody>
      </p:sp>
      <p:sp>
        <p:nvSpPr>
          <p:cNvPr id="96" name="object 39"/>
          <p:cNvSpPr txBox="1"/>
          <p:nvPr/>
        </p:nvSpPr>
        <p:spPr>
          <a:xfrm>
            <a:off x="6687126" y="5557230"/>
            <a:ext cx="1427838" cy="1800225"/>
          </a:xfrm>
          <a:prstGeom prst="rect">
            <a:avLst/>
          </a:prstGeom>
        </p:spPr>
        <p:txBody>
          <a:bodyPr vert="horz" wrap="square" lIns="0" tIns="12065" rIns="0" bIns="0" rtlCol="0">
            <a:spAutoFit/>
          </a:bodyPr>
          <a:lstStyle/>
          <a:p>
            <a:pPr marL="12700">
              <a:lnSpc>
                <a:spcPct val="100000"/>
              </a:lnSpc>
              <a:spcBef>
                <a:spcPts val="95"/>
              </a:spcBef>
              <a:tabLst>
                <a:tab pos="2705735" algn="l"/>
              </a:tabLst>
            </a:pPr>
            <a:r>
              <a:rPr sz="11650" b="1" spc="-325" dirty="0">
                <a:solidFill>
                  <a:srgbClr val="1F487C"/>
                </a:solidFill>
                <a:latin typeface="Apex New PS Bold Proportional" pitchFamily="50" charset="0"/>
                <a:ea typeface="Apex New Medium" panose="02010600040501010103" charset="0"/>
                <a:cs typeface="Calibri"/>
              </a:rPr>
              <a:t>18</a:t>
            </a:r>
            <a:endParaRPr sz="11650" dirty="0">
              <a:latin typeface="Apex New PS Bold Proportional" pitchFamily="50" charset="0"/>
              <a:ea typeface="Apex New Medium" panose="02010600040501010103" charset="0"/>
              <a:cs typeface="Calibri"/>
            </a:endParaRPr>
          </a:p>
        </p:txBody>
      </p:sp>
      <p:sp>
        <p:nvSpPr>
          <p:cNvPr id="97" name="object 40"/>
          <p:cNvSpPr txBox="1"/>
          <p:nvPr/>
        </p:nvSpPr>
        <p:spPr>
          <a:xfrm>
            <a:off x="6447637" y="5198358"/>
            <a:ext cx="1891030" cy="326390"/>
          </a:xfrm>
          <a:prstGeom prst="rect">
            <a:avLst/>
          </a:prstGeom>
        </p:spPr>
        <p:txBody>
          <a:bodyPr vert="horz" wrap="square" lIns="0" tIns="15240" rIns="0" bIns="0" rtlCol="0">
            <a:spAutoFit/>
          </a:bodyPr>
          <a:lstStyle/>
          <a:p>
            <a:pPr marL="12700">
              <a:lnSpc>
                <a:spcPct val="100000"/>
              </a:lnSpc>
              <a:spcBef>
                <a:spcPts val="120"/>
              </a:spcBef>
            </a:pPr>
            <a:r>
              <a:rPr sz="1950" dirty="0">
                <a:solidFill>
                  <a:srgbClr val="FFFFFF"/>
                </a:solidFill>
                <a:latin typeface="Apex New Heavy Italic" panose="02010600040501010103" charset="0"/>
                <a:ea typeface="Apex New Heavy Italic" panose="02010600040501010103" charset="0"/>
                <a:cs typeface="Arial"/>
              </a:rPr>
              <a:t>INCREMENTO DE</a:t>
            </a:r>
            <a:endParaRPr sz="1950">
              <a:latin typeface="Apex New Heavy Italic" panose="02010600040501010103" charset="0"/>
              <a:ea typeface="Apex New Heavy Italic" panose="02010600040501010103" charset="0"/>
              <a:cs typeface="Arial"/>
            </a:endParaRPr>
          </a:p>
        </p:txBody>
      </p:sp>
      <p:sp>
        <p:nvSpPr>
          <p:cNvPr id="98" name="object 41"/>
          <p:cNvSpPr txBox="1"/>
          <p:nvPr/>
        </p:nvSpPr>
        <p:spPr>
          <a:xfrm>
            <a:off x="7135565" y="7387286"/>
            <a:ext cx="514984" cy="198131"/>
          </a:xfrm>
          <a:prstGeom prst="rect">
            <a:avLst/>
          </a:prstGeom>
        </p:spPr>
        <p:txBody>
          <a:bodyPr vert="horz" wrap="square" lIns="0" tIns="13335" rIns="0" bIns="0" rtlCol="0">
            <a:spAutoFit/>
          </a:bodyPr>
          <a:lstStyle/>
          <a:p>
            <a:pPr marL="12700">
              <a:lnSpc>
                <a:spcPct val="100000"/>
              </a:lnSpc>
              <a:spcBef>
                <a:spcPts val="105"/>
              </a:spcBef>
            </a:pPr>
            <a:r>
              <a:rPr sz="1200" spc="-30" dirty="0">
                <a:solidFill>
                  <a:srgbClr val="1F487C"/>
                </a:solidFill>
                <a:latin typeface="Apex New Medium" panose="02010600040501010103" charset="0"/>
                <a:ea typeface="Apex New Medium" panose="02010600040501010103" charset="0"/>
                <a:cs typeface="Arial"/>
              </a:rPr>
              <a:t>LATAM</a:t>
            </a:r>
            <a:endParaRPr sz="1200">
              <a:latin typeface="Apex New Medium" panose="02010600040501010103" charset="0"/>
              <a:ea typeface="Apex New Medium" panose="02010600040501010103" charset="0"/>
              <a:cs typeface="Arial"/>
            </a:endParaRPr>
          </a:p>
        </p:txBody>
      </p:sp>
      <p:sp>
        <p:nvSpPr>
          <p:cNvPr id="99" name="object 42"/>
          <p:cNvSpPr txBox="1"/>
          <p:nvPr/>
        </p:nvSpPr>
        <p:spPr>
          <a:xfrm>
            <a:off x="6632534" y="6986364"/>
            <a:ext cx="1651541" cy="454612"/>
          </a:xfrm>
          <a:prstGeom prst="rect">
            <a:avLst/>
          </a:prstGeom>
        </p:spPr>
        <p:txBody>
          <a:bodyPr vert="horz" wrap="square" lIns="0" tIns="15875" rIns="0" bIns="0" rtlCol="0">
            <a:spAutoFit/>
          </a:bodyPr>
          <a:lstStyle/>
          <a:p>
            <a:pPr marL="12700">
              <a:lnSpc>
                <a:spcPct val="100000"/>
              </a:lnSpc>
              <a:spcBef>
                <a:spcPts val="125"/>
              </a:spcBef>
            </a:pPr>
            <a:r>
              <a:rPr sz="2850" b="1" spc="65" dirty="0">
                <a:solidFill>
                  <a:srgbClr val="1F487C"/>
                </a:solidFill>
                <a:latin typeface="Apex New PS Bold Proportional" pitchFamily="50" charset="0"/>
                <a:ea typeface="Apex New Medium" panose="02010600040501010103" charset="0"/>
                <a:cs typeface="Calibri"/>
              </a:rPr>
              <a:t>Quioscos</a:t>
            </a:r>
            <a:endParaRPr sz="2850" dirty="0">
              <a:latin typeface="Apex New PS Bold Proportional" pitchFamily="50" charset="0"/>
              <a:ea typeface="Apex New Medium" panose="02010600040501010103" charset="0"/>
              <a:cs typeface="Calibri"/>
            </a:endParaRPr>
          </a:p>
        </p:txBody>
      </p:sp>
      <p:sp>
        <p:nvSpPr>
          <p:cNvPr id="100" name="object 43"/>
          <p:cNvSpPr/>
          <p:nvPr/>
        </p:nvSpPr>
        <p:spPr>
          <a:xfrm>
            <a:off x="9269310" y="5302821"/>
            <a:ext cx="2118360" cy="2451100"/>
          </a:xfrm>
          <a:custGeom>
            <a:avLst/>
            <a:gdLst/>
            <a:ahLst/>
            <a:cxnLst/>
            <a:rect l="l" t="t" r="r" b="b"/>
            <a:pathLst>
              <a:path w="2118359" h="2451100">
                <a:moveTo>
                  <a:pt x="0" y="2450617"/>
                </a:moveTo>
                <a:lnTo>
                  <a:pt x="2117839" y="2450617"/>
                </a:lnTo>
                <a:lnTo>
                  <a:pt x="2117839" y="0"/>
                </a:lnTo>
                <a:lnTo>
                  <a:pt x="0" y="0"/>
                </a:lnTo>
                <a:lnTo>
                  <a:pt x="0" y="2450617"/>
                </a:lnTo>
                <a:close/>
              </a:path>
            </a:pathLst>
          </a:custGeom>
          <a:solidFill>
            <a:srgbClr val="FFFFFF"/>
          </a:solidFill>
        </p:spPr>
        <p:txBody>
          <a:bodyPr wrap="square" lIns="0" tIns="0" rIns="0" bIns="0" rtlCol="0"/>
          <a:lstStyle/>
          <a:p>
            <a:endParaRPr>
              <a:latin typeface="Apex New Medium" panose="02010600040501010103" charset="0"/>
              <a:ea typeface="Apex New Medium" panose="02010600040501010103" charset="0"/>
            </a:endParaRPr>
          </a:p>
        </p:txBody>
      </p:sp>
      <p:sp>
        <p:nvSpPr>
          <p:cNvPr id="101" name="object 44"/>
          <p:cNvSpPr/>
          <p:nvPr/>
        </p:nvSpPr>
        <p:spPr>
          <a:xfrm>
            <a:off x="9269310" y="4730051"/>
            <a:ext cx="2118360" cy="3023870"/>
          </a:xfrm>
          <a:custGeom>
            <a:avLst/>
            <a:gdLst/>
            <a:ahLst/>
            <a:cxnLst/>
            <a:rect l="l" t="t" r="r" b="b"/>
            <a:pathLst>
              <a:path w="2118359" h="3023870">
                <a:moveTo>
                  <a:pt x="2117839" y="3023387"/>
                </a:moveTo>
                <a:lnTo>
                  <a:pt x="0" y="3023387"/>
                </a:lnTo>
                <a:lnTo>
                  <a:pt x="0" y="0"/>
                </a:lnTo>
                <a:lnTo>
                  <a:pt x="2117839" y="0"/>
                </a:lnTo>
                <a:lnTo>
                  <a:pt x="2117839" y="3023387"/>
                </a:lnTo>
                <a:close/>
              </a:path>
            </a:pathLst>
          </a:custGeom>
          <a:ln w="9791">
            <a:solidFill>
              <a:srgbClr val="1F487C"/>
            </a:solidFill>
          </a:ln>
        </p:spPr>
        <p:txBody>
          <a:bodyPr wrap="square" lIns="0" tIns="0" rIns="0" bIns="0" rtlCol="0"/>
          <a:lstStyle/>
          <a:p>
            <a:endParaRPr>
              <a:latin typeface="Apex New Medium" panose="02010600040501010103" charset="0"/>
              <a:ea typeface="Apex New Medium" panose="02010600040501010103" charset="0"/>
            </a:endParaRPr>
          </a:p>
        </p:txBody>
      </p:sp>
      <p:sp>
        <p:nvSpPr>
          <p:cNvPr id="102" name="object 45"/>
          <p:cNvSpPr/>
          <p:nvPr/>
        </p:nvSpPr>
        <p:spPr>
          <a:xfrm>
            <a:off x="9269310" y="4730051"/>
            <a:ext cx="2118360" cy="572770"/>
          </a:xfrm>
          <a:custGeom>
            <a:avLst/>
            <a:gdLst/>
            <a:ahLst/>
            <a:cxnLst/>
            <a:rect l="l" t="t" r="r" b="b"/>
            <a:pathLst>
              <a:path w="2118359" h="572770">
                <a:moveTo>
                  <a:pt x="2117839" y="572770"/>
                </a:moveTo>
                <a:lnTo>
                  <a:pt x="0" y="572770"/>
                </a:lnTo>
                <a:lnTo>
                  <a:pt x="0" y="0"/>
                </a:lnTo>
                <a:lnTo>
                  <a:pt x="2117839" y="0"/>
                </a:lnTo>
                <a:lnTo>
                  <a:pt x="2117839" y="572770"/>
                </a:lnTo>
                <a:close/>
              </a:path>
            </a:pathLst>
          </a:custGeom>
          <a:solidFill>
            <a:srgbClr val="1F487C"/>
          </a:solidFill>
        </p:spPr>
        <p:txBody>
          <a:bodyPr wrap="square" lIns="0" tIns="0" rIns="0" bIns="0" rtlCol="0"/>
          <a:lstStyle/>
          <a:p>
            <a:endParaRPr>
              <a:latin typeface="Apex New Heavy Italic" panose="02010600040501010103" charset="0"/>
              <a:ea typeface="Apex New Heavy Italic" panose="02010600040501010103" charset="0"/>
            </a:endParaRPr>
          </a:p>
        </p:txBody>
      </p:sp>
      <p:sp>
        <p:nvSpPr>
          <p:cNvPr id="103" name="object 46"/>
          <p:cNvSpPr txBox="1"/>
          <p:nvPr/>
        </p:nvSpPr>
        <p:spPr>
          <a:xfrm>
            <a:off x="9871881" y="5240423"/>
            <a:ext cx="913130" cy="1800225"/>
          </a:xfrm>
          <a:prstGeom prst="rect">
            <a:avLst/>
          </a:prstGeom>
        </p:spPr>
        <p:txBody>
          <a:bodyPr vert="horz" wrap="square" lIns="0" tIns="12065" rIns="0" bIns="0" rtlCol="0">
            <a:spAutoFit/>
          </a:bodyPr>
          <a:lstStyle/>
          <a:p>
            <a:pPr marL="12700">
              <a:lnSpc>
                <a:spcPct val="100000"/>
              </a:lnSpc>
              <a:spcBef>
                <a:spcPts val="95"/>
              </a:spcBef>
            </a:pPr>
            <a:r>
              <a:rPr sz="11650" b="1" spc="1075" dirty="0">
                <a:solidFill>
                  <a:srgbClr val="1F487C"/>
                </a:solidFill>
                <a:latin typeface="Apex New PS Bold Proportional" pitchFamily="50" charset="0"/>
                <a:ea typeface="Apex New Medium" panose="02010600040501010103" charset="0"/>
                <a:cs typeface="Calibri"/>
              </a:rPr>
              <a:t>2</a:t>
            </a:r>
            <a:endParaRPr sz="11650" b="1" dirty="0">
              <a:latin typeface="Apex New PS Bold Proportional" pitchFamily="50" charset="0"/>
              <a:ea typeface="Apex New Medium" panose="02010600040501010103" charset="0"/>
              <a:cs typeface="Calibri"/>
            </a:endParaRPr>
          </a:p>
        </p:txBody>
      </p:sp>
      <p:sp>
        <p:nvSpPr>
          <p:cNvPr id="104" name="object 47"/>
          <p:cNvSpPr txBox="1"/>
          <p:nvPr/>
        </p:nvSpPr>
        <p:spPr>
          <a:xfrm>
            <a:off x="9382944" y="4864637"/>
            <a:ext cx="1891030" cy="326390"/>
          </a:xfrm>
          <a:prstGeom prst="rect">
            <a:avLst/>
          </a:prstGeom>
        </p:spPr>
        <p:txBody>
          <a:bodyPr vert="horz" wrap="square" lIns="0" tIns="15240" rIns="0" bIns="0" rtlCol="0">
            <a:spAutoFit/>
          </a:bodyPr>
          <a:lstStyle/>
          <a:p>
            <a:pPr marL="12700">
              <a:lnSpc>
                <a:spcPct val="100000"/>
              </a:lnSpc>
              <a:spcBef>
                <a:spcPts val="120"/>
              </a:spcBef>
            </a:pPr>
            <a:r>
              <a:rPr sz="1950" dirty="0">
                <a:solidFill>
                  <a:srgbClr val="FFFFFF"/>
                </a:solidFill>
                <a:latin typeface="Apex New Heavy Italic" panose="02010600040501010103" charset="0"/>
                <a:ea typeface="Apex New Heavy Italic" panose="02010600040501010103" charset="0"/>
                <a:cs typeface="Arial"/>
              </a:rPr>
              <a:t>INCREMENTO DE</a:t>
            </a:r>
            <a:endParaRPr sz="1950">
              <a:latin typeface="Apex New Heavy Italic" panose="02010600040501010103" charset="0"/>
              <a:ea typeface="Apex New Heavy Italic" panose="02010600040501010103" charset="0"/>
              <a:cs typeface="Arial"/>
            </a:endParaRPr>
          </a:p>
        </p:txBody>
      </p:sp>
      <p:sp>
        <p:nvSpPr>
          <p:cNvPr id="105" name="object 48"/>
          <p:cNvSpPr txBox="1"/>
          <p:nvPr/>
        </p:nvSpPr>
        <p:spPr>
          <a:xfrm>
            <a:off x="9405884" y="7100754"/>
            <a:ext cx="2076483" cy="567463"/>
          </a:xfrm>
          <a:prstGeom prst="rect">
            <a:avLst/>
          </a:prstGeom>
        </p:spPr>
        <p:txBody>
          <a:bodyPr vert="horz" wrap="square" lIns="0" tIns="13335" rIns="0" bIns="0" rtlCol="0">
            <a:spAutoFit/>
          </a:bodyPr>
          <a:lstStyle/>
          <a:p>
            <a:pPr marL="12700" marR="5080" algn="ctr">
              <a:lnSpc>
                <a:spcPct val="100000"/>
              </a:lnSpc>
              <a:spcBef>
                <a:spcPts val="105"/>
              </a:spcBef>
            </a:pPr>
            <a:r>
              <a:rPr sz="1200" dirty="0">
                <a:solidFill>
                  <a:srgbClr val="1F487C"/>
                </a:solidFill>
                <a:latin typeface="Apex New Medium" panose="02010600040501010103" charset="0"/>
                <a:ea typeface="Apex New Medium" panose="02010600040501010103" charset="0"/>
                <a:cs typeface="Arial"/>
              </a:rPr>
              <a:t>DE EQUIPAJES </a:t>
            </a:r>
            <a:r>
              <a:rPr sz="1200" dirty="0" smtClean="0">
                <a:solidFill>
                  <a:srgbClr val="1F487C"/>
                </a:solidFill>
                <a:latin typeface="Apex New Medium" panose="02010600040501010103" charset="0"/>
                <a:ea typeface="Apex New Medium" panose="02010600040501010103" charset="0"/>
                <a:cs typeface="Arial"/>
              </a:rPr>
              <a:t>NACIONAL</a:t>
            </a:r>
            <a:r>
              <a:rPr lang="es-PE" sz="1200" dirty="0" smtClean="0">
                <a:solidFill>
                  <a:srgbClr val="1F487C"/>
                </a:solidFill>
                <a:latin typeface="Apex New Medium" panose="02010600040501010103" charset="0"/>
                <a:ea typeface="Apex New Medium" panose="02010600040501010103" charset="0"/>
                <a:cs typeface="Arial"/>
              </a:rPr>
              <a:t>ES</a:t>
            </a:r>
            <a:r>
              <a:rPr sz="1200" dirty="0" smtClean="0">
                <a:solidFill>
                  <a:srgbClr val="1F487C"/>
                </a:solidFill>
                <a:latin typeface="Apex New Medium" panose="02010600040501010103" charset="0"/>
                <a:ea typeface="Apex New Medium" panose="02010600040501010103" charset="0"/>
                <a:cs typeface="Arial"/>
              </a:rPr>
              <a:t> </a:t>
            </a:r>
            <a:r>
              <a:rPr sz="1200" dirty="0">
                <a:solidFill>
                  <a:srgbClr val="1F487C"/>
                </a:solidFill>
                <a:latin typeface="Apex New Medium" panose="02010600040501010103" charset="0"/>
                <a:ea typeface="Apex New Medium" panose="02010600040501010103" charset="0"/>
                <a:cs typeface="Arial"/>
              </a:rPr>
              <a:t>ACTUALMENTE  EN EJECUCIÓN.</a:t>
            </a:r>
            <a:endParaRPr sz="1200" dirty="0">
              <a:latin typeface="Apex New Medium" panose="02010600040501010103" charset="0"/>
              <a:ea typeface="Apex New Medium" panose="02010600040501010103" charset="0"/>
              <a:cs typeface="Arial"/>
            </a:endParaRPr>
          </a:p>
        </p:txBody>
      </p:sp>
      <p:sp>
        <p:nvSpPr>
          <p:cNvPr id="106" name="object 49"/>
          <p:cNvSpPr txBox="1"/>
          <p:nvPr/>
        </p:nvSpPr>
        <p:spPr>
          <a:xfrm>
            <a:off x="9414421" y="6776203"/>
            <a:ext cx="1973249" cy="289182"/>
          </a:xfrm>
          <a:prstGeom prst="rect">
            <a:avLst/>
          </a:prstGeom>
        </p:spPr>
        <p:txBody>
          <a:bodyPr vert="horz" wrap="square" lIns="0" tIns="12065" rIns="0" bIns="0" rtlCol="0">
            <a:spAutoFit/>
          </a:bodyPr>
          <a:lstStyle/>
          <a:p>
            <a:pPr marL="12700">
              <a:lnSpc>
                <a:spcPct val="100000"/>
              </a:lnSpc>
              <a:spcBef>
                <a:spcPts val="95"/>
              </a:spcBef>
            </a:pPr>
            <a:r>
              <a:rPr sz="1800" b="1" spc="55" dirty="0">
                <a:solidFill>
                  <a:srgbClr val="1F487C"/>
                </a:solidFill>
                <a:latin typeface="Apex New PS Bold Proportional" pitchFamily="50" charset="0"/>
                <a:ea typeface="Apex New Medium" panose="02010600040501010103" charset="0"/>
                <a:cs typeface="Calibri"/>
              </a:rPr>
              <a:t>Fajas </a:t>
            </a:r>
            <a:r>
              <a:rPr sz="1800" b="1" spc="10" dirty="0">
                <a:solidFill>
                  <a:srgbClr val="1F487C"/>
                </a:solidFill>
                <a:latin typeface="Apex New PS Bold Proportional" pitchFamily="50" charset="0"/>
                <a:ea typeface="Apex New Medium" panose="02010600040501010103" charset="0"/>
                <a:cs typeface="Calibri"/>
              </a:rPr>
              <a:t>de</a:t>
            </a:r>
            <a:r>
              <a:rPr sz="1800" b="1" spc="-240" dirty="0">
                <a:solidFill>
                  <a:srgbClr val="1F487C"/>
                </a:solidFill>
                <a:latin typeface="Apex New PS Bold Proportional" pitchFamily="50" charset="0"/>
                <a:ea typeface="Apex New Medium" panose="02010600040501010103" charset="0"/>
                <a:cs typeface="Calibri"/>
              </a:rPr>
              <a:t> </a:t>
            </a:r>
            <a:r>
              <a:rPr sz="1800" b="1" spc="15" dirty="0">
                <a:solidFill>
                  <a:srgbClr val="1F487C"/>
                </a:solidFill>
                <a:latin typeface="Apex New PS Bold Proportional" pitchFamily="50" charset="0"/>
                <a:ea typeface="Apex New Medium" panose="02010600040501010103" charset="0"/>
                <a:cs typeface="Calibri"/>
              </a:rPr>
              <a:t>recepción</a:t>
            </a:r>
            <a:endParaRPr sz="1800" dirty="0">
              <a:latin typeface="Apex New PS Bold Proportional" pitchFamily="50" charset="0"/>
              <a:ea typeface="Apex New Medium" panose="02010600040501010103" charset="0"/>
              <a:cs typeface="Calibri"/>
            </a:endParaRPr>
          </a:p>
        </p:txBody>
      </p:sp>
      <p:sp>
        <p:nvSpPr>
          <p:cNvPr id="59" name="CuadroTexto 15"/>
          <p:cNvSpPr txBox="1"/>
          <p:nvPr/>
        </p:nvSpPr>
        <p:spPr>
          <a:xfrm>
            <a:off x="9056911" y="1997415"/>
            <a:ext cx="3478196" cy="707886"/>
          </a:xfrm>
          <a:prstGeom prst="rect">
            <a:avLst/>
          </a:prstGeom>
          <a:noFill/>
        </p:spPr>
        <p:txBody>
          <a:bodyPr wrap="none" rtlCol="0">
            <a:spAutoFit/>
          </a:bodyPr>
          <a:lstStyle/>
          <a:p>
            <a:pPr algn="r"/>
            <a:r>
              <a:rPr lang="es-ES" sz="4000" dirty="0">
                <a:solidFill>
                  <a:schemeClr val="tx2"/>
                </a:solidFill>
                <a:latin typeface="ApexNew-HeavyItalic"/>
                <a:cs typeface="ApexNew-HeavyItalic"/>
              </a:rPr>
              <a:t>OPERACIONES</a:t>
            </a:r>
          </a:p>
        </p:txBody>
      </p:sp>
      <p:sp>
        <p:nvSpPr>
          <p:cNvPr id="63"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87" name="Marcador de contenido 10">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88" name="Marcador de contenido 10">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89" name="Marcador de contenido 5" descr="casita.png">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90" name="Botón de acción: Personalizar 4">
            <a:hlinkClick r:id="rId5"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91" name="Botón de acción: Personalizar 16">
            <a:hlinkClick r:id="rId6"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92" name="Botón de acción: Personalizar 17">
            <a:hlinkClick r:id="rId7"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107" name="Botón de acción: Personalizar 18">
            <a:hlinkClick r:id="rId8"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108" name="Botón de acción: Personalizar 18">
            <a:hlinkClick r:id="rId8"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109" name="Botón de acción: Personalizar 18">
            <a:hlinkClick r:id="rId8"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114" name="CuadroTexto 10">
            <a:hlinkClick r:id="rId9"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115" name="CuadroTexto 10">
            <a:hlinkClick r:id="rId10"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OPERACIONES</a:t>
            </a:r>
          </a:p>
        </p:txBody>
      </p:sp>
      <p:sp>
        <p:nvSpPr>
          <p:cNvPr id="116" name="CuadroTexto 9">
            <a:hlinkClick r:id="rId11"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latin typeface="ApexNew-Book"/>
                <a:cs typeface="ApexNew-Book"/>
              </a:rPr>
              <a:t>PRINCIPALES </a:t>
            </a:r>
            <a:endParaRPr lang="es-ES" sz="850" dirty="0">
              <a:latin typeface="ApexNew-Book"/>
              <a:cs typeface="ApexNew-Book"/>
            </a:endParaRPr>
          </a:p>
          <a:p>
            <a:pPr algn="ctr"/>
            <a:r>
              <a:rPr lang="es-ES" sz="850" dirty="0" smtClean="0">
                <a:latin typeface="ApexNew-Book"/>
                <a:cs typeface="ApexNew-Book"/>
              </a:rPr>
              <a:t>PROYECTOS </a:t>
            </a:r>
            <a:r>
              <a:rPr lang="es-ES" sz="850" dirty="0">
                <a:latin typeface="ApexNew-Book"/>
                <a:cs typeface="ApexNew-Book"/>
              </a:rPr>
              <a:t>2017 </a:t>
            </a:r>
          </a:p>
        </p:txBody>
      </p:sp>
      <p:sp>
        <p:nvSpPr>
          <p:cNvPr id="117" name="CuadroTexto 10">
            <a:hlinkClick r:id="rId12"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118" name="CuadroTexto 9">
            <a:hlinkClick r:id="rId13"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119" name="CuadroTexto 9">
            <a:hlinkClick r:id="rId14"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120" name="CuadroTexto 9">
            <a:hlinkClick r:id="rId15" action="ppaction://hlinksldjump"/>
          </p:cNvPr>
          <p:cNvSpPr txBox="1"/>
          <p:nvPr/>
        </p:nvSpPr>
        <p:spPr>
          <a:xfrm>
            <a:off x="4197490" y="1521068"/>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spTree>
    <p:extLst>
      <p:ext uri="{BB962C8B-B14F-4D97-AF65-F5344CB8AC3E}">
        <p14:creationId xmlns:p14="http://schemas.microsoft.com/office/powerpoint/2010/main" val="951781123"/>
      </p:ext>
    </p:extLst>
  </p:cSld>
  <p:clrMapOvr>
    <a:masterClrMapping/>
  </p:clrMapOvr>
  <p:transition spd="slow" advClick="0">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bject 2"/>
          <p:cNvSpPr/>
          <p:nvPr/>
        </p:nvSpPr>
        <p:spPr>
          <a:xfrm>
            <a:off x="0" y="2866030"/>
            <a:ext cx="13003530" cy="6277970"/>
          </a:xfrm>
          <a:custGeom>
            <a:avLst/>
            <a:gdLst/>
            <a:ahLst/>
            <a:cxnLst/>
            <a:rect l="l" t="t" r="r" b="b"/>
            <a:pathLst>
              <a:path w="13003530" h="3806190">
                <a:moveTo>
                  <a:pt x="0" y="3805796"/>
                </a:moveTo>
                <a:lnTo>
                  <a:pt x="13003149" y="3805796"/>
                </a:lnTo>
                <a:lnTo>
                  <a:pt x="13003149" y="0"/>
                </a:lnTo>
                <a:lnTo>
                  <a:pt x="0" y="0"/>
                </a:lnTo>
                <a:lnTo>
                  <a:pt x="0" y="3805796"/>
                </a:lnTo>
                <a:close/>
              </a:path>
            </a:pathLst>
          </a:custGeom>
          <a:solidFill>
            <a:srgbClr val="8ED1E9"/>
          </a:solidFill>
        </p:spPr>
        <p:txBody>
          <a:bodyPr wrap="square" lIns="0" tIns="0" rIns="0" bIns="0" rtlCol="0"/>
          <a:lstStyle/>
          <a:p>
            <a:endParaRPr dirty="0"/>
          </a:p>
        </p:txBody>
      </p:sp>
      <p:sp>
        <p:nvSpPr>
          <p:cNvPr id="62" name="object 3"/>
          <p:cNvSpPr txBox="1"/>
          <p:nvPr/>
        </p:nvSpPr>
        <p:spPr>
          <a:xfrm>
            <a:off x="1024022" y="3369271"/>
            <a:ext cx="5394938" cy="997709"/>
          </a:xfrm>
          <a:prstGeom prst="rect">
            <a:avLst/>
          </a:prstGeom>
        </p:spPr>
        <p:txBody>
          <a:bodyPr vert="horz" wrap="square" lIns="0" tIns="12700" rIns="0" bIns="0" rtlCol="0">
            <a:spAutoFit/>
          </a:bodyPr>
          <a:lstStyle/>
          <a:p>
            <a:pPr marL="12700">
              <a:lnSpc>
                <a:spcPct val="100000"/>
              </a:lnSpc>
              <a:spcBef>
                <a:spcPts val="100"/>
              </a:spcBef>
            </a:pPr>
            <a:r>
              <a:rPr lang="es-ES" sz="3200" spc="30" dirty="0" smtClean="0">
                <a:solidFill>
                  <a:srgbClr val="1F487C"/>
                </a:solidFill>
                <a:latin typeface="Apex New PS Bold Proportional" pitchFamily="50" charset="0"/>
                <a:ea typeface="Apex New Medium" panose="02010600040501010103" charset="0"/>
                <a:cs typeface="Calibri"/>
              </a:rPr>
              <a:t>Implementación </a:t>
            </a:r>
            <a:r>
              <a:rPr lang="es-ES" sz="3200" spc="30" dirty="0">
                <a:solidFill>
                  <a:srgbClr val="1F487C"/>
                </a:solidFill>
                <a:latin typeface="Apex New PS Bold Proportional" pitchFamily="50" charset="0"/>
                <a:ea typeface="Apex New Medium" panose="02010600040501010103" charset="0"/>
                <a:cs typeface="Calibri"/>
              </a:rPr>
              <a:t>del proyecto </a:t>
            </a:r>
            <a:r>
              <a:rPr lang="es-ES" sz="3200" spc="30" dirty="0" smtClean="0">
                <a:solidFill>
                  <a:srgbClr val="1F487C"/>
                </a:solidFill>
                <a:latin typeface="Apex New PS Bold Proportional" pitchFamily="50" charset="0"/>
                <a:ea typeface="Apex New Medium" panose="02010600040501010103" charset="0"/>
                <a:cs typeface="Calibri"/>
              </a:rPr>
              <a:t>AIS</a:t>
            </a:r>
            <a:endParaRPr sz="3200" dirty="0">
              <a:latin typeface="Apex New Medium" panose="02010600040501010103" charset="0"/>
              <a:ea typeface="Apex New Medium" panose="02010600040501010103" charset="0"/>
              <a:cs typeface="Calibri"/>
            </a:endParaRPr>
          </a:p>
        </p:txBody>
      </p:sp>
      <p:pic>
        <p:nvPicPr>
          <p:cNvPr id="64" name="Picture 6">
            <a:extLst>
              <a:ext uri="{FF2B5EF4-FFF2-40B4-BE49-F238E27FC236}">
                <a16:creationId xmlns:a16="http://schemas.microsoft.com/office/drawing/2014/main" xmlns="" id="{B2E85CAC-C2B2-4E46-81AA-4D1D56D55D23}"/>
              </a:ext>
            </a:extLst>
          </p:cNvPr>
          <p:cNvPicPr>
            <a:picLocks noChangeAspect="1"/>
          </p:cNvPicPr>
          <p:nvPr/>
        </p:nvPicPr>
        <p:blipFill rotWithShape="1">
          <a:blip r:embed="rId2"/>
          <a:srcRect l="52000" t="27282" r="31000" b="56412"/>
          <a:stretch/>
        </p:blipFill>
        <p:spPr>
          <a:xfrm>
            <a:off x="8517149" y="5322117"/>
            <a:ext cx="3949296" cy="2067573"/>
          </a:xfrm>
          <a:prstGeom prst="rect">
            <a:avLst/>
          </a:prstGeom>
        </p:spPr>
      </p:pic>
      <p:sp>
        <p:nvSpPr>
          <p:cNvPr id="2" name="1 Rectángulo"/>
          <p:cNvSpPr/>
          <p:nvPr/>
        </p:nvSpPr>
        <p:spPr>
          <a:xfrm>
            <a:off x="991006" y="4465950"/>
            <a:ext cx="8125361" cy="400110"/>
          </a:xfrm>
          <a:prstGeom prst="rect">
            <a:avLst/>
          </a:prstGeom>
        </p:spPr>
        <p:txBody>
          <a:bodyPr wrap="square">
            <a:spAutoFit/>
          </a:bodyPr>
          <a:lstStyle/>
          <a:p>
            <a:pPr defTabSz="452438"/>
            <a:r>
              <a:rPr lang="es-ES" sz="2000" dirty="0">
                <a:solidFill>
                  <a:schemeClr val="tx1">
                    <a:lumMod val="65000"/>
                    <a:lumOff val="35000"/>
                  </a:schemeClr>
                </a:solidFill>
                <a:latin typeface="Apex New PS Medium Proportional" pitchFamily="50" charset="0"/>
              </a:rPr>
              <a:t>Este </a:t>
            </a:r>
            <a:r>
              <a:rPr lang="es-ES" sz="2000" dirty="0" smtClean="0">
                <a:solidFill>
                  <a:schemeClr val="tx1">
                    <a:lumMod val="65000"/>
                    <a:lumOff val="35000"/>
                  </a:schemeClr>
                </a:solidFill>
                <a:latin typeface="Apex New PS Medium Proportional" pitchFamily="50" charset="0"/>
              </a:rPr>
              <a:t>proyecto </a:t>
            </a:r>
            <a:r>
              <a:rPr lang="es-ES" sz="2000" dirty="0">
                <a:solidFill>
                  <a:schemeClr val="tx1">
                    <a:lumMod val="65000"/>
                    <a:lumOff val="35000"/>
                  </a:schemeClr>
                </a:solidFill>
                <a:latin typeface="Apex New PS Medium Proportional" pitchFamily="50" charset="0"/>
              </a:rPr>
              <a:t>permitirá:</a:t>
            </a:r>
          </a:p>
        </p:txBody>
      </p:sp>
      <p:sp>
        <p:nvSpPr>
          <p:cNvPr id="26" name="25 Rectángulo"/>
          <p:cNvSpPr/>
          <p:nvPr/>
        </p:nvSpPr>
        <p:spPr>
          <a:xfrm>
            <a:off x="1371680" y="4971397"/>
            <a:ext cx="6438736" cy="707886"/>
          </a:xfrm>
          <a:prstGeom prst="rect">
            <a:avLst/>
          </a:prstGeom>
        </p:spPr>
        <p:txBody>
          <a:bodyPr wrap="square">
            <a:spAutoFit/>
          </a:bodyPr>
          <a:lstStyle/>
          <a:p>
            <a:pPr algn="just" defTabSz="452438"/>
            <a:r>
              <a:rPr lang="es-ES" sz="2000" dirty="0">
                <a:solidFill>
                  <a:schemeClr val="tx1">
                    <a:lumMod val="65000"/>
                    <a:lumOff val="35000"/>
                  </a:schemeClr>
                </a:solidFill>
                <a:latin typeface="Apex New PS Medium Proportional" pitchFamily="50" charset="0"/>
              </a:rPr>
              <a:t>Contar con nuevos sistemas aeroportuarios para soportar las operaciones actuales y futuras.</a:t>
            </a:r>
          </a:p>
        </p:txBody>
      </p:sp>
      <p:sp>
        <p:nvSpPr>
          <p:cNvPr id="27" name="26 Rectángulo"/>
          <p:cNvSpPr/>
          <p:nvPr/>
        </p:nvSpPr>
        <p:spPr>
          <a:xfrm>
            <a:off x="1371680" y="5902283"/>
            <a:ext cx="6438736" cy="707886"/>
          </a:xfrm>
          <a:prstGeom prst="rect">
            <a:avLst/>
          </a:prstGeom>
        </p:spPr>
        <p:txBody>
          <a:bodyPr wrap="square">
            <a:spAutoFit/>
          </a:bodyPr>
          <a:lstStyle/>
          <a:p>
            <a:pPr algn="just" defTabSz="452438"/>
            <a:r>
              <a:rPr lang="es-ES" sz="2000" dirty="0">
                <a:solidFill>
                  <a:schemeClr val="tx1">
                    <a:lumMod val="65000"/>
                    <a:lumOff val="35000"/>
                  </a:schemeClr>
                </a:solidFill>
                <a:latin typeface="Apex New PS Medium Proportional" pitchFamily="50" charset="0"/>
              </a:rPr>
              <a:t>Conseguir beneficios en el desempeño y eficiencia en toda la comunidad aeroportuaria.</a:t>
            </a:r>
          </a:p>
        </p:txBody>
      </p:sp>
      <p:sp>
        <p:nvSpPr>
          <p:cNvPr id="28" name="27 Rectángulo"/>
          <p:cNvSpPr/>
          <p:nvPr/>
        </p:nvSpPr>
        <p:spPr>
          <a:xfrm>
            <a:off x="1371680" y="6750044"/>
            <a:ext cx="6438736" cy="707886"/>
          </a:xfrm>
          <a:prstGeom prst="rect">
            <a:avLst/>
          </a:prstGeom>
        </p:spPr>
        <p:txBody>
          <a:bodyPr wrap="square">
            <a:spAutoFit/>
          </a:bodyPr>
          <a:lstStyle/>
          <a:p>
            <a:pPr algn="just" defTabSz="452438"/>
            <a:r>
              <a:rPr lang="es-ES" sz="2000" dirty="0">
                <a:solidFill>
                  <a:schemeClr val="tx1">
                    <a:lumMod val="65000"/>
                    <a:lumOff val="35000"/>
                  </a:schemeClr>
                </a:solidFill>
                <a:latin typeface="Apex New PS Medium Proportional" pitchFamily="50" charset="0"/>
              </a:rPr>
              <a:t>Automatizar e integrar los procesos operacionales y de negocio.</a:t>
            </a:r>
          </a:p>
        </p:txBody>
      </p:sp>
      <p:sp>
        <p:nvSpPr>
          <p:cNvPr id="30" name="29 Rectángulo"/>
          <p:cNvSpPr/>
          <p:nvPr/>
        </p:nvSpPr>
        <p:spPr>
          <a:xfrm>
            <a:off x="1371680" y="7669055"/>
            <a:ext cx="6438736" cy="707886"/>
          </a:xfrm>
          <a:prstGeom prst="rect">
            <a:avLst/>
          </a:prstGeom>
        </p:spPr>
        <p:txBody>
          <a:bodyPr wrap="square">
            <a:spAutoFit/>
          </a:bodyPr>
          <a:lstStyle/>
          <a:p>
            <a:pPr algn="just" defTabSz="452438"/>
            <a:r>
              <a:rPr lang="es-ES" sz="2000" dirty="0">
                <a:solidFill>
                  <a:schemeClr val="tx1">
                    <a:lumMod val="65000"/>
                    <a:lumOff val="35000"/>
                  </a:schemeClr>
                </a:solidFill>
                <a:latin typeface="Apex New PS Medium Proportional" pitchFamily="50" charset="0"/>
              </a:rPr>
              <a:t>Proporcionar un intercambio rápido y confiable de información entre los </a:t>
            </a:r>
            <a:r>
              <a:rPr lang="es-ES" sz="2000" dirty="0" err="1">
                <a:solidFill>
                  <a:schemeClr val="tx1">
                    <a:lumMod val="65000"/>
                    <a:lumOff val="35000"/>
                  </a:schemeClr>
                </a:solidFill>
                <a:latin typeface="Apex New PS Medium Proportional" pitchFamily="50" charset="0"/>
              </a:rPr>
              <a:t>partners</a:t>
            </a:r>
            <a:r>
              <a:rPr lang="es-ES" sz="2000" dirty="0">
                <a:solidFill>
                  <a:schemeClr val="tx1">
                    <a:lumMod val="65000"/>
                    <a:lumOff val="35000"/>
                  </a:schemeClr>
                </a:solidFill>
                <a:latin typeface="Apex New PS Medium Proportional" pitchFamily="50" charset="0"/>
              </a:rPr>
              <a:t> aeroportuarios. </a:t>
            </a:r>
          </a:p>
        </p:txBody>
      </p:sp>
      <p:sp>
        <p:nvSpPr>
          <p:cNvPr id="31" name="object 7"/>
          <p:cNvSpPr txBox="1"/>
          <p:nvPr/>
        </p:nvSpPr>
        <p:spPr>
          <a:xfrm>
            <a:off x="804570" y="4733897"/>
            <a:ext cx="558657" cy="3643305"/>
          </a:xfrm>
          <a:prstGeom prst="rect">
            <a:avLst/>
          </a:prstGeom>
        </p:spPr>
        <p:txBody>
          <a:bodyPr vert="horz" wrap="square" lIns="0" tIns="331470" rIns="0" bIns="0" rtlCol="0">
            <a:spAutoFit/>
          </a:bodyPr>
          <a:lstStyle/>
          <a:p>
            <a:pPr marL="137160" algn="r">
              <a:spcBef>
                <a:spcPts val="2610"/>
              </a:spcBef>
            </a:pPr>
            <a:r>
              <a:rPr sz="4000" b="1" spc="-300" dirty="0">
                <a:solidFill>
                  <a:srgbClr val="1F487C"/>
                </a:solidFill>
                <a:latin typeface="Calibri"/>
                <a:cs typeface="Calibri"/>
              </a:rPr>
              <a:t>1</a:t>
            </a:r>
            <a:r>
              <a:rPr lang="es-ES" sz="4000" b="1" spc="-350" dirty="0">
                <a:solidFill>
                  <a:srgbClr val="1F487C"/>
                </a:solidFill>
                <a:latin typeface="Calibri"/>
                <a:cs typeface="Calibri"/>
              </a:rPr>
              <a:t> </a:t>
            </a:r>
            <a:r>
              <a:rPr sz="4000" b="1" spc="-350" dirty="0">
                <a:solidFill>
                  <a:srgbClr val="1F487C"/>
                </a:solidFill>
                <a:latin typeface="Calibri"/>
                <a:cs typeface="Calibri"/>
              </a:rPr>
              <a:t>.</a:t>
            </a:r>
            <a:endParaRPr sz="4000" dirty="0">
              <a:latin typeface="Calibri"/>
              <a:cs typeface="Calibri"/>
            </a:endParaRPr>
          </a:p>
          <a:p>
            <a:pPr marL="14604" algn="r">
              <a:spcBef>
                <a:spcPts val="2510"/>
              </a:spcBef>
            </a:pPr>
            <a:r>
              <a:rPr sz="4000" b="1" spc="125" dirty="0">
                <a:solidFill>
                  <a:srgbClr val="1F487C"/>
                </a:solidFill>
                <a:latin typeface="Calibri"/>
                <a:cs typeface="Calibri"/>
              </a:rPr>
              <a:t>2.</a:t>
            </a:r>
            <a:endParaRPr sz="4000" dirty="0">
              <a:latin typeface="Calibri"/>
              <a:cs typeface="Calibri"/>
            </a:endParaRPr>
          </a:p>
          <a:p>
            <a:pPr marL="14604" algn="r">
              <a:spcBef>
                <a:spcPts val="2055"/>
              </a:spcBef>
            </a:pPr>
            <a:r>
              <a:rPr sz="4000" b="1" spc="125" dirty="0">
                <a:solidFill>
                  <a:srgbClr val="1F487C"/>
                </a:solidFill>
                <a:latin typeface="Calibri"/>
                <a:cs typeface="Calibri"/>
              </a:rPr>
              <a:t>3.</a:t>
            </a:r>
            <a:endParaRPr sz="4000" dirty="0">
              <a:latin typeface="Calibri"/>
              <a:cs typeface="Calibri"/>
            </a:endParaRPr>
          </a:p>
          <a:p>
            <a:pPr marL="12700" algn="r">
              <a:spcBef>
                <a:spcPts val="1950"/>
              </a:spcBef>
            </a:pPr>
            <a:r>
              <a:rPr sz="4000" b="1" spc="185" dirty="0">
                <a:solidFill>
                  <a:srgbClr val="1F487C"/>
                </a:solidFill>
                <a:latin typeface="Calibri"/>
                <a:cs typeface="Calibri"/>
              </a:rPr>
              <a:t>4.</a:t>
            </a:r>
            <a:endParaRPr sz="4000" dirty="0">
              <a:latin typeface="Calibri"/>
              <a:cs typeface="Calibri"/>
            </a:endParaRPr>
          </a:p>
        </p:txBody>
      </p:sp>
      <p:sp>
        <p:nvSpPr>
          <p:cNvPr id="32" name="CuadroTexto 15"/>
          <p:cNvSpPr txBox="1"/>
          <p:nvPr/>
        </p:nvSpPr>
        <p:spPr>
          <a:xfrm>
            <a:off x="9056911" y="1997415"/>
            <a:ext cx="3478196" cy="707886"/>
          </a:xfrm>
          <a:prstGeom prst="rect">
            <a:avLst/>
          </a:prstGeom>
          <a:noFill/>
        </p:spPr>
        <p:txBody>
          <a:bodyPr wrap="none" rtlCol="0">
            <a:spAutoFit/>
          </a:bodyPr>
          <a:lstStyle/>
          <a:p>
            <a:pPr algn="r"/>
            <a:r>
              <a:rPr lang="es-ES" sz="4000" dirty="0">
                <a:solidFill>
                  <a:schemeClr val="tx2"/>
                </a:solidFill>
                <a:latin typeface="ApexNew-HeavyItalic"/>
                <a:cs typeface="ApexNew-HeavyItalic"/>
              </a:rPr>
              <a:t>OPERACIONES</a:t>
            </a:r>
          </a:p>
        </p:txBody>
      </p:sp>
      <p:sp>
        <p:nvSpPr>
          <p:cNvPr id="43"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45" name="Marcador de contenido 10">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46" name="Marcador de contenido 10">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47" name="Marcador de contenido 5" descr="casita.png">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48" name="Botón de acción: Personalizar 4">
            <a:hlinkClick r:id="rId6"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49" name="Botón de acción: Personalizar 16">
            <a:hlinkClick r:id="rId7"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50" name="Botón de acción: Personalizar 17">
            <a:hlinkClick r:id="rId8"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51" name="Botón de acción: Personalizar 18">
            <a:hlinkClick r:id="rId9"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52" name="Botón de acción: Personalizar 18">
            <a:hlinkClick r:id="rId9"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53" name="Botón de acción: Personalizar 18">
            <a:hlinkClick r:id="rId9"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33" name="CuadroTexto 10">
            <a:hlinkClick r:id="rId10"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34" name="CuadroTexto 10">
            <a:hlinkClick r:id="rId11"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OPERACIONES</a:t>
            </a:r>
          </a:p>
        </p:txBody>
      </p:sp>
      <p:sp>
        <p:nvSpPr>
          <p:cNvPr id="35" name="CuadroTexto 9">
            <a:hlinkClick r:id="rId12"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latin typeface="ApexNew-Book"/>
                <a:cs typeface="ApexNew-Book"/>
              </a:rPr>
              <a:t>PRINCIPALES </a:t>
            </a:r>
            <a:endParaRPr lang="es-ES" sz="850" dirty="0">
              <a:latin typeface="ApexNew-Book"/>
              <a:cs typeface="ApexNew-Book"/>
            </a:endParaRPr>
          </a:p>
          <a:p>
            <a:pPr algn="ctr"/>
            <a:r>
              <a:rPr lang="es-ES" sz="850" dirty="0" smtClean="0">
                <a:latin typeface="ApexNew-Book"/>
                <a:cs typeface="ApexNew-Book"/>
              </a:rPr>
              <a:t>PROYECTOS </a:t>
            </a:r>
            <a:r>
              <a:rPr lang="es-ES" sz="850" dirty="0">
                <a:latin typeface="ApexNew-Book"/>
                <a:cs typeface="ApexNew-Book"/>
              </a:rPr>
              <a:t>2017 </a:t>
            </a:r>
          </a:p>
        </p:txBody>
      </p:sp>
      <p:sp>
        <p:nvSpPr>
          <p:cNvPr id="36" name="CuadroTexto 10">
            <a:hlinkClick r:id="rId13"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37" name="CuadroTexto 9">
            <a:hlinkClick r:id="rId14"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38" name="CuadroTexto 9">
            <a:hlinkClick r:id="rId15"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39" name="CuadroTexto 9">
            <a:hlinkClick r:id="rId16" action="ppaction://hlinksldjump"/>
          </p:cNvPr>
          <p:cNvSpPr txBox="1"/>
          <p:nvPr/>
        </p:nvSpPr>
        <p:spPr>
          <a:xfrm>
            <a:off x="4304937" y="1505922"/>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spTree>
    <p:extLst>
      <p:ext uri="{BB962C8B-B14F-4D97-AF65-F5344CB8AC3E}">
        <p14:creationId xmlns:p14="http://schemas.microsoft.com/office/powerpoint/2010/main" val="1715479350"/>
      </p:ext>
    </p:extLst>
  </p:cSld>
  <p:clrMapOvr>
    <a:masterClrMapping/>
  </p:clrMapOvr>
  <p:transition spd="slow" advClick="0">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bject 2"/>
          <p:cNvSpPr/>
          <p:nvPr/>
        </p:nvSpPr>
        <p:spPr>
          <a:xfrm>
            <a:off x="0" y="2866030"/>
            <a:ext cx="13003530" cy="5894393"/>
          </a:xfrm>
          <a:custGeom>
            <a:avLst/>
            <a:gdLst/>
            <a:ahLst/>
            <a:cxnLst/>
            <a:rect l="l" t="t" r="r" b="b"/>
            <a:pathLst>
              <a:path w="13003530" h="3806190">
                <a:moveTo>
                  <a:pt x="0" y="3805796"/>
                </a:moveTo>
                <a:lnTo>
                  <a:pt x="13003149" y="3805796"/>
                </a:lnTo>
                <a:lnTo>
                  <a:pt x="13003149" y="0"/>
                </a:lnTo>
                <a:lnTo>
                  <a:pt x="0" y="0"/>
                </a:lnTo>
                <a:lnTo>
                  <a:pt x="0" y="3805796"/>
                </a:lnTo>
                <a:close/>
              </a:path>
            </a:pathLst>
          </a:custGeom>
          <a:solidFill>
            <a:srgbClr val="8ED1E9"/>
          </a:solidFill>
        </p:spPr>
        <p:txBody>
          <a:bodyPr wrap="square" lIns="0" tIns="0" rIns="0" bIns="0" rtlCol="0"/>
          <a:lstStyle/>
          <a:p>
            <a:endParaRPr/>
          </a:p>
        </p:txBody>
      </p:sp>
      <p:sp>
        <p:nvSpPr>
          <p:cNvPr id="16" name="CuadroTexto 15"/>
          <p:cNvSpPr txBox="1"/>
          <p:nvPr/>
        </p:nvSpPr>
        <p:spPr>
          <a:xfrm>
            <a:off x="9056911" y="1997415"/>
            <a:ext cx="3478196" cy="707886"/>
          </a:xfrm>
          <a:prstGeom prst="rect">
            <a:avLst/>
          </a:prstGeom>
          <a:noFill/>
        </p:spPr>
        <p:txBody>
          <a:bodyPr wrap="none" rtlCol="0">
            <a:spAutoFit/>
          </a:bodyPr>
          <a:lstStyle/>
          <a:p>
            <a:pPr algn="r"/>
            <a:r>
              <a:rPr lang="es-ES" sz="4000" dirty="0">
                <a:solidFill>
                  <a:schemeClr val="tx2"/>
                </a:solidFill>
                <a:latin typeface="ApexNew-HeavyItalic"/>
                <a:cs typeface="ApexNew-HeavyItalic"/>
              </a:rPr>
              <a:t>OPERACIONES</a:t>
            </a:r>
          </a:p>
        </p:txBody>
      </p:sp>
      <p:pic>
        <p:nvPicPr>
          <p:cNvPr id="26" name="Imagen 20" descr="rayita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777133"/>
            <a:ext cx="13003213" cy="139004"/>
          </a:xfrm>
          <a:prstGeom prst="rect">
            <a:avLst/>
          </a:prstGeom>
        </p:spPr>
      </p:pic>
      <p:sp>
        <p:nvSpPr>
          <p:cNvPr id="110" name="object 7"/>
          <p:cNvSpPr txBox="1"/>
          <p:nvPr/>
        </p:nvSpPr>
        <p:spPr>
          <a:xfrm>
            <a:off x="7599729" y="4930942"/>
            <a:ext cx="4635806" cy="751488"/>
          </a:xfrm>
          <a:prstGeom prst="rect">
            <a:avLst/>
          </a:prstGeom>
        </p:spPr>
        <p:txBody>
          <a:bodyPr vert="horz" wrap="square" lIns="0" tIns="12700" rIns="0" bIns="0" rtlCol="0">
            <a:spAutoFit/>
          </a:bodyPr>
          <a:lstStyle/>
          <a:p>
            <a:pPr marL="12700" marR="5080">
              <a:lnSpc>
                <a:spcPct val="100000"/>
              </a:lnSpc>
              <a:spcBef>
                <a:spcPts val="100"/>
              </a:spcBef>
            </a:pPr>
            <a:r>
              <a:rPr sz="1600" b="1" spc="75" dirty="0">
                <a:solidFill>
                  <a:schemeClr val="tx1">
                    <a:lumMod val="65000"/>
                    <a:lumOff val="35000"/>
                  </a:schemeClr>
                </a:solidFill>
                <a:latin typeface="Apex New Medium" panose="02010600040501010103" charset="0"/>
                <a:ea typeface="Apex New Medium" panose="02010600040501010103" charset="0"/>
                <a:cs typeface="Calibri"/>
              </a:rPr>
              <a:t>Se</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5" dirty="0">
                <a:solidFill>
                  <a:schemeClr val="tx1">
                    <a:lumMod val="65000"/>
                    <a:lumOff val="35000"/>
                  </a:schemeClr>
                </a:solidFill>
                <a:latin typeface="Apex New Medium" panose="02010600040501010103" charset="0"/>
                <a:ea typeface="Apex New Medium" panose="02010600040501010103" charset="0"/>
                <a:cs typeface="Calibri"/>
              </a:rPr>
              <a:t>mejoró</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15" dirty="0">
                <a:solidFill>
                  <a:schemeClr val="tx1">
                    <a:lumMod val="65000"/>
                    <a:lumOff val="35000"/>
                  </a:schemeClr>
                </a:solidFill>
                <a:latin typeface="Apex New Medium" panose="02010600040501010103" charset="0"/>
                <a:ea typeface="Apex New Medium" panose="02010600040501010103" charset="0"/>
                <a:cs typeface="Calibri"/>
              </a:rPr>
              <a:t>la</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5" dirty="0">
                <a:solidFill>
                  <a:schemeClr val="tx1">
                    <a:lumMod val="65000"/>
                    <a:lumOff val="35000"/>
                  </a:schemeClr>
                </a:solidFill>
                <a:latin typeface="Apex New Medium" panose="02010600040501010103" charset="0"/>
                <a:ea typeface="Apex New Medium" panose="02010600040501010103" charset="0"/>
                <a:cs typeface="Calibri"/>
              </a:rPr>
              <a:t>capa</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35" dirty="0">
                <a:solidFill>
                  <a:schemeClr val="tx1">
                    <a:lumMod val="65000"/>
                    <a:lumOff val="35000"/>
                  </a:schemeClr>
                </a:solidFill>
                <a:latin typeface="Apex New Medium" panose="02010600040501010103" charset="0"/>
                <a:ea typeface="Apex New Medium" panose="02010600040501010103" charset="0"/>
                <a:cs typeface="Calibri"/>
              </a:rPr>
              <a:t>asfáltica</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5" dirty="0">
                <a:solidFill>
                  <a:schemeClr val="tx1">
                    <a:lumMod val="65000"/>
                    <a:lumOff val="35000"/>
                  </a:schemeClr>
                </a:solidFill>
                <a:latin typeface="Apex New Medium" panose="02010600040501010103" charset="0"/>
                <a:ea typeface="Apex New Medium" panose="02010600040501010103" charset="0"/>
                <a:cs typeface="Calibri"/>
              </a:rPr>
              <a:t>en</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15" dirty="0">
                <a:solidFill>
                  <a:schemeClr val="tx1">
                    <a:lumMod val="65000"/>
                    <a:lumOff val="35000"/>
                  </a:schemeClr>
                </a:solidFill>
                <a:latin typeface="Apex New Medium" panose="02010600040501010103" charset="0"/>
                <a:ea typeface="Apex New Medium" panose="02010600040501010103" charset="0"/>
                <a:cs typeface="Calibri"/>
              </a:rPr>
              <a:t>la</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15" dirty="0">
                <a:solidFill>
                  <a:schemeClr val="tx1">
                    <a:lumMod val="65000"/>
                    <a:lumOff val="35000"/>
                  </a:schemeClr>
                </a:solidFill>
                <a:latin typeface="Apex New Medium" panose="02010600040501010103" charset="0"/>
                <a:ea typeface="Apex New Medium" panose="02010600040501010103" charset="0"/>
                <a:cs typeface="Calibri"/>
              </a:rPr>
              <a:t>calle</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5" dirty="0">
                <a:solidFill>
                  <a:schemeClr val="tx1">
                    <a:lumMod val="65000"/>
                    <a:lumOff val="35000"/>
                  </a:schemeClr>
                </a:solidFill>
                <a:latin typeface="Apex New Medium" panose="02010600040501010103" charset="0"/>
                <a:ea typeface="Apex New Medium" panose="02010600040501010103" charset="0"/>
                <a:cs typeface="Calibri"/>
              </a:rPr>
              <a:t>de</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0" dirty="0">
                <a:solidFill>
                  <a:schemeClr val="tx1">
                    <a:lumMod val="65000"/>
                    <a:lumOff val="35000"/>
                  </a:schemeClr>
                </a:solidFill>
                <a:latin typeface="Apex New Medium" panose="02010600040501010103" charset="0"/>
                <a:ea typeface="Apex New Medium" panose="02010600040501010103" charset="0"/>
                <a:cs typeface="Calibri"/>
              </a:rPr>
              <a:t>rodaje</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Alfa  </a:t>
            </a:r>
            <a:r>
              <a:rPr sz="1600" b="1" spc="55" dirty="0">
                <a:solidFill>
                  <a:schemeClr val="tx1">
                    <a:lumMod val="65000"/>
                    <a:lumOff val="35000"/>
                  </a:schemeClr>
                </a:solidFill>
                <a:latin typeface="Apex New Medium" panose="02010600040501010103" charset="0"/>
                <a:ea typeface="Apex New Medium" panose="02010600040501010103" charset="0"/>
                <a:cs typeface="Calibri"/>
              </a:rPr>
              <a:t>y </a:t>
            </a:r>
            <a:r>
              <a:rPr sz="1600" b="1" spc="15" dirty="0">
                <a:solidFill>
                  <a:schemeClr val="tx1">
                    <a:lumMod val="65000"/>
                    <a:lumOff val="35000"/>
                  </a:schemeClr>
                </a:solidFill>
                <a:latin typeface="Apex New Medium" panose="02010600040501010103" charset="0"/>
                <a:ea typeface="Apex New Medium" panose="02010600040501010103" charset="0"/>
                <a:cs typeface="Calibri"/>
              </a:rPr>
              <a:t>actualmente </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se </a:t>
            </a:r>
            <a:r>
              <a:rPr sz="1600" b="1" spc="35" dirty="0">
                <a:solidFill>
                  <a:schemeClr val="tx1">
                    <a:lumMod val="65000"/>
                    <a:lumOff val="35000"/>
                  </a:schemeClr>
                </a:solidFill>
                <a:latin typeface="Apex New Medium" panose="02010600040501010103" charset="0"/>
                <a:ea typeface="Apex New Medium" panose="02010600040501010103" charset="0"/>
                <a:cs typeface="Calibri"/>
              </a:rPr>
              <a:t>está </a:t>
            </a:r>
            <a:r>
              <a:rPr sz="1600" b="1" spc="5" dirty="0">
                <a:solidFill>
                  <a:schemeClr val="tx1">
                    <a:lumMod val="65000"/>
                    <a:lumOff val="35000"/>
                  </a:schemeClr>
                </a:solidFill>
                <a:latin typeface="Apex New Medium" panose="02010600040501010103" charset="0"/>
                <a:ea typeface="Apex New Medium" panose="02010600040501010103" charset="0"/>
                <a:cs typeface="Calibri"/>
              </a:rPr>
              <a:t>trabajando </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las </a:t>
            </a:r>
            <a:r>
              <a:rPr sz="1600" b="1" spc="25" dirty="0">
                <a:solidFill>
                  <a:schemeClr val="tx1">
                    <a:lumMod val="65000"/>
                    <a:lumOff val="35000"/>
                  </a:schemeClr>
                </a:solidFill>
                <a:latin typeface="Apex New Medium" panose="02010600040501010103" charset="0"/>
                <a:ea typeface="Apex New Medium" panose="02010600040501010103" charset="0"/>
                <a:cs typeface="Calibri"/>
              </a:rPr>
              <a:t>áreas </a:t>
            </a:r>
            <a:r>
              <a:rPr sz="1600" b="1" spc="-5" dirty="0">
                <a:solidFill>
                  <a:schemeClr val="tx1">
                    <a:lumMod val="65000"/>
                    <a:lumOff val="35000"/>
                  </a:schemeClr>
                </a:solidFill>
                <a:latin typeface="Apex New Medium" panose="02010600040501010103" charset="0"/>
                <a:ea typeface="Apex New Medium" panose="02010600040501010103" charset="0"/>
                <a:cs typeface="Calibri"/>
              </a:rPr>
              <a:t>no  </a:t>
            </a:r>
            <a:r>
              <a:rPr sz="1600" b="1" spc="25" dirty="0">
                <a:solidFill>
                  <a:schemeClr val="tx1">
                    <a:lumMod val="65000"/>
                    <a:lumOff val="35000"/>
                  </a:schemeClr>
                </a:solidFill>
                <a:latin typeface="Apex New Medium" panose="02010600040501010103" charset="0"/>
                <a:ea typeface="Apex New Medium" panose="02010600040501010103" charset="0"/>
                <a:cs typeface="Calibri"/>
              </a:rPr>
              <a:t>pavimentadas</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5" dirty="0">
                <a:solidFill>
                  <a:schemeClr val="tx1">
                    <a:lumMod val="65000"/>
                    <a:lumOff val="35000"/>
                  </a:schemeClr>
                </a:solidFill>
                <a:latin typeface="Apex New Medium" panose="02010600040501010103" charset="0"/>
                <a:ea typeface="Apex New Medium" panose="02010600040501010103" charset="0"/>
                <a:cs typeface="Calibri"/>
              </a:rPr>
              <a:t>de</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las</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30" dirty="0">
                <a:solidFill>
                  <a:schemeClr val="tx1">
                    <a:lumMod val="65000"/>
                    <a:lumOff val="35000"/>
                  </a:schemeClr>
                </a:solidFill>
                <a:latin typeface="Apex New Medium" panose="02010600040501010103" charset="0"/>
                <a:ea typeface="Apex New Medium" panose="02010600040501010103" charset="0"/>
                <a:cs typeface="Calibri"/>
              </a:rPr>
              <a:t>franjas</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5" dirty="0">
                <a:solidFill>
                  <a:schemeClr val="tx1">
                    <a:lumMod val="65000"/>
                    <a:lumOff val="35000"/>
                  </a:schemeClr>
                </a:solidFill>
                <a:latin typeface="Apex New Medium" panose="02010600040501010103" charset="0"/>
                <a:ea typeface="Apex New Medium" panose="02010600040501010103" charset="0"/>
                <a:cs typeface="Calibri"/>
              </a:rPr>
              <a:t>de</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35" dirty="0">
                <a:solidFill>
                  <a:schemeClr val="tx1">
                    <a:lumMod val="65000"/>
                    <a:lumOff val="35000"/>
                  </a:schemeClr>
                </a:solidFill>
                <a:latin typeface="Apex New Medium" panose="02010600040501010103" charset="0"/>
                <a:ea typeface="Apex New Medium" panose="02010600040501010103" charset="0"/>
                <a:cs typeface="Calibri"/>
              </a:rPr>
              <a:t>pista</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25" dirty="0">
                <a:solidFill>
                  <a:schemeClr val="tx1">
                    <a:lumMod val="65000"/>
                    <a:lumOff val="35000"/>
                  </a:schemeClr>
                </a:solidFill>
                <a:latin typeface="Apex New Medium" panose="02010600040501010103" charset="0"/>
                <a:ea typeface="Apex New Medium" panose="02010600040501010103" charset="0"/>
                <a:cs typeface="Calibri"/>
              </a:rPr>
              <a:t>(paisajismo).</a:t>
            </a:r>
            <a:endParaRPr sz="1600" dirty="0">
              <a:solidFill>
                <a:schemeClr val="tx1">
                  <a:lumMod val="65000"/>
                  <a:lumOff val="35000"/>
                </a:schemeClr>
              </a:solidFill>
              <a:latin typeface="Apex New Medium" panose="02010600040501010103" charset="0"/>
              <a:ea typeface="Apex New Medium" panose="02010600040501010103" charset="0"/>
              <a:cs typeface="Calibri"/>
            </a:endParaRPr>
          </a:p>
        </p:txBody>
      </p:sp>
      <p:sp>
        <p:nvSpPr>
          <p:cNvPr id="111" name="object 8"/>
          <p:cNvSpPr txBox="1"/>
          <p:nvPr/>
        </p:nvSpPr>
        <p:spPr>
          <a:xfrm>
            <a:off x="7599729" y="5854185"/>
            <a:ext cx="4664785" cy="1490152"/>
          </a:xfrm>
          <a:prstGeom prst="rect">
            <a:avLst/>
          </a:prstGeom>
        </p:spPr>
        <p:txBody>
          <a:bodyPr vert="horz" wrap="square" lIns="0" tIns="12700" rIns="0" bIns="0" rtlCol="0">
            <a:spAutoFit/>
          </a:bodyPr>
          <a:lstStyle/>
          <a:p>
            <a:pPr marL="12700" marR="5080">
              <a:lnSpc>
                <a:spcPct val="100000"/>
              </a:lnSpc>
              <a:spcBef>
                <a:spcPts val="100"/>
              </a:spcBef>
            </a:pPr>
            <a:r>
              <a:rPr sz="1600" b="1" spc="50" dirty="0">
                <a:solidFill>
                  <a:schemeClr val="tx1">
                    <a:lumMod val="65000"/>
                    <a:lumOff val="35000"/>
                  </a:schemeClr>
                </a:solidFill>
                <a:latin typeface="Apex New Medium" panose="02010600040501010103" charset="0"/>
                <a:ea typeface="Apex New Medium" panose="02010600040501010103" charset="0"/>
                <a:cs typeface="Calibri"/>
              </a:rPr>
              <a:t>En </a:t>
            </a:r>
            <a:r>
              <a:rPr sz="1600" b="1" spc="5" dirty="0">
                <a:solidFill>
                  <a:schemeClr val="tx1">
                    <a:lumMod val="65000"/>
                    <a:lumOff val="35000"/>
                  </a:schemeClr>
                </a:solidFill>
                <a:latin typeface="Apex New Medium" panose="02010600040501010103" charset="0"/>
                <a:ea typeface="Apex New Medium" panose="02010600040501010103" charset="0"/>
                <a:cs typeface="Calibri"/>
              </a:rPr>
              <a:t>coordinación </a:t>
            </a:r>
            <a:r>
              <a:rPr sz="1600" b="1" spc="0" dirty="0">
                <a:solidFill>
                  <a:schemeClr val="tx1">
                    <a:lumMod val="65000"/>
                    <a:lumOff val="35000"/>
                  </a:schemeClr>
                </a:solidFill>
                <a:latin typeface="Apex New Medium" panose="02010600040501010103" charset="0"/>
                <a:ea typeface="Apex New Medium" panose="02010600040501010103" charset="0"/>
                <a:cs typeface="Calibri"/>
              </a:rPr>
              <a:t>con </a:t>
            </a:r>
            <a:r>
              <a:rPr sz="1600" b="1" spc="15" dirty="0">
                <a:solidFill>
                  <a:schemeClr val="tx1">
                    <a:lumMod val="65000"/>
                    <a:lumOff val="35000"/>
                  </a:schemeClr>
                </a:solidFill>
                <a:latin typeface="Apex New Medium" panose="02010600040501010103" charset="0"/>
                <a:ea typeface="Apex New Medium" panose="02010600040501010103" charset="0"/>
                <a:cs typeface="Calibri"/>
              </a:rPr>
              <a:t>la </a:t>
            </a:r>
            <a:r>
              <a:rPr sz="1600" b="1" spc="25" dirty="0">
                <a:solidFill>
                  <a:schemeClr val="tx1">
                    <a:lumMod val="65000"/>
                    <a:lumOff val="35000"/>
                  </a:schemeClr>
                </a:solidFill>
                <a:latin typeface="Apex New Medium" panose="02010600040501010103" charset="0"/>
                <a:ea typeface="Apex New Medium" panose="02010600040501010103" charset="0"/>
                <a:cs typeface="Calibri"/>
              </a:rPr>
              <a:t>DGAC </a:t>
            </a:r>
            <a:r>
              <a:rPr sz="1600" b="1" spc="10" dirty="0">
                <a:solidFill>
                  <a:schemeClr val="tx1">
                    <a:lumMod val="65000"/>
                    <a:lumOff val="35000"/>
                  </a:schemeClr>
                </a:solidFill>
                <a:latin typeface="Apex New Medium" panose="02010600040501010103" charset="0"/>
                <a:ea typeface="Apex New Medium" panose="02010600040501010103" charset="0"/>
                <a:cs typeface="Calibri"/>
              </a:rPr>
              <a:t>(Coordinación </a:t>
            </a:r>
            <a:r>
              <a:rPr sz="1600" b="1" spc="25" dirty="0">
                <a:solidFill>
                  <a:schemeClr val="tx1">
                    <a:lumMod val="65000"/>
                    <a:lumOff val="35000"/>
                  </a:schemeClr>
                </a:solidFill>
                <a:latin typeface="Apex New Medium" panose="02010600040501010103" charset="0"/>
                <a:ea typeface="Apex New Medium" panose="02010600040501010103" charset="0"/>
                <a:cs typeface="Calibri"/>
              </a:rPr>
              <a:t>Técnica  </a:t>
            </a:r>
            <a:r>
              <a:rPr sz="1600" b="1" spc="5" dirty="0">
                <a:solidFill>
                  <a:schemeClr val="tx1">
                    <a:lumMod val="65000"/>
                    <a:lumOff val="35000"/>
                  </a:schemeClr>
                </a:solidFill>
                <a:latin typeface="Apex New Medium" panose="02010600040501010103" charset="0"/>
                <a:ea typeface="Apex New Medium" panose="02010600040501010103" charset="0"/>
                <a:cs typeface="Calibri"/>
              </a:rPr>
              <a:t>de </a:t>
            </a:r>
            <a:r>
              <a:rPr sz="1600" b="1" spc="25" dirty="0">
                <a:solidFill>
                  <a:schemeClr val="tx1">
                    <a:lumMod val="65000"/>
                    <a:lumOff val="35000"/>
                  </a:schemeClr>
                </a:solidFill>
                <a:latin typeface="Apex New Medium" panose="02010600040501010103" charset="0"/>
                <a:ea typeface="Apex New Medium" panose="02010600040501010103" charset="0"/>
                <a:cs typeface="Calibri"/>
              </a:rPr>
              <a:t>Autorizaciones) </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se </a:t>
            </a:r>
            <a:r>
              <a:rPr sz="1600" b="1" spc="5" dirty="0">
                <a:solidFill>
                  <a:schemeClr val="tx1">
                    <a:lumMod val="65000"/>
                    <a:lumOff val="35000"/>
                  </a:schemeClr>
                </a:solidFill>
                <a:latin typeface="Apex New Medium" panose="02010600040501010103" charset="0"/>
                <a:ea typeface="Apex New Medium" panose="02010600040501010103" charset="0"/>
                <a:cs typeface="Calibri"/>
              </a:rPr>
              <a:t>ha trabajado una </a:t>
            </a:r>
            <a:r>
              <a:rPr sz="1600" b="1" spc="15" dirty="0">
                <a:solidFill>
                  <a:schemeClr val="tx1">
                    <a:lumMod val="65000"/>
                    <a:lumOff val="35000"/>
                  </a:schemeClr>
                </a:solidFill>
                <a:latin typeface="Apex New Medium" panose="02010600040501010103" charset="0"/>
                <a:ea typeface="Apex New Medium" panose="02010600040501010103" charset="0"/>
                <a:cs typeface="Calibri"/>
              </a:rPr>
              <a:t>nueva  </a:t>
            </a:r>
            <a:r>
              <a:rPr sz="1600" b="1" spc="10" dirty="0">
                <a:solidFill>
                  <a:schemeClr val="tx1">
                    <a:lumMod val="65000"/>
                    <a:lumOff val="35000"/>
                  </a:schemeClr>
                </a:solidFill>
                <a:latin typeface="Apex New Medium" panose="02010600040501010103" charset="0"/>
                <a:ea typeface="Apex New Medium" panose="02010600040501010103" charset="0"/>
                <a:cs typeface="Calibri"/>
              </a:rPr>
              <a:t>metodología</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5" dirty="0">
                <a:solidFill>
                  <a:schemeClr val="tx1">
                    <a:lumMod val="65000"/>
                    <a:lumOff val="35000"/>
                  </a:schemeClr>
                </a:solidFill>
                <a:latin typeface="Apex New Medium" panose="02010600040501010103" charset="0"/>
                <a:ea typeface="Apex New Medium" panose="02010600040501010103" charset="0"/>
                <a:cs typeface="Calibri"/>
              </a:rPr>
              <a:t>para</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15" dirty="0">
                <a:solidFill>
                  <a:schemeClr val="tx1">
                    <a:lumMod val="65000"/>
                    <a:lumOff val="35000"/>
                  </a:schemeClr>
                </a:solidFill>
                <a:latin typeface="Apex New Medium" panose="02010600040501010103" charset="0"/>
                <a:ea typeface="Apex New Medium" panose="02010600040501010103" charset="0"/>
                <a:cs typeface="Calibri"/>
              </a:rPr>
              <a:t>el</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5" dirty="0">
                <a:solidFill>
                  <a:schemeClr val="tx1">
                    <a:lumMod val="65000"/>
                    <a:lumOff val="35000"/>
                  </a:schemeClr>
                </a:solidFill>
                <a:latin typeface="Apex New Medium" panose="02010600040501010103" charset="0"/>
                <a:ea typeface="Apex New Medium" panose="02010600040501010103" charset="0"/>
                <a:cs typeface="Calibri"/>
              </a:rPr>
              <a:t>ordenamiento</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55" dirty="0">
                <a:solidFill>
                  <a:schemeClr val="tx1">
                    <a:lumMod val="65000"/>
                    <a:lumOff val="35000"/>
                  </a:schemeClr>
                </a:solidFill>
                <a:latin typeface="Apex New Medium" panose="02010600040501010103" charset="0"/>
                <a:ea typeface="Apex New Medium" panose="02010600040501010103" charset="0"/>
                <a:cs typeface="Calibri"/>
              </a:rPr>
              <a:t>y</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25" dirty="0">
                <a:solidFill>
                  <a:schemeClr val="tx1">
                    <a:lumMod val="65000"/>
                    <a:lumOff val="35000"/>
                  </a:schemeClr>
                </a:solidFill>
                <a:latin typeface="Apex New Medium" panose="02010600040501010103" charset="0"/>
                <a:ea typeface="Apex New Medium" panose="02010600040501010103" charset="0"/>
                <a:cs typeface="Calibri"/>
              </a:rPr>
              <a:t>distribución</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5" dirty="0">
                <a:solidFill>
                  <a:schemeClr val="tx1">
                    <a:lumMod val="65000"/>
                    <a:lumOff val="35000"/>
                  </a:schemeClr>
                </a:solidFill>
                <a:latin typeface="Apex New Medium" panose="02010600040501010103" charset="0"/>
                <a:ea typeface="Apex New Medium" panose="02010600040501010103" charset="0"/>
                <a:cs typeface="Calibri"/>
              </a:rPr>
              <a:t>de  </a:t>
            </a:r>
            <a:r>
              <a:rPr sz="1600" b="1" spc="15" dirty="0">
                <a:solidFill>
                  <a:schemeClr val="tx1">
                    <a:lumMod val="65000"/>
                    <a:lumOff val="35000"/>
                  </a:schemeClr>
                </a:solidFill>
                <a:latin typeface="Apex New Medium" panose="02010600040501010103" charset="0"/>
                <a:ea typeface="Apex New Medium" panose="02010600040501010103" charset="0"/>
                <a:cs typeface="Calibri"/>
              </a:rPr>
              <a:t>itinerarios, incluyendo </a:t>
            </a:r>
            <a:r>
              <a:rPr sz="1600" b="1" spc="-10" dirty="0">
                <a:solidFill>
                  <a:schemeClr val="tx1">
                    <a:lumMod val="65000"/>
                    <a:lumOff val="35000"/>
                  </a:schemeClr>
                </a:solidFill>
                <a:latin typeface="Apex New Medium" panose="02010600040501010103" charset="0"/>
                <a:ea typeface="Apex New Medium" panose="02010600040501010103" charset="0"/>
                <a:cs typeface="Calibri"/>
              </a:rPr>
              <a:t>como </a:t>
            </a:r>
            <a:r>
              <a:rPr sz="1600" b="1" spc="15" dirty="0">
                <a:solidFill>
                  <a:schemeClr val="tx1">
                    <a:lumMod val="65000"/>
                    <a:lumOff val="35000"/>
                  </a:schemeClr>
                </a:solidFill>
                <a:latin typeface="Apex New Medium" panose="02010600040501010103" charset="0"/>
                <a:ea typeface="Apex New Medium" panose="02010600040501010103" charset="0"/>
                <a:cs typeface="Calibri"/>
              </a:rPr>
              <a:t>criterio </a:t>
            </a:r>
            <a:r>
              <a:rPr sz="1600" b="1" spc="10" dirty="0">
                <a:solidFill>
                  <a:schemeClr val="tx1">
                    <a:lumMod val="65000"/>
                    <a:lumOff val="35000"/>
                  </a:schemeClr>
                </a:solidFill>
                <a:latin typeface="Apex New Medium" panose="02010600040501010103" charset="0"/>
                <a:ea typeface="Apex New Medium" panose="02010600040501010103" charset="0"/>
                <a:cs typeface="Calibri"/>
              </a:rPr>
              <a:t>adicional </a:t>
            </a:r>
            <a:r>
              <a:rPr sz="1600" b="1" spc="15" dirty="0">
                <a:solidFill>
                  <a:schemeClr val="tx1">
                    <a:lumMod val="65000"/>
                    <a:lumOff val="35000"/>
                  </a:schemeClr>
                </a:solidFill>
                <a:latin typeface="Apex New Medium" panose="02010600040501010103" charset="0"/>
                <a:ea typeface="Apex New Medium" panose="02010600040501010103" charset="0"/>
                <a:cs typeface="Calibri"/>
              </a:rPr>
              <a:t>la  </a:t>
            </a:r>
            <a:r>
              <a:rPr sz="1600" b="1" spc="10" dirty="0">
                <a:solidFill>
                  <a:schemeClr val="tx1">
                    <a:lumMod val="65000"/>
                    <a:lumOff val="35000"/>
                  </a:schemeClr>
                </a:solidFill>
                <a:latin typeface="Apex New Medium" panose="02010600040501010103" charset="0"/>
                <a:ea typeface="Apex New Medium" panose="02010600040501010103" charset="0"/>
                <a:cs typeface="Calibri"/>
              </a:rPr>
              <a:t>capacidad </a:t>
            </a:r>
            <a:r>
              <a:rPr sz="1600" b="1" spc="5" dirty="0">
                <a:solidFill>
                  <a:schemeClr val="tx1">
                    <a:lumMod val="65000"/>
                    <a:lumOff val="35000"/>
                  </a:schemeClr>
                </a:solidFill>
                <a:latin typeface="Apex New Medium" panose="02010600040501010103" charset="0"/>
                <a:ea typeface="Apex New Medium" panose="02010600040501010103" charset="0"/>
                <a:cs typeface="Calibri"/>
              </a:rPr>
              <a:t>de </a:t>
            </a:r>
            <a:r>
              <a:rPr sz="1600" b="1" spc="15" dirty="0">
                <a:solidFill>
                  <a:schemeClr val="tx1">
                    <a:lumMod val="65000"/>
                    <a:lumOff val="35000"/>
                  </a:schemeClr>
                </a:solidFill>
                <a:latin typeface="Apex New Medium" panose="02010600040501010103" charset="0"/>
                <a:ea typeface="Apex New Medium" panose="02010600040501010103" charset="0"/>
                <a:cs typeface="Calibri"/>
              </a:rPr>
              <a:t>la </a:t>
            </a:r>
            <a:r>
              <a:rPr sz="1600" b="1" spc="10" dirty="0">
                <a:solidFill>
                  <a:schemeClr val="tx1">
                    <a:lumMod val="65000"/>
                    <a:lumOff val="35000"/>
                  </a:schemeClr>
                </a:solidFill>
                <a:latin typeface="Apex New Medium" panose="02010600040501010103" charset="0"/>
                <a:ea typeface="Apex New Medium" panose="02010600040501010103" charset="0"/>
                <a:cs typeface="Calibri"/>
              </a:rPr>
              <a:t>plataforma. </a:t>
            </a:r>
            <a:r>
              <a:rPr sz="1600" b="1" spc="55" dirty="0">
                <a:solidFill>
                  <a:schemeClr val="tx1">
                    <a:lumMod val="65000"/>
                    <a:lumOff val="35000"/>
                  </a:schemeClr>
                </a:solidFill>
                <a:latin typeface="Apex New Medium" panose="02010600040501010103" charset="0"/>
                <a:ea typeface="Apex New Medium" panose="02010600040501010103" charset="0"/>
                <a:cs typeface="Calibri"/>
              </a:rPr>
              <a:t>Estos </a:t>
            </a:r>
            <a:r>
              <a:rPr sz="1600" b="1" spc="15" dirty="0">
                <a:solidFill>
                  <a:schemeClr val="tx1">
                    <a:lumMod val="65000"/>
                    <a:lumOff val="35000"/>
                  </a:schemeClr>
                </a:solidFill>
                <a:latin typeface="Apex New Medium" panose="02010600040501010103" charset="0"/>
                <a:ea typeface="Apex New Medium" panose="02010600040501010103" charset="0"/>
                <a:cs typeface="Calibri"/>
              </a:rPr>
              <a:t>cambios </a:t>
            </a:r>
            <a:r>
              <a:rPr sz="1600" b="1" spc="0" dirty="0">
                <a:solidFill>
                  <a:schemeClr val="tx1">
                    <a:lumMod val="65000"/>
                    <a:lumOff val="35000"/>
                  </a:schemeClr>
                </a:solidFill>
                <a:latin typeface="Apex New Medium" panose="02010600040501010103" charset="0"/>
                <a:ea typeface="Apex New Medium" panose="02010600040501010103" charset="0"/>
                <a:cs typeface="Calibri"/>
              </a:rPr>
              <a:t>comen-  </a:t>
            </a:r>
            <a:r>
              <a:rPr sz="1600" b="1" spc="25" dirty="0">
                <a:solidFill>
                  <a:schemeClr val="tx1">
                    <a:lumMod val="65000"/>
                    <a:lumOff val="35000"/>
                  </a:schemeClr>
                </a:solidFill>
                <a:latin typeface="Apex New Medium" panose="02010600040501010103" charset="0"/>
                <a:ea typeface="Apex New Medium" panose="02010600040501010103" charset="0"/>
                <a:cs typeface="Calibri"/>
              </a:rPr>
              <a:t>zaron</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0" dirty="0">
                <a:solidFill>
                  <a:schemeClr val="tx1">
                    <a:lumMod val="65000"/>
                    <a:lumOff val="35000"/>
                  </a:schemeClr>
                </a:solidFill>
                <a:latin typeface="Apex New Medium" panose="02010600040501010103" charset="0"/>
                <a:ea typeface="Apex New Medium" panose="02010600040501010103" charset="0"/>
                <a:cs typeface="Calibri"/>
              </a:rPr>
              <a:t>a</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25" dirty="0">
                <a:solidFill>
                  <a:schemeClr val="tx1">
                    <a:lumMod val="65000"/>
                    <a:lumOff val="35000"/>
                  </a:schemeClr>
                </a:solidFill>
                <a:latin typeface="Apex New Medium" panose="02010600040501010103" charset="0"/>
                <a:ea typeface="Apex New Medium" panose="02010600040501010103" charset="0"/>
                <a:cs typeface="Calibri"/>
              </a:rPr>
              <a:t>partir</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5" dirty="0">
                <a:solidFill>
                  <a:schemeClr val="tx1">
                    <a:lumMod val="65000"/>
                    <a:lumOff val="35000"/>
                  </a:schemeClr>
                </a:solidFill>
                <a:latin typeface="Apex New Medium" panose="02010600040501010103" charset="0"/>
                <a:ea typeface="Apex New Medium" panose="02010600040501010103" charset="0"/>
                <a:cs typeface="Calibri"/>
              </a:rPr>
              <a:t>de</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10" dirty="0">
                <a:solidFill>
                  <a:schemeClr val="tx1">
                    <a:lumMod val="65000"/>
                    <a:lumOff val="35000"/>
                  </a:schemeClr>
                </a:solidFill>
                <a:latin typeface="Apex New Medium" panose="02010600040501010103" charset="0"/>
                <a:ea typeface="Apex New Medium" panose="02010600040501010103" charset="0"/>
                <a:cs typeface="Calibri"/>
              </a:rPr>
              <a:t>marzo</a:t>
            </a:r>
            <a:r>
              <a:rPr sz="1600" b="1" spc="-40" dirty="0">
                <a:solidFill>
                  <a:schemeClr val="tx1">
                    <a:lumMod val="65000"/>
                    <a:lumOff val="35000"/>
                  </a:schemeClr>
                </a:solidFill>
                <a:latin typeface="Apex New Medium" panose="02010600040501010103" charset="0"/>
                <a:ea typeface="Apex New Medium" panose="02010600040501010103" charset="0"/>
                <a:cs typeface="Calibri"/>
              </a:rPr>
              <a:t> </a:t>
            </a:r>
            <a:r>
              <a:rPr sz="1600" b="1" spc="25" dirty="0">
                <a:solidFill>
                  <a:schemeClr val="tx1">
                    <a:lumMod val="65000"/>
                    <a:lumOff val="35000"/>
                  </a:schemeClr>
                </a:solidFill>
                <a:latin typeface="Apex New Medium" panose="02010600040501010103" charset="0"/>
                <a:ea typeface="Apex New Medium" panose="02010600040501010103" charset="0"/>
                <a:cs typeface="Calibri"/>
              </a:rPr>
              <a:t>2018.</a:t>
            </a:r>
            <a:endParaRPr sz="1600" dirty="0">
              <a:solidFill>
                <a:schemeClr val="tx1">
                  <a:lumMod val="65000"/>
                  <a:lumOff val="35000"/>
                </a:schemeClr>
              </a:solidFill>
              <a:latin typeface="Apex New Medium" panose="02010600040501010103" charset="0"/>
              <a:ea typeface="Apex New Medium" panose="02010600040501010103" charset="0"/>
              <a:cs typeface="Calibri"/>
            </a:endParaRPr>
          </a:p>
        </p:txBody>
      </p:sp>
      <p:pic>
        <p:nvPicPr>
          <p:cNvPr id="28" name="Imagen 21" descr="rayitas azul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78200"/>
            <a:ext cx="13003213" cy="63122"/>
          </a:xfrm>
          <a:prstGeom prst="rect">
            <a:avLst/>
          </a:prstGeom>
        </p:spPr>
      </p:pic>
      <p:pic>
        <p:nvPicPr>
          <p:cNvPr id="38" name="Imagen 22" descr="rayitas azul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83600"/>
            <a:ext cx="13003213" cy="63122"/>
          </a:xfrm>
          <a:prstGeom prst="rect">
            <a:avLst/>
          </a:prstGeom>
        </p:spPr>
      </p:pic>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5024" y="3677916"/>
            <a:ext cx="5324475"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object 3"/>
          <p:cNvSpPr txBox="1"/>
          <p:nvPr/>
        </p:nvSpPr>
        <p:spPr>
          <a:xfrm>
            <a:off x="825690" y="3493165"/>
            <a:ext cx="4439735" cy="1515800"/>
          </a:xfrm>
          <a:prstGeom prst="rect">
            <a:avLst/>
          </a:prstGeom>
        </p:spPr>
        <p:txBody>
          <a:bodyPr vert="horz" wrap="square" lIns="0" tIns="12700" rIns="0" bIns="0" rtlCol="0">
            <a:spAutoFit/>
          </a:bodyPr>
          <a:lstStyle/>
          <a:p>
            <a:pPr marL="12700">
              <a:lnSpc>
                <a:spcPct val="100000"/>
              </a:lnSpc>
              <a:spcBef>
                <a:spcPts val="100"/>
              </a:spcBef>
            </a:pPr>
            <a:r>
              <a:rPr lang="es-ES" sz="3200" b="1" spc="55" dirty="0">
                <a:solidFill>
                  <a:srgbClr val="1F487C"/>
                </a:solidFill>
                <a:latin typeface="Apex New PS Bold Proportional" pitchFamily="50" charset="0"/>
                <a:cs typeface="Calibri"/>
              </a:rPr>
              <a:t>Gestiones </a:t>
            </a:r>
            <a:r>
              <a:rPr lang="es-ES" sz="3200" b="1" spc="60" dirty="0">
                <a:solidFill>
                  <a:srgbClr val="1F487C"/>
                </a:solidFill>
                <a:latin typeface="Apex New PS Bold Proportional" pitchFamily="50" charset="0"/>
                <a:cs typeface="Calibri"/>
              </a:rPr>
              <a:t>realizadas</a:t>
            </a:r>
          </a:p>
          <a:p>
            <a:pPr marL="12700">
              <a:lnSpc>
                <a:spcPct val="100000"/>
              </a:lnSpc>
              <a:spcBef>
                <a:spcPts val="100"/>
              </a:spcBef>
            </a:pPr>
            <a:r>
              <a:rPr lang="es-ES" sz="3200" b="1" spc="-395" dirty="0">
                <a:solidFill>
                  <a:srgbClr val="1F487C"/>
                </a:solidFill>
                <a:latin typeface="Apex New PS Bold Proportional" pitchFamily="50" charset="0"/>
                <a:cs typeface="Calibri"/>
              </a:rPr>
              <a:t> </a:t>
            </a:r>
            <a:r>
              <a:rPr lang="es-ES" sz="3200" b="1" spc="15" dirty="0" smtClean="0">
                <a:solidFill>
                  <a:srgbClr val="1F487C"/>
                </a:solidFill>
                <a:latin typeface="Apex New PS Bold Proportional" pitchFamily="50" charset="0"/>
                <a:cs typeface="Calibri"/>
              </a:rPr>
              <a:t>en</a:t>
            </a:r>
            <a:r>
              <a:rPr lang="es-ES" sz="3200" b="1" spc="35" dirty="0" smtClean="0">
                <a:solidFill>
                  <a:srgbClr val="1F487C"/>
                </a:solidFill>
                <a:latin typeface="Apex New PS Bold Proportional" pitchFamily="50" charset="0"/>
                <a:cs typeface="Calibri"/>
              </a:rPr>
              <a:t> </a:t>
            </a:r>
            <a:r>
              <a:rPr lang="es-ES" sz="3200" b="1" spc="40" dirty="0">
                <a:solidFill>
                  <a:srgbClr val="1F487C"/>
                </a:solidFill>
                <a:latin typeface="Apex New PS Bold Proportional" pitchFamily="50" charset="0"/>
                <a:cs typeface="Calibri"/>
              </a:rPr>
              <a:t>Plataforma</a:t>
            </a:r>
            <a:endParaRPr lang="es-ES" sz="3200" dirty="0">
              <a:latin typeface="Apex New PS Bold Proportional" pitchFamily="50" charset="0"/>
              <a:cs typeface="Calibri"/>
            </a:endParaRPr>
          </a:p>
          <a:p>
            <a:pPr marL="12700">
              <a:lnSpc>
                <a:spcPct val="100000"/>
              </a:lnSpc>
              <a:spcBef>
                <a:spcPts val="100"/>
              </a:spcBef>
            </a:pPr>
            <a:endParaRPr sz="3200" dirty="0">
              <a:latin typeface="Apex New Medium" panose="02010600040501010103" charset="0"/>
              <a:ea typeface="Apex New Medium" panose="02010600040501010103" charset="0"/>
              <a:cs typeface="Calibri"/>
            </a:endParaRPr>
          </a:p>
        </p:txBody>
      </p:sp>
      <p:sp>
        <p:nvSpPr>
          <p:cNvPr id="52"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54" name="Marcador de contenido 10">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55" name="Marcador de contenido 10">
            <a:hlinkClick r:id="" action="ppaction://hlinkshowjump?jump=previous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56" name="Marcador de contenido 5" descr="casita.png">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57" name="Botón de acción: Personalizar 4">
            <a:hlinkClick r:id="rId9"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58" name="Botón de acción: Personalizar 16">
            <a:hlinkClick r:id="rId10"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59" name="Botón de acción: Personalizar 17">
            <a:hlinkClick r:id="rId11"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60" name="Botón de acción: Personalizar 18">
            <a:hlinkClick r:id="rId12"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62" name="Botón de acción: Personalizar 18">
            <a:hlinkClick r:id="rId12"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63" name="Botón de acción: Personalizar 18">
            <a:hlinkClick r:id="rId12"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0695" y="4603163"/>
            <a:ext cx="6235889" cy="4157260"/>
          </a:xfrm>
          <a:prstGeom prst="rect">
            <a:avLst/>
          </a:prstGeom>
        </p:spPr>
      </p:pic>
      <p:sp>
        <p:nvSpPr>
          <p:cNvPr id="34" name="CuadroTexto 10">
            <a:hlinkClick r:id="rId14"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35" name="CuadroTexto 10">
            <a:hlinkClick r:id="rId15"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OPERACIONES</a:t>
            </a:r>
          </a:p>
        </p:txBody>
      </p:sp>
      <p:sp>
        <p:nvSpPr>
          <p:cNvPr id="36" name="CuadroTexto 9">
            <a:hlinkClick r:id="rId16"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latin typeface="ApexNew-Book"/>
                <a:cs typeface="ApexNew-Book"/>
              </a:rPr>
              <a:t>PRINCIPALES </a:t>
            </a:r>
            <a:endParaRPr lang="es-ES" sz="850" dirty="0">
              <a:latin typeface="ApexNew-Book"/>
              <a:cs typeface="ApexNew-Book"/>
            </a:endParaRPr>
          </a:p>
          <a:p>
            <a:pPr algn="ctr"/>
            <a:r>
              <a:rPr lang="es-ES" sz="850" dirty="0" smtClean="0">
                <a:latin typeface="ApexNew-Book"/>
                <a:cs typeface="ApexNew-Book"/>
              </a:rPr>
              <a:t>PROYECTOS </a:t>
            </a:r>
            <a:r>
              <a:rPr lang="es-ES" sz="850" dirty="0">
                <a:latin typeface="ApexNew-Book"/>
                <a:cs typeface="ApexNew-Book"/>
              </a:rPr>
              <a:t>2017 </a:t>
            </a:r>
          </a:p>
        </p:txBody>
      </p:sp>
      <p:sp>
        <p:nvSpPr>
          <p:cNvPr id="37" name="CuadroTexto 10">
            <a:hlinkClick r:id="rId17"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39" name="CuadroTexto 9">
            <a:hlinkClick r:id="rId18"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40" name="CuadroTexto 9">
            <a:hlinkClick r:id="rId19"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41" name="CuadroTexto 9">
            <a:hlinkClick r:id="rId20" action="ppaction://hlinksldjump"/>
          </p:cNvPr>
          <p:cNvSpPr txBox="1"/>
          <p:nvPr/>
        </p:nvSpPr>
        <p:spPr>
          <a:xfrm>
            <a:off x="4304937" y="1505922"/>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spTree>
    <p:extLst>
      <p:ext uri="{BB962C8B-B14F-4D97-AF65-F5344CB8AC3E}">
        <p14:creationId xmlns:p14="http://schemas.microsoft.com/office/powerpoint/2010/main" val="903004900"/>
      </p:ext>
    </p:extLst>
  </p:cSld>
  <p:clrMapOvr>
    <a:masterClrMapping/>
  </p:clrMapOvr>
  <p:transition spd="slow" advClick="0">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ject 2"/>
          <p:cNvSpPr/>
          <p:nvPr/>
        </p:nvSpPr>
        <p:spPr>
          <a:xfrm>
            <a:off x="0" y="2866030"/>
            <a:ext cx="13003530" cy="6277970"/>
          </a:xfrm>
          <a:custGeom>
            <a:avLst/>
            <a:gdLst/>
            <a:ahLst/>
            <a:cxnLst/>
            <a:rect l="l" t="t" r="r" b="b"/>
            <a:pathLst>
              <a:path w="13003530" h="3806190">
                <a:moveTo>
                  <a:pt x="0" y="3805796"/>
                </a:moveTo>
                <a:lnTo>
                  <a:pt x="13003149" y="3805796"/>
                </a:lnTo>
                <a:lnTo>
                  <a:pt x="13003149" y="0"/>
                </a:lnTo>
                <a:lnTo>
                  <a:pt x="0" y="0"/>
                </a:lnTo>
                <a:lnTo>
                  <a:pt x="0" y="3805796"/>
                </a:lnTo>
                <a:close/>
              </a:path>
            </a:pathLst>
          </a:custGeom>
          <a:solidFill>
            <a:srgbClr val="8ED1E9"/>
          </a:solidFill>
        </p:spPr>
        <p:txBody>
          <a:bodyPr wrap="square" lIns="0" tIns="0" rIns="0" bIns="0" rtlCol="0"/>
          <a:lstStyle/>
          <a:p>
            <a:endParaRPr dirty="0"/>
          </a:p>
        </p:txBody>
      </p:sp>
      <p:sp>
        <p:nvSpPr>
          <p:cNvPr id="31" name="object 3"/>
          <p:cNvSpPr txBox="1"/>
          <p:nvPr/>
        </p:nvSpPr>
        <p:spPr>
          <a:xfrm>
            <a:off x="1013986" y="3339503"/>
            <a:ext cx="6778533" cy="505267"/>
          </a:xfrm>
          <a:prstGeom prst="rect">
            <a:avLst/>
          </a:prstGeom>
        </p:spPr>
        <p:txBody>
          <a:bodyPr vert="horz" wrap="square" lIns="0" tIns="12700" rIns="0" bIns="0" rtlCol="0">
            <a:spAutoFit/>
          </a:bodyPr>
          <a:lstStyle/>
          <a:p>
            <a:pPr marL="12700">
              <a:lnSpc>
                <a:spcPct val="100000"/>
              </a:lnSpc>
              <a:spcBef>
                <a:spcPts val="100"/>
              </a:spcBef>
            </a:pPr>
            <a:r>
              <a:rPr sz="3200" b="1" spc="85" dirty="0">
                <a:solidFill>
                  <a:srgbClr val="1F487C"/>
                </a:solidFill>
                <a:latin typeface="Apex New PS Bold Proportional" pitchFamily="50" charset="0"/>
                <a:cs typeface="Calibri"/>
              </a:rPr>
              <a:t>Servicios</a:t>
            </a:r>
            <a:r>
              <a:rPr sz="3200" b="1" spc="-80" dirty="0">
                <a:solidFill>
                  <a:srgbClr val="1F487C"/>
                </a:solidFill>
                <a:latin typeface="Apex New PS Bold Proportional" pitchFamily="50" charset="0"/>
                <a:cs typeface="Calibri"/>
              </a:rPr>
              <a:t> </a:t>
            </a:r>
            <a:r>
              <a:rPr sz="3200" b="1" spc="15" dirty="0">
                <a:solidFill>
                  <a:srgbClr val="1F487C"/>
                </a:solidFill>
                <a:latin typeface="Apex New PS Bold Proportional" pitchFamily="50" charset="0"/>
                <a:cs typeface="Calibri"/>
              </a:rPr>
              <a:t>de</a:t>
            </a:r>
            <a:r>
              <a:rPr sz="3200" b="1" spc="-80" dirty="0">
                <a:solidFill>
                  <a:srgbClr val="1F487C"/>
                </a:solidFill>
                <a:latin typeface="Apex New PS Bold Proportional" pitchFamily="50" charset="0"/>
                <a:cs typeface="Calibri"/>
              </a:rPr>
              <a:t> </a:t>
            </a:r>
            <a:r>
              <a:rPr sz="3200" b="1" spc="40" dirty="0">
                <a:solidFill>
                  <a:srgbClr val="1F487C"/>
                </a:solidFill>
                <a:latin typeface="Apex New PS Bold Proportional" pitchFamily="50" charset="0"/>
                <a:cs typeface="Calibri"/>
              </a:rPr>
              <a:t>equipajes</a:t>
            </a:r>
            <a:r>
              <a:rPr sz="3200" b="1" spc="-80" dirty="0">
                <a:solidFill>
                  <a:srgbClr val="1F487C"/>
                </a:solidFill>
                <a:latin typeface="Apex New PS Bold Proportional" pitchFamily="50" charset="0"/>
                <a:cs typeface="Calibri"/>
              </a:rPr>
              <a:t> </a:t>
            </a:r>
            <a:r>
              <a:rPr sz="3200" b="1" spc="190" dirty="0">
                <a:solidFill>
                  <a:srgbClr val="1F487C"/>
                </a:solidFill>
                <a:latin typeface="Apex New PS Bold Proportional" pitchFamily="50" charset="0"/>
                <a:cs typeface="Calibri"/>
              </a:rPr>
              <a:t>/</a:t>
            </a:r>
            <a:r>
              <a:rPr sz="3200" b="1" spc="-80" dirty="0">
                <a:solidFill>
                  <a:srgbClr val="1F487C"/>
                </a:solidFill>
                <a:latin typeface="Apex New PS Bold Proportional" pitchFamily="50" charset="0"/>
                <a:cs typeface="Calibri"/>
              </a:rPr>
              <a:t> </a:t>
            </a:r>
            <a:r>
              <a:rPr sz="3200" b="1" spc="50" dirty="0">
                <a:solidFill>
                  <a:srgbClr val="1F487C"/>
                </a:solidFill>
                <a:latin typeface="Apex New PS Bold Proportional" pitchFamily="50" charset="0"/>
                <a:cs typeface="Calibri"/>
              </a:rPr>
              <a:t>pasajeros</a:t>
            </a:r>
            <a:endParaRPr sz="3200" dirty="0">
              <a:latin typeface="Apex New PS Bold Proportional" pitchFamily="50" charset="0"/>
              <a:cs typeface="Calibri"/>
            </a:endParaRPr>
          </a:p>
        </p:txBody>
      </p:sp>
      <p:sp>
        <p:nvSpPr>
          <p:cNvPr id="110" name="Rectangle 11">
            <a:extLst>
              <a:ext uri="{FF2B5EF4-FFF2-40B4-BE49-F238E27FC236}">
                <a16:creationId xmlns:a16="http://schemas.microsoft.com/office/drawing/2014/main" xmlns="" id="{5DDF5CDE-B84E-4A86-8A62-0BD520DEE60F}"/>
              </a:ext>
            </a:extLst>
          </p:cNvPr>
          <p:cNvSpPr/>
          <p:nvPr/>
        </p:nvSpPr>
        <p:spPr>
          <a:xfrm>
            <a:off x="1657622" y="6047426"/>
            <a:ext cx="3460675" cy="1077218"/>
          </a:xfrm>
          <a:prstGeom prst="rect">
            <a:avLst/>
          </a:prstGeom>
        </p:spPr>
        <p:txBody>
          <a:bodyPr wrap="square">
            <a:spAutoFit/>
          </a:bodyPr>
          <a:lstStyle/>
          <a:p>
            <a:pPr marL="0" lvl="2" algn="just"/>
            <a:r>
              <a:rPr lang="es-PE" sz="1600" dirty="0">
                <a:solidFill>
                  <a:schemeClr val="tx1">
                    <a:lumMod val="65000"/>
                    <a:lumOff val="35000"/>
                  </a:schemeClr>
                </a:solidFill>
              </a:rPr>
              <a:t>Habilitación de dos líneas de control (fajas y máquinas de </a:t>
            </a:r>
            <a:r>
              <a:rPr lang="es-PE" sz="1600" dirty="0" err="1">
                <a:solidFill>
                  <a:schemeClr val="tx1">
                    <a:lumMod val="65000"/>
                    <a:lumOff val="35000"/>
                  </a:schemeClr>
                </a:solidFill>
              </a:rPr>
              <a:t>Rx</a:t>
            </a:r>
            <a:r>
              <a:rPr lang="es-PE" sz="1600" dirty="0">
                <a:solidFill>
                  <a:schemeClr val="tx1">
                    <a:lumMod val="65000"/>
                    <a:lumOff val="35000"/>
                  </a:schemeClr>
                </a:solidFill>
              </a:rPr>
              <a:t>), 01 para ser utilizada las 24 horas del día y la 2da para horarios HUB.</a:t>
            </a:r>
            <a:endParaRPr lang="es-PE" sz="3600" dirty="0">
              <a:solidFill>
                <a:schemeClr val="tx1">
                  <a:lumMod val="65000"/>
                  <a:lumOff val="35000"/>
                </a:schemeClr>
              </a:solidFill>
            </a:endParaRPr>
          </a:p>
        </p:txBody>
      </p:sp>
      <p:pic>
        <p:nvPicPr>
          <p:cNvPr id="113" name="Picture 15">
            <a:extLst>
              <a:ext uri="{FF2B5EF4-FFF2-40B4-BE49-F238E27FC236}">
                <a16:creationId xmlns:a16="http://schemas.microsoft.com/office/drawing/2014/main" xmlns="" id="{3A1B9E43-69B3-41ED-9EBD-7A5D4C66E286}"/>
              </a:ext>
            </a:extLst>
          </p:cNvPr>
          <p:cNvPicPr>
            <a:picLocks noChangeAspect="1"/>
          </p:cNvPicPr>
          <p:nvPr/>
        </p:nvPicPr>
        <p:blipFill>
          <a:blip r:embed="rId2"/>
          <a:stretch>
            <a:fillRect/>
          </a:stretch>
        </p:blipFill>
        <p:spPr>
          <a:xfrm>
            <a:off x="6951307" y="3912242"/>
            <a:ext cx="2647970" cy="2427851"/>
          </a:xfrm>
          <a:prstGeom prst="rect">
            <a:avLst/>
          </a:prstGeom>
          <a:ln w="38100" cap="sq">
            <a:solidFill>
              <a:schemeClr val="bg1"/>
            </a:solidFill>
            <a:prstDash val="solid"/>
            <a:miter lim="800000"/>
          </a:ln>
          <a:effectLst/>
        </p:spPr>
      </p:pic>
      <p:pic>
        <p:nvPicPr>
          <p:cNvPr id="115" name="Picture 4"/>
          <p:cNvPicPr>
            <a:picLocks noChangeAspect="1"/>
          </p:cNvPicPr>
          <p:nvPr/>
        </p:nvPicPr>
        <p:blipFill>
          <a:blip r:embed="rId3"/>
          <a:stretch>
            <a:fillRect/>
          </a:stretch>
        </p:blipFill>
        <p:spPr>
          <a:xfrm>
            <a:off x="6951307" y="6417053"/>
            <a:ext cx="2227127" cy="2427851"/>
          </a:xfrm>
          <a:prstGeom prst="rect">
            <a:avLst/>
          </a:prstGeom>
          <a:ln w="38100" cap="sq">
            <a:solidFill>
              <a:schemeClr val="bg1"/>
            </a:solidFill>
            <a:prstDash val="solid"/>
            <a:miter lim="800000"/>
          </a:ln>
          <a:effectLst/>
        </p:spPr>
      </p:pic>
      <p:pic>
        <p:nvPicPr>
          <p:cNvPr id="116" name="Picture 7"/>
          <p:cNvPicPr>
            <a:picLocks noChangeAspect="1"/>
          </p:cNvPicPr>
          <p:nvPr/>
        </p:nvPicPr>
        <p:blipFill>
          <a:blip r:embed="rId4"/>
          <a:stretch>
            <a:fillRect/>
          </a:stretch>
        </p:blipFill>
        <p:spPr>
          <a:xfrm>
            <a:off x="9631143" y="3910925"/>
            <a:ext cx="2180164" cy="2420947"/>
          </a:xfrm>
          <a:prstGeom prst="rect">
            <a:avLst/>
          </a:prstGeom>
          <a:ln w="38100" cap="sq">
            <a:solidFill>
              <a:schemeClr val="bg1"/>
            </a:solidFill>
            <a:prstDash val="solid"/>
            <a:miter lim="800000"/>
          </a:ln>
          <a:effectLst/>
        </p:spPr>
      </p:pic>
      <p:pic>
        <p:nvPicPr>
          <p:cNvPr id="117" name="Picture 14">
            <a:extLst>
              <a:ext uri="{FF2B5EF4-FFF2-40B4-BE49-F238E27FC236}">
                <a16:creationId xmlns:a16="http://schemas.microsoft.com/office/drawing/2014/main" xmlns="" id="{23CCA60E-A4B2-4D62-989B-B3C73CDA502C}"/>
              </a:ext>
            </a:extLst>
          </p:cNvPr>
          <p:cNvPicPr>
            <a:picLocks noChangeAspect="1"/>
          </p:cNvPicPr>
          <p:nvPr/>
        </p:nvPicPr>
        <p:blipFill>
          <a:blip r:embed="rId5"/>
          <a:stretch>
            <a:fillRect/>
          </a:stretch>
        </p:blipFill>
        <p:spPr>
          <a:xfrm>
            <a:off x="9223243" y="6409058"/>
            <a:ext cx="2582925" cy="2427851"/>
          </a:xfrm>
          <a:prstGeom prst="rect">
            <a:avLst/>
          </a:prstGeom>
          <a:ln w="38100" cap="sq">
            <a:solidFill>
              <a:schemeClr val="bg1"/>
            </a:solidFill>
            <a:prstDash val="solid"/>
            <a:miter lim="800000"/>
          </a:ln>
          <a:effectLst/>
        </p:spPr>
      </p:pic>
      <p:sp>
        <p:nvSpPr>
          <p:cNvPr id="3" name="2 Rectángulo"/>
          <p:cNvSpPr/>
          <p:nvPr/>
        </p:nvSpPr>
        <p:spPr>
          <a:xfrm>
            <a:off x="922643" y="4171008"/>
            <a:ext cx="4621103" cy="1508105"/>
          </a:xfrm>
          <a:prstGeom prst="rect">
            <a:avLst/>
          </a:prstGeom>
        </p:spPr>
        <p:txBody>
          <a:bodyPr wrap="square">
            <a:spAutoFit/>
          </a:bodyPr>
          <a:lstStyle/>
          <a:p>
            <a:pPr marL="0" lvl="1" algn="just"/>
            <a:r>
              <a:rPr lang="es-PE" sz="1800" dirty="0">
                <a:solidFill>
                  <a:schemeClr val="tx1">
                    <a:lumMod val="65000"/>
                    <a:lumOff val="35000"/>
                  </a:schemeClr>
                </a:solidFill>
                <a:latin typeface="Apex New PS Medium Proportional" pitchFamily="50" charset="0"/>
              </a:rPr>
              <a:t>Traslado de la operación HBS de equipajes en transferencia a la zona de transferencia; área en la que ahora se gestionan la carga, correo y equipaje en transferencia, este cambio significó</a:t>
            </a:r>
            <a:r>
              <a:rPr lang="es-PE" sz="2000" dirty="0">
                <a:solidFill>
                  <a:schemeClr val="tx1">
                    <a:lumMod val="65000"/>
                    <a:lumOff val="35000"/>
                  </a:schemeClr>
                </a:solidFill>
                <a:latin typeface="Apex New PS Medium Proportional" pitchFamily="50" charset="0"/>
              </a:rPr>
              <a:t>:</a:t>
            </a:r>
            <a:endParaRPr lang="es-PE" sz="4000" dirty="0">
              <a:solidFill>
                <a:schemeClr val="tx1">
                  <a:lumMod val="65000"/>
                  <a:lumOff val="35000"/>
                </a:schemeClr>
              </a:solidFill>
              <a:latin typeface="Apex New PS Medium Proportional" pitchFamily="50" charset="0"/>
            </a:endParaRPr>
          </a:p>
        </p:txBody>
      </p:sp>
      <p:sp>
        <p:nvSpPr>
          <p:cNvPr id="34" name="CuadroTexto 15"/>
          <p:cNvSpPr txBox="1"/>
          <p:nvPr/>
        </p:nvSpPr>
        <p:spPr>
          <a:xfrm>
            <a:off x="9056911" y="1997415"/>
            <a:ext cx="3478196" cy="707886"/>
          </a:xfrm>
          <a:prstGeom prst="rect">
            <a:avLst/>
          </a:prstGeom>
          <a:noFill/>
        </p:spPr>
        <p:txBody>
          <a:bodyPr wrap="none" rtlCol="0">
            <a:spAutoFit/>
          </a:bodyPr>
          <a:lstStyle/>
          <a:p>
            <a:pPr algn="r"/>
            <a:r>
              <a:rPr lang="es-ES" sz="4000" dirty="0">
                <a:solidFill>
                  <a:schemeClr val="tx2"/>
                </a:solidFill>
                <a:latin typeface="ApexNew-HeavyItalic"/>
                <a:cs typeface="ApexNew-HeavyItalic"/>
              </a:rPr>
              <a:t>OPERACIONES</a:t>
            </a:r>
          </a:p>
        </p:txBody>
      </p:sp>
      <p:sp>
        <p:nvSpPr>
          <p:cNvPr id="36" name="Rectangle 11">
            <a:extLst>
              <a:ext uri="{FF2B5EF4-FFF2-40B4-BE49-F238E27FC236}">
                <a16:creationId xmlns:a16="http://schemas.microsoft.com/office/drawing/2014/main" xmlns="" id="{5DDF5CDE-B84E-4A86-8A62-0BD520DEE60F}"/>
              </a:ext>
            </a:extLst>
          </p:cNvPr>
          <p:cNvSpPr/>
          <p:nvPr/>
        </p:nvSpPr>
        <p:spPr>
          <a:xfrm>
            <a:off x="1657622" y="7311017"/>
            <a:ext cx="4614206" cy="830997"/>
          </a:xfrm>
          <a:prstGeom prst="rect">
            <a:avLst/>
          </a:prstGeom>
        </p:spPr>
        <p:txBody>
          <a:bodyPr wrap="square">
            <a:spAutoFit/>
          </a:bodyPr>
          <a:lstStyle/>
          <a:p>
            <a:pPr marL="0" lvl="2" algn="just"/>
            <a:r>
              <a:rPr lang="es-ES" sz="1600" dirty="0">
                <a:solidFill>
                  <a:schemeClr val="tx1">
                    <a:lumMod val="65000"/>
                    <a:lumOff val="35000"/>
                  </a:schemeClr>
                </a:solidFill>
              </a:rPr>
              <a:t>Trabajo conjunto con las LLAA, </a:t>
            </a:r>
            <a:r>
              <a:rPr lang="es-ES" sz="1600" dirty="0" err="1" smtClean="0">
                <a:solidFill>
                  <a:schemeClr val="tx1">
                    <a:lumMod val="65000"/>
                    <a:lumOff val="35000"/>
                  </a:schemeClr>
                </a:solidFill>
              </a:rPr>
              <a:t>SEAs</a:t>
            </a:r>
            <a:r>
              <a:rPr lang="es-ES" sz="1600" dirty="0" smtClean="0">
                <a:solidFill>
                  <a:schemeClr val="tx1">
                    <a:lumMod val="65000"/>
                    <a:lumOff val="35000"/>
                  </a:schemeClr>
                </a:solidFill>
              </a:rPr>
              <a:t> </a:t>
            </a:r>
            <a:r>
              <a:rPr lang="es-ES" sz="1600" dirty="0">
                <a:solidFill>
                  <a:schemeClr val="tx1">
                    <a:lumMod val="65000"/>
                    <a:lumOff val="35000"/>
                  </a:schemeClr>
                </a:solidFill>
              </a:rPr>
              <a:t>y DGAC para revisar el mejor flujo y prácticas seguras en la definición del procedimiento.</a:t>
            </a:r>
          </a:p>
        </p:txBody>
      </p:sp>
      <p:sp>
        <p:nvSpPr>
          <p:cNvPr id="38" name="object 83"/>
          <p:cNvSpPr/>
          <p:nvPr/>
        </p:nvSpPr>
        <p:spPr>
          <a:xfrm>
            <a:off x="1014700" y="6201274"/>
            <a:ext cx="472735" cy="261651"/>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39" name="object 83"/>
          <p:cNvSpPr/>
          <p:nvPr/>
        </p:nvSpPr>
        <p:spPr>
          <a:xfrm>
            <a:off x="1014700" y="7533103"/>
            <a:ext cx="472735" cy="261651"/>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37"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60" name="Marcador de contenido 10">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61" name="Marcador de contenido 10">
            <a:hlinkClick r:id="" action="ppaction://hlinkshowjump?jump=previous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62" name="Marcador de contenido 5" descr="casita.png">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63" name="Botón de acción: Personalizar 4">
            <a:hlinkClick r:id="rId9"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64" name="Botón de acción: Personalizar 16">
            <a:hlinkClick r:id="rId10"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65" name="Botón de acción: Personalizar 17">
            <a:hlinkClick r:id="rId11"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66" name="Botón de acción: Personalizar 18">
            <a:hlinkClick r:id="rId12"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67" name="Botón de acción: Personalizar 18">
            <a:hlinkClick r:id="rId12"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68" name="Botón de acción: Personalizar 18">
            <a:hlinkClick r:id="rId12"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40" name="CuadroTexto 10">
            <a:hlinkClick r:id="rId13"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41" name="CuadroTexto 10">
            <a:hlinkClick r:id="rId14"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OPERACIONES</a:t>
            </a:r>
          </a:p>
        </p:txBody>
      </p:sp>
      <p:sp>
        <p:nvSpPr>
          <p:cNvPr id="42" name="CuadroTexto 9">
            <a:hlinkClick r:id="rId15"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latin typeface="ApexNew-Book"/>
                <a:cs typeface="ApexNew-Book"/>
              </a:rPr>
              <a:t>PRINCIPALES </a:t>
            </a:r>
            <a:endParaRPr lang="es-ES" sz="850" dirty="0">
              <a:latin typeface="ApexNew-Book"/>
              <a:cs typeface="ApexNew-Book"/>
            </a:endParaRPr>
          </a:p>
          <a:p>
            <a:pPr algn="ctr"/>
            <a:r>
              <a:rPr lang="es-ES" sz="850" dirty="0" smtClean="0">
                <a:latin typeface="ApexNew-Book"/>
                <a:cs typeface="ApexNew-Book"/>
              </a:rPr>
              <a:t>PROYECTOS </a:t>
            </a:r>
            <a:r>
              <a:rPr lang="es-ES" sz="850" dirty="0">
                <a:latin typeface="ApexNew-Book"/>
                <a:cs typeface="ApexNew-Book"/>
              </a:rPr>
              <a:t>2017 </a:t>
            </a:r>
          </a:p>
        </p:txBody>
      </p:sp>
      <p:sp>
        <p:nvSpPr>
          <p:cNvPr id="43" name="CuadroTexto 10">
            <a:hlinkClick r:id="rId16"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44" name="CuadroTexto 9">
            <a:hlinkClick r:id="rId17"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45" name="CuadroTexto 9">
            <a:hlinkClick r:id="rId18"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46" name="CuadroTexto 9">
            <a:hlinkClick r:id="rId19" action="ppaction://hlinksldjump"/>
          </p:cNvPr>
          <p:cNvSpPr txBox="1"/>
          <p:nvPr/>
        </p:nvSpPr>
        <p:spPr>
          <a:xfrm>
            <a:off x="4304937" y="1505922"/>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spTree>
    <p:extLst>
      <p:ext uri="{BB962C8B-B14F-4D97-AF65-F5344CB8AC3E}">
        <p14:creationId xmlns:p14="http://schemas.microsoft.com/office/powerpoint/2010/main" val="1764817355"/>
      </p:ext>
    </p:extLst>
  </p:cSld>
  <p:clrMapOvr>
    <a:masterClrMapping/>
  </p:clrMapOvr>
  <p:transition spd="slow" advClick="0">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object 2"/>
          <p:cNvSpPr/>
          <p:nvPr/>
        </p:nvSpPr>
        <p:spPr>
          <a:xfrm>
            <a:off x="0" y="2866030"/>
            <a:ext cx="13003530" cy="6277970"/>
          </a:xfrm>
          <a:custGeom>
            <a:avLst/>
            <a:gdLst/>
            <a:ahLst/>
            <a:cxnLst/>
            <a:rect l="l" t="t" r="r" b="b"/>
            <a:pathLst>
              <a:path w="13003530" h="3806190">
                <a:moveTo>
                  <a:pt x="0" y="3805796"/>
                </a:moveTo>
                <a:lnTo>
                  <a:pt x="13003149" y="3805796"/>
                </a:lnTo>
                <a:lnTo>
                  <a:pt x="13003149" y="0"/>
                </a:lnTo>
                <a:lnTo>
                  <a:pt x="0" y="0"/>
                </a:lnTo>
                <a:lnTo>
                  <a:pt x="0" y="3805796"/>
                </a:lnTo>
                <a:close/>
              </a:path>
            </a:pathLst>
          </a:custGeom>
          <a:solidFill>
            <a:srgbClr val="8ED1E9"/>
          </a:solidFill>
        </p:spPr>
        <p:txBody>
          <a:bodyPr wrap="square" lIns="0" tIns="0" rIns="0" bIns="0" rtlCol="0"/>
          <a:lstStyle/>
          <a:p>
            <a:endParaRPr dirty="0"/>
          </a:p>
        </p:txBody>
      </p:sp>
      <p:sp>
        <p:nvSpPr>
          <p:cNvPr id="32" name="object 6"/>
          <p:cNvSpPr/>
          <p:nvPr/>
        </p:nvSpPr>
        <p:spPr>
          <a:xfrm>
            <a:off x="3" y="4300613"/>
            <a:ext cx="916940" cy="1104265"/>
          </a:xfrm>
          <a:custGeom>
            <a:avLst/>
            <a:gdLst/>
            <a:ahLst/>
            <a:cxnLst/>
            <a:rect l="l" t="t" r="r" b="b"/>
            <a:pathLst>
              <a:path w="916940" h="1104264">
                <a:moveTo>
                  <a:pt x="0" y="0"/>
                </a:moveTo>
                <a:lnTo>
                  <a:pt x="0" y="1091539"/>
                </a:lnTo>
                <a:lnTo>
                  <a:pt x="30386" y="1096915"/>
                </a:lnTo>
                <a:lnTo>
                  <a:pt x="61458" y="1100831"/>
                </a:lnTo>
                <a:lnTo>
                  <a:pt x="93154" y="1103224"/>
                </a:lnTo>
                <a:lnTo>
                  <a:pt x="125412" y="1104036"/>
                </a:lnTo>
                <a:lnTo>
                  <a:pt x="179118" y="1101802"/>
                </a:lnTo>
                <a:lnTo>
                  <a:pt x="231130" y="1095255"/>
                </a:lnTo>
                <a:lnTo>
                  <a:pt x="281145" y="1084630"/>
                </a:lnTo>
                <a:lnTo>
                  <a:pt x="328855" y="1070161"/>
                </a:lnTo>
                <a:lnTo>
                  <a:pt x="373956" y="1052082"/>
                </a:lnTo>
                <a:lnTo>
                  <a:pt x="416143" y="1030627"/>
                </a:lnTo>
                <a:lnTo>
                  <a:pt x="455109" y="1006032"/>
                </a:lnTo>
                <a:lnTo>
                  <a:pt x="490549" y="978529"/>
                </a:lnTo>
                <a:lnTo>
                  <a:pt x="522159" y="948353"/>
                </a:lnTo>
                <a:lnTo>
                  <a:pt x="549632" y="915739"/>
                </a:lnTo>
                <a:lnTo>
                  <a:pt x="572663" y="880920"/>
                </a:lnTo>
                <a:lnTo>
                  <a:pt x="590947" y="844132"/>
                </a:lnTo>
                <a:lnTo>
                  <a:pt x="604178" y="805607"/>
                </a:lnTo>
                <a:lnTo>
                  <a:pt x="612051" y="765581"/>
                </a:lnTo>
                <a:lnTo>
                  <a:pt x="663058" y="753811"/>
                </a:lnTo>
                <a:lnTo>
                  <a:pt x="710860" y="737358"/>
                </a:lnTo>
                <a:lnTo>
                  <a:pt x="754945" y="716594"/>
                </a:lnTo>
                <a:lnTo>
                  <a:pt x="794806" y="691889"/>
                </a:lnTo>
                <a:lnTo>
                  <a:pt x="829932" y="663616"/>
                </a:lnTo>
                <a:lnTo>
                  <a:pt x="859814" y="632146"/>
                </a:lnTo>
                <a:lnTo>
                  <a:pt x="883942" y="597852"/>
                </a:lnTo>
                <a:lnTo>
                  <a:pt x="901807" y="561104"/>
                </a:lnTo>
                <a:lnTo>
                  <a:pt x="912900" y="522275"/>
                </a:lnTo>
                <a:lnTo>
                  <a:pt x="916711" y="481736"/>
                </a:lnTo>
                <a:lnTo>
                  <a:pt x="913070" y="442101"/>
                </a:lnTo>
                <a:lnTo>
                  <a:pt x="902465" y="404087"/>
                </a:lnTo>
                <a:lnTo>
                  <a:pt x="885371" y="368040"/>
                </a:lnTo>
                <a:lnTo>
                  <a:pt x="862262" y="334311"/>
                </a:lnTo>
                <a:lnTo>
                  <a:pt x="833614" y="303245"/>
                </a:lnTo>
                <a:lnTo>
                  <a:pt x="799903" y="275193"/>
                </a:lnTo>
                <a:lnTo>
                  <a:pt x="761602" y="250501"/>
                </a:lnTo>
                <a:lnTo>
                  <a:pt x="719187" y="229518"/>
                </a:lnTo>
                <a:lnTo>
                  <a:pt x="678541" y="214579"/>
                </a:lnTo>
                <a:lnTo>
                  <a:pt x="356641" y="214579"/>
                </a:lnTo>
                <a:lnTo>
                  <a:pt x="338569" y="176507"/>
                </a:lnTo>
                <a:lnTo>
                  <a:pt x="313801" y="141040"/>
                </a:lnTo>
                <a:lnTo>
                  <a:pt x="282898" y="108587"/>
                </a:lnTo>
                <a:lnTo>
                  <a:pt x="246419" y="79556"/>
                </a:lnTo>
                <a:lnTo>
                  <a:pt x="204925" y="54354"/>
                </a:lnTo>
                <a:lnTo>
                  <a:pt x="158976" y="33389"/>
                </a:lnTo>
                <a:lnTo>
                  <a:pt x="109132" y="17070"/>
                </a:lnTo>
                <a:lnTo>
                  <a:pt x="55953" y="5804"/>
                </a:lnTo>
                <a:lnTo>
                  <a:pt x="0" y="0"/>
                </a:lnTo>
                <a:close/>
              </a:path>
              <a:path w="916940" h="1104264">
                <a:moveTo>
                  <a:pt x="517893" y="189636"/>
                </a:moveTo>
                <a:lnTo>
                  <a:pt x="475409" y="191285"/>
                </a:lnTo>
                <a:lnTo>
                  <a:pt x="434228" y="196111"/>
                </a:lnTo>
                <a:lnTo>
                  <a:pt x="394567" y="203936"/>
                </a:lnTo>
                <a:lnTo>
                  <a:pt x="356641" y="214579"/>
                </a:lnTo>
                <a:lnTo>
                  <a:pt x="678541" y="214579"/>
                </a:lnTo>
                <a:lnTo>
                  <a:pt x="673134" y="212592"/>
                </a:lnTo>
                <a:lnTo>
                  <a:pt x="623917" y="200070"/>
                </a:lnTo>
                <a:lnTo>
                  <a:pt x="572012" y="192303"/>
                </a:lnTo>
                <a:lnTo>
                  <a:pt x="517893" y="189636"/>
                </a:lnTo>
                <a:close/>
              </a:path>
            </a:pathLst>
          </a:custGeom>
          <a:solidFill>
            <a:srgbClr val="C9F5FF"/>
          </a:solidFill>
        </p:spPr>
        <p:txBody>
          <a:bodyPr wrap="square" lIns="0" tIns="0" rIns="0" bIns="0" rtlCol="0"/>
          <a:lstStyle/>
          <a:p>
            <a:endParaRPr/>
          </a:p>
        </p:txBody>
      </p:sp>
      <p:sp>
        <p:nvSpPr>
          <p:cNvPr id="33" name="object 7"/>
          <p:cNvSpPr/>
          <p:nvPr/>
        </p:nvSpPr>
        <p:spPr>
          <a:xfrm>
            <a:off x="12392233" y="4516525"/>
            <a:ext cx="611505" cy="735965"/>
          </a:xfrm>
          <a:custGeom>
            <a:avLst/>
            <a:gdLst/>
            <a:ahLst/>
            <a:cxnLst/>
            <a:rect l="l" t="t" r="r" b="b"/>
            <a:pathLst>
              <a:path w="611504" h="735964">
                <a:moveTo>
                  <a:pt x="610908" y="592734"/>
                </a:moveTo>
                <a:lnTo>
                  <a:pt x="373240" y="592734"/>
                </a:lnTo>
                <a:lnTo>
                  <a:pt x="392999" y="630157"/>
                </a:lnTo>
                <a:lnTo>
                  <a:pt x="422380" y="663367"/>
                </a:lnTo>
                <a:lnTo>
                  <a:pt x="460122" y="691446"/>
                </a:lnTo>
                <a:lnTo>
                  <a:pt x="504964" y="713477"/>
                </a:lnTo>
                <a:lnTo>
                  <a:pt x="555646" y="728542"/>
                </a:lnTo>
                <a:lnTo>
                  <a:pt x="610908" y="735723"/>
                </a:lnTo>
                <a:lnTo>
                  <a:pt x="610908" y="592734"/>
                </a:lnTo>
                <a:close/>
              </a:path>
              <a:path w="611504" h="735964">
                <a:moveTo>
                  <a:pt x="527329" y="0"/>
                </a:moveTo>
                <a:lnTo>
                  <a:pt x="472132" y="3567"/>
                </a:lnTo>
                <a:lnTo>
                  <a:pt x="419939" y="13879"/>
                </a:lnTo>
                <a:lnTo>
                  <a:pt x="371514" y="30346"/>
                </a:lnTo>
                <a:lnTo>
                  <a:pt x="327626" y="52383"/>
                </a:lnTo>
                <a:lnTo>
                  <a:pt x="289039" y="79401"/>
                </a:lnTo>
                <a:lnTo>
                  <a:pt x="256521" y="110813"/>
                </a:lnTo>
                <a:lnTo>
                  <a:pt x="230836" y="146032"/>
                </a:lnTo>
                <a:lnTo>
                  <a:pt x="212752" y="184469"/>
                </a:lnTo>
                <a:lnTo>
                  <a:pt x="203034" y="225539"/>
                </a:lnTo>
                <a:lnTo>
                  <a:pt x="147549" y="240359"/>
                </a:lnTo>
                <a:lnTo>
                  <a:pt x="98625" y="263392"/>
                </a:lnTo>
                <a:lnTo>
                  <a:pt x="57835" y="293490"/>
                </a:lnTo>
                <a:lnTo>
                  <a:pt x="26753" y="329507"/>
                </a:lnTo>
                <a:lnTo>
                  <a:pt x="6950" y="370294"/>
                </a:lnTo>
                <a:lnTo>
                  <a:pt x="0" y="414705"/>
                </a:lnTo>
                <a:lnTo>
                  <a:pt x="5399" y="453935"/>
                </a:lnTo>
                <a:lnTo>
                  <a:pt x="20885" y="490474"/>
                </a:lnTo>
                <a:lnTo>
                  <a:pt x="45388" y="523538"/>
                </a:lnTo>
                <a:lnTo>
                  <a:pt x="77841" y="552346"/>
                </a:lnTo>
                <a:lnTo>
                  <a:pt x="117174" y="576115"/>
                </a:lnTo>
                <a:lnTo>
                  <a:pt x="162320" y="594062"/>
                </a:lnTo>
                <a:lnTo>
                  <a:pt x="212209" y="605404"/>
                </a:lnTo>
                <a:lnTo>
                  <a:pt x="265772" y="609358"/>
                </a:lnTo>
                <a:lnTo>
                  <a:pt x="294085" y="608259"/>
                </a:lnTo>
                <a:lnTo>
                  <a:pt x="321530" y="605042"/>
                </a:lnTo>
                <a:lnTo>
                  <a:pt x="347963" y="599827"/>
                </a:lnTo>
                <a:lnTo>
                  <a:pt x="373240" y="592734"/>
                </a:lnTo>
                <a:lnTo>
                  <a:pt x="610908" y="592734"/>
                </a:lnTo>
                <a:lnTo>
                  <a:pt x="610908" y="8331"/>
                </a:lnTo>
                <a:lnTo>
                  <a:pt x="590655" y="4741"/>
                </a:lnTo>
                <a:lnTo>
                  <a:pt x="569947" y="2132"/>
                </a:lnTo>
                <a:lnTo>
                  <a:pt x="548825" y="539"/>
                </a:lnTo>
                <a:lnTo>
                  <a:pt x="527329" y="0"/>
                </a:lnTo>
                <a:close/>
              </a:path>
            </a:pathLst>
          </a:custGeom>
          <a:solidFill>
            <a:srgbClr val="C9F5FF"/>
          </a:solidFill>
        </p:spPr>
        <p:txBody>
          <a:bodyPr wrap="square" lIns="0" tIns="0" rIns="0" bIns="0" rtlCol="0"/>
          <a:lstStyle/>
          <a:p>
            <a:endParaRPr/>
          </a:p>
        </p:txBody>
      </p:sp>
      <p:grpSp>
        <p:nvGrpSpPr>
          <p:cNvPr id="3" name="2 Grupo"/>
          <p:cNvGrpSpPr/>
          <p:nvPr/>
        </p:nvGrpSpPr>
        <p:grpSpPr>
          <a:xfrm>
            <a:off x="1047588" y="4516525"/>
            <a:ext cx="10758609" cy="3404819"/>
            <a:chOff x="2266216" y="5025813"/>
            <a:chExt cx="10098106" cy="3195787"/>
          </a:xfrm>
        </p:grpSpPr>
        <p:sp>
          <p:nvSpPr>
            <p:cNvPr id="35" name="object 8"/>
            <p:cNvSpPr/>
            <p:nvPr/>
          </p:nvSpPr>
          <p:spPr>
            <a:xfrm>
              <a:off x="6909947" y="5025813"/>
              <a:ext cx="4796790" cy="445134"/>
            </a:xfrm>
            <a:custGeom>
              <a:avLst/>
              <a:gdLst/>
              <a:ahLst/>
              <a:cxnLst/>
              <a:rect l="l" t="t" r="r" b="b"/>
              <a:pathLst>
                <a:path w="4796790" h="445135">
                  <a:moveTo>
                    <a:pt x="1302488" y="0"/>
                  </a:moveTo>
                  <a:lnTo>
                    <a:pt x="1080808" y="2153"/>
                  </a:lnTo>
                  <a:lnTo>
                    <a:pt x="620975" y="54754"/>
                  </a:lnTo>
                  <a:lnTo>
                    <a:pt x="281776" y="160420"/>
                  </a:lnTo>
                  <a:lnTo>
                    <a:pt x="71890" y="264154"/>
                  </a:lnTo>
                  <a:lnTo>
                    <a:pt x="0" y="310953"/>
                  </a:lnTo>
                  <a:lnTo>
                    <a:pt x="4796739" y="444773"/>
                  </a:lnTo>
                  <a:lnTo>
                    <a:pt x="4574806" y="215419"/>
                  </a:lnTo>
                  <a:lnTo>
                    <a:pt x="4287239" y="92221"/>
                  </a:lnTo>
                  <a:lnTo>
                    <a:pt x="4038264" y="42366"/>
                  </a:lnTo>
                  <a:lnTo>
                    <a:pt x="3932110" y="33039"/>
                  </a:lnTo>
                  <a:lnTo>
                    <a:pt x="1302488" y="0"/>
                  </a:lnTo>
                  <a:close/>
                </a:path>
              </a:pathLst>
            </a:custGeom>
            <a:solidFill>
              <a:srgbClr val="29AAE0"/>
            </a:solidFill>
          </p:spPr>
          <p:txBody>
            <a:bodyPr wrap="square" lIns="0" tIns="0" rIns="0" bIns="0" rtlCol="0"/>
            <a:lstStyle/>
            <a:p>
              <a:endParaRPr/>
            </a:p>
          </p:txBody>
        </p:sp>
        <p:sp>
          <p:nvSpPr>
            <p:cNvPr id="36" name="object 9"/>
            <p:cNvSpPr/>
            <p:nvPr/>
          </p:nvSpPr>
          <p:spPr>
            <a:xfrm>
              <a:off x="11556602" y="5486068"/>
              <a:ext cx="807720" cy="504825"/>
            </a:xfrm>
            <a:custGeom>
              <a:avLst/>
              <a:gdLst/>
              <a:ahLst/>
              <a:cxnLst/>
              <a:rect l="l" t="t" r="r" b="b"/>
              <a:pathLst>
                <a:path w="807720" h="504825">
                  <a:moveTo>
                    <a:pt x="127624" y="0"/>
                  </a:moveTo>
                  <a:lnTo>
                    <a:pt x="0" y="14030"/>
                  </a:lnTo>
                  <a:lnTo>
                    <a:pt x="145732" y="238439"/>
                  </a:lnTo>
                  <a:lnTo>
                    <a:pt x="539800" y="241856"/>
                  </a:lnTo>
                  <a:lnTo>
                    <a:pt x="685828" y="376230"/>
                  </a:lnTo>
                  <a:lnTo>
                    <a:pt x="762380" y="448364"/>
                  </a:lnTo>
                  <a:lnTo>
                    <a:pt x="794546" y="482864"/>
                  </a:lnTo>
                  <a:lnTo>
                    <a:pt x="807415" y="504339"/>
                  </a:lnTo>
                  <a:lnTo>
                    <a:pt x="685655" y="155803"/>
                  </a:lnTo>
                  <a:lnTo>
                    <a:pt x="407617" y="17474"/>
                  </a:lnTo>
                  <a:lnTo>
                    <a:pt x="127624" y="0"/>
                  </a:lnTo>
                  <a:close/>
                </a:path>
              </a:pathLst>
            </a:custGeom>
            <a:solidFill>
              <a:srgbClr val="29AAE0"/>
            </a:solidFill>
          </p:spPr>
          <p:txBody>
            <a:bodyPr wrap="square" lIns="0" tIns="0" rIns="0" bIns="0" rtlCol="0"/>
            <a:lstStyle/>
            <a:p>
              <a:endParaRPr/>
            </a:p>
          </p:txBody>
        </p:sp>
        <p:sp>
          <p:nvSpPr>
            <p:cNvPr id="37" name="object 10"/>
            <p:cNvSpPr/>
            <p:nvPr/>
          </p:nvSpPr>
          <p:spPr>
            <a:xfrm>
              <a:off x="9708301" y="7186550"/>
              <a:ext cx="1035050" cy="1035050"/>
            </a:xfrm>
            <a:custGeom>
              <a:avLst/>
              <a:gdLst/>
              <a:ahLst/>
              <a:cxnLst/>
              <a:rect l="l" t="t" r="r" b="b"/>
              <a:pathLst>
                <a:path w="1035050" h="1035050">
                  <a:moveTo>
                    <a:pt x="517232" y="0"/>
                  </a:moveTo>
                  <a:lnTo>
                    <a:pt x="470157" y="2113"/>
                  </a:lnTo>
                  <a:lnTo>
                    <a:pt x="424265" y="8333"/>
                  </a:lnTo>
                  <a:lnTo>
                    <a:pt x="379740" y="18476"/>
                  </a:lnTo>
                  <a:lnTo>
                    <a:pt x="336763" y="32359"/>
                  </a:lnTo>
                  <a:lnTo>
                    <a:pt x="295517" y="49800"/>
                  </a:lnTo>
                  <a:lnTo>
                    <a:pt x="256186" y="70617"/>
                  </a:lnTo>
                  <a:lnTo>
                    <a:pt x="218951" y="94627"/>
                  </a:lnTo>
                  <a:lnTo>
                    <a:pt x="183996" y="121647"/>
                  </a:lnTo>
                  <a:lnTo>
                    <a:pt x="151503" y="151495"/>
                  </a:lnTo>
                  <a:lnTo>
                    <a:pt x="121654" y="183987"/>
                  </a:lnTo>
                  <a:lnTo>
                    <a:pt x="94633" y="218943"/>
                  </a:lnTo>
                  <a:lnTo>
                    <a:pt x="70622" y="256178"/>
                  </a:lnTo>
                  <a:lnTo>
                    <a:pt x="49804" y="295511"/>
                  </a:lnTo>
                  <a:lnTo>
                    <a:pt x="32362" y="336759"/>
                  </a:lnTo>
                  <a:lnTo>
                    <a:pt x="18477" y="379738"/>
                  </a:lnTo>
                  <a:lnTo>
                    <a:pt x="8334" y="424268"/>
                  </a:lnTo>
                  <a:lnTo>
                    <a:pt x="2113" y="470164"/>
                  </a:lnTo>
                  <a:lnTo>
                    <a:pt x="0" y="517245"/>
                  </a:lnTo>
                  <a:lnTo>
                    <a:pt x="2289" y="566195"/>
                  </a:lnTo>
                  <a:lnTo>
                    <a:pt x="9018" y="613864"/>
                  </a:lnTo>
                  <a:lnTo>
                    <a:pt x="19979" y="660042"/>
                  </a:lnTo>
                  <a:lnTo>
                    <a:pt x="34963" y="704519"/>
                  </a:lnTo>
                  <a:lnTo>
                    <a:pt x="84340" y="800404"/>
                  </a:lnTo>
                  <a:lnTo>
                    <a:pt x="111165" y="837632"/>
                  </a:lnTo>
                  <a:lnTo>
                    <a:pt x="141108" y="872282"/>
                  </a:lnTo>
                  <a:lnTo>
                    <a:pt x="173965" y="904148"/>
                  </a:lnTo>
                  <a:lnTo>
                    <a:pt x="209531" y="933029"/>
                  </a:lnTo>
                  <a:lnTo>
                    <a:pt x="247603" y="958719"/>
                  </a:lnTo>
                  <a:lnTo>
                    <a:pt x="287977" y="981017"/>
                  </a:lnTo>
                  <a:lnTo>
                    <a:pt x="330449" y="999717"/>
                  </a:lnTo>
                  <a:lnTo>
                    <a:pt x="374815" y="1014617"/>
                  </a:lnTo>
                  <a:lnTo>
                    <a:pt x="420870" y="1025513"/>
                  </a:lnTo>
                  <a:lnTo>
                    <a:pt x="468410" y="1032201"/>
                  </a:lnTo>
                  <a:lnTo>
                    <a:pt x="517232" y="1034478"/>
                  </a:lnTo>
                  <a:lnTo>
                    <a:pt x="564317" y="1032364"/>
                  </a:lnTo>
                  <a:lnTo>
                    <a:pt x="610217" y="1026145"/>
                  </a:lnTo>
                  <a:lnTo>
                    <a:pt x="654749" y="1016003"/>
                  </a:lnTo>
                  <a:lnTo>
                    <a:pt x="697731" y="1002120"/>
                  </a:lnTo>
                  <a:lnTo>
                    <a:pt x="738980" y="984680"/>
                  </a:lnTo>
                  <a:lnTo>
                    <a:pt x="778314" y="963864"/>
                  </a:lnTo>
                  <a:lnTo>
                    <a:pt x="815550" y="939855"/>
                  </a:lnTo>
                  <a:lnTo>
                    <a:pt x="850506" y="912836"/>
                  </a:lnTo>
                  <a:lnTo>
                    <a:pt x="882999" y="882989"/>
                  </a:lnTo>
                  <a:lnTo>
                    <a:pt x="912846" y="850497"/>
                  </a:lnTo>
                  <a:lnTo>
                    <a:pt x="939866" y="815543"/>
                  </a:lnTo>
                  <a:lnTo>
                    <a:pt x="963875" y="778309"/>
                  </a:lnTo>
                  <a:lnTo>
                    <a:pt x="984692" y="738977"/>
                  </a:lnTo>
                  <a:lnTo>
                    <a:pt x="1002133" y="697730"/>
                  </a:lnTo>
                  <a:lnTo>
                    <a:pt x="1016015" y="654751"/>
                  </a:lnTo>
                  <a:lnTo>
                    <a:pt x="1026158" y="610222"/>
                  </a:lnTo>
                  <a:lnTo>
                    <a:pt x="1032377" y="564326"/>
                  </a:lnTo>
                  <a:lnTo>
                    <a:pt x="1034491" y="517245"/>
                  </a:lnTo>
                  <a:lnTo>
                    <a:pt x="1032377" y="470164"/>
                  </a:lnTo>
                  <a:lnTo>
                    <a:pt x="1026158" y="424268"/>
                  </a:lnTo>
                  <a:lnTo>
                    <a:pt x="1016015" y="379738"/>
                  </a:lnTo>
                  <a:lnTo>
                    <a:pt x="1002133" y="336759"/>
                  </a:lnTo>
                  <a:lnTo>
                    <a:pt x="984692" y="295511"/>
                  </a:lnTo>
                  <a:lnTo>
                    <a:pt x="963875" y="256178"/>
                  </a:lnTo>
                  <a:lnTo>
                    <a:pt x="939866" y="218943"/>
                  </a:lnTo>
                  <a:lnTo>
                    <a:pt x="912846" y="183987"/>
                  </a:lnTo>
                  <a:lnTo>
                    <a:pt x="882999" y="151495"/>
                  </a:lnTo>
                  <a:lnTo>
                    <a:pt x="850506" y="121647"/>
                  </a:lnTo>
                  <a:lnTo>
                    <a:pt x="815550" y="94627"/>
                  </a:lnTo>
                  <a:lnTo>
                    <a:pt x="778314" y="70617"/>
                  </a:lnTo>
                  <a:lnTo>
                    <a:pt x="738980" y="49800"/>
                  </a:lnTo>
                  <a:lnTo>
                    <a:pt x="697731" y="32359"/>
                  </a:lnTo>
                  <a:lnTo>
                    <a:pt x="654749" y="18476"/>
                  </a:lnTo>
                  <a:lnTo>
                    <a:pt x="610217" y="8333"/>
                  </a:lnTo>
                  <a:lnTo>
                    <a:pt x="564317" y="2113"/>
                  </a:lnTo>
                  <a:lnTo>
                    <a:pt x="517232" y="0"/>
                  </a:lnTo>
                  <a:close/>
                </a:path>
              </a:pathLst>
            </a:custGeom>
            <a:solidFill>
              <a:srgbClr val="1F487C"/>
            </a:solidFill>
          </p:spPr>
          <p:txBody>
            <a:bodyPr wrap="square" lIns="0" tIns="0" rIns="0" bIns="0" rtlCol="0"/>
            <a:lstStyle/>
            <a:p>
              <a:endParaRPr/>
            </a:p>
          </p:txBody>
        </p:sp>
        <p:sp>
          <p:nvSpPr>
            <p:cNvPr id="38" name="object 11"/>
            <p:cNvSpPr/>
            <p:nvPr/>
          </p:nvSpPr>
          <p:spPr>
            <a:xfrm>
              <a:off x="3651396" y="7167240"/>
              <a:ext cx="1035050" cy="1035050"/>
            </a:xfrm>
            <a:custGeom>
              <a:avLst/>
              <a:gdLst/>
              <a:ahLst/>
              <a:cxnLst/>
              <a:rect l="l" t="t" r="r" b="b"/>
              <a:pathLst>
                <a:path w="1035050" h="1035050">
                  <a:moveTo>
                    <a:pt x="517258" y="0"/>
                  </a:moveTo>
                  <a:lnTo>
                    <a:pt x="470177" y="2113"/>
                  </a:lnTo>
                  <a:lnTo>
                    <a:pt x="424280" y="8333"/>
                  </a:lnTo>
                  <a:lnTo>
                    <a:pt x="379750" y="18476"/>
                  </a:lnTo>
                  <a:lnTo>
                    <a:pt x="336770" y="32359"/>
                  </a:lnTo>
                  <a:lnTo>
                    <a:pt x="295521" y="49801"/>
                  </a:lnTo>
                  <a:lnTo>
                    <a:pt x="256188" y="70618"/>
                  </a:lnTo>
                  <a:lnTo>
                    <a:pt x="218951" y="94628"/>
                  </a:lnTo>
                  <a:lnTo>
                    <a:pt x="183995" y="121648"/>
                  </a:lnTo>
                  <a:lnTo>
                    <a:pt x="151501" y="151496"/>
                  </a:lnTo>
                  <a:lnTo>
                    <a:pt x="121652" y="183990"/>
                  </a:lnTo>
                  <a:lnTo>
                    <a:pt x="94631" y="218946"/>
                  </a:lnTo>
                  <a:lnTo>
                    <a:pt x="70620" y="256182"/>
                  </a:lnTo>
                  <a:lnTo>
                    <a:pt x="49803" y="295516"/>
                  </a:lnTo>
                  <a:lnTo>
                    <a:pt x="32360" y="336765"/>
                  </a:lnTo>
                  <a:lnTo>
                    <a:pt x="18476" y="379746"/>
                  </a:lnTo>
                  <a:lnTo>
                    <a:pt x="8333" y="424277"/>
                  </a:lnTo>
                  <a:lnTo>
                    <a:pt x="2113" y="470175"/>
                  </a:lnTo>
                  <a:lnTo>
                    <a:pt x="0" y="517258"/>
                  </a:lnTo>
                  <a:lnTo>
                    <a:pt x="2113" y="564339"/>
                  </a:lnTo>
                  <a:lnTo>
                    <a:pt x="8333" y="610235"/>
                  </a:lnTo>
                  <a:lnTo>
                    <a:pt x="18476" y="654765"/>
                  </a:lnTo>
                  <a:lnTo>
                    <a:pt x="32360" y="697744"/>
                  </a:lnTo>
                  <a:lnTo>
                    <a:pt x="49803" y="738992"/>
                  </a:lnTo>
                  <a:lnTo>
                    <a:pt x="70620" y="778325"/>
                  </a:lnTo>
                  <a:lnTo>
                    <a:pt x="94631" y="815560"/>
                  </a:lnTo>
                  <a:lnTo>
                    <a:pt x="121652" y="850515"/>
                  </a:lnTo>
                  <a:lnTo>
                    <a:pt x="151501" y="883008"/>
                  </a:lnTo>
                  <a:lnTo>
                    <a:pt x="183995" y="912856"/>
                  </a:lnTo>
                  <a:lnTo>
                    <a:pt x="218951" y="939876"/>
                  </a:lnTo>
                  <a:lnTo>
                    <a:pt x="256188" y="963886"/>
                  </a:lnTo>
                  <a:lnTo>
                    <a:pt x="295521" y="984703"/>
                  </a:lnTo>
                  <a:lnTo>
                    <a:pt x="336770" y="1002144"/>
                  </a:lnTo>
                  <a:lnTo>
                    <a:pt x="379750" y="1016027"/>
                  </a:lnTo>
                  <a:lnTo>
                    <a:pt x="424280" y="1026170"/>
                  </a:lnTo>
                  <a:lnTo>
                    <a:pt x="470177" y="1032390"/>
                  </a:lnTo>
                  <a:lnTo>
                    <a:pt x="517258" y="1034503"/>
                  </a:lnTo>
                  <a:lnTo>
                    <a:pt x="567022" y="1032140"/>
                  </a:lnTo>
                  <a:lnTo>
                    <a:pt x="615449" y="1025195"/>
                  </a:lnTo>
                  <a:lnTo>
                    <a:pt x="662323" y="1013883"/>
                  </a:lnTo>
                  <a:lnTo>
                    <a:pt x="707427" y="998420"/>
                  </a:lnTo>
                  <a:lnTo>
                    <a:pt x="750546" y="979023"/>
                  </a:lnTo>
                  <a:lnTo>
                    <a:pt x="791463" y="955908"/>
                  </a:lnTo>
                  <a:lnTo>
                    <a:pt x="829962" y="929290"/>
                  </a:lnTo>
                  <a:lnTo>
                    <a:pt x="865826" y="899385"/>
                  </a:lnTo>
                  <a:lnTo>
                    <a:pt x="898841" y="866410"/>
                  </a:lnTo>
                  <a:lnTo>
                    <a:pt x="928789" y="830580"/>
                  </a:lnTo>
                  <a:lnTo>
                    <a:pt x="984167" y="733859"/>
                  </a:lnTo>
                  <a:lnTo>
                    <a:pt x="1020814" y="633648"/>
                  </a:lnTo>
                  <a:lnTo>
                    <a:pt x="1034478" y="517258"/>
                  </a:lnTo>
                  <a:lnTo>
                    <a:pt x="1032364" y="470175"/>
                  </a:lnTo>
                  <a:lnTo>
                    <a:pt x="1026145" y="424277"/>
                  </a:lnTo>
                  <a:lnTo>
                    <a:pt x="1016002" y="379746"/>
                  </a:lnTo>
                  <a:lnTo>
                    <a:pt x="1002119" y="336765"/>
                  </a:lnTo>
                  <a:lnTo>
                    <a:pt x="984678" y="295516"/>
                  </a:lnTo>
                  <a:lnTo>
                    <a:pt x="963861" y="256182"/>
                  </a:lnTo>
                  <a:lnTo>
                    <a:pt x="939852" y="218946"/>
                  </a:lnTo>
                  <a:lnTo>
                    <a:pt x="912833" y="183990"/>
                  </a:lnTo>
                  <a:lnTo>
                    <a:pt x="882986" y="151496"/>
                  </a:lnTo>
                  <a:lnTo>
                    <a:pt x="850494" y="121648"/>
                  </a:lnTo>
                  <a:lnTo>
                    <a:pt x="815540" y="94628"/>
                  </a:lnTo>
                  <a:lnTo>
                    <a:pt x="778307" y="70618"/>
                  </a:lnTo>
                  <a:lnTo>
                    <a:pt x="738976" y="49801"/>
                  </a:lnTo>
                  <a:lnTo>
                    <a:pt x="697731" y="32359"/>
                  </a:lnTo>
                  <a:lnTo>
                    <a:pt x="654754" y="18476"/>
                  </a:lnTo>
                  <a:lnTo>
                    <a:pt x="610228" y="8333"/>
                  </a:lnTo>
                  <a:lnTo>
                    <a:pt x="564335" y="2113"/>
                  </a:lnTo>
                  <a:lnTo>
                    <a:pt x="517258" y="0"/>
                  </a:lnTo>
                  <a:close/>
                </a:path>
              </a:pathLst>
            </a:custGeom>
            <a:solidFill>
              <a:srgbClr val="1F487C"/>
            </a:solidFill>
          </p:spPr>
          <p:txBody>
            <a:bodyPr wrap="square" lIns="0" tIns="0" rIns="0" bIns="0" rtlCol="0"/>
            <a:lstStyle/>
            <a:p>
              <a:endParaRPr/>
            </a:p>
          </p:txBody>
        </p:sp>
        <p:sp>
          <p:nvSpPr>
            <p:cNvPr id="39" name="object 12"/>
            <p:cNvSpPr/>
            <p:nvPr/>
          </p:nvSpPr>
          <p:spPr>
            <a:xfrm>
              <a:off x="2266216" y="5213135"/>
              <a:ext cx="9931400" cy="2655570"/>
            </a:xfrm>
            <a:custGeom>
              <a:avLst/>
              <a:gdLst/>
              <a:ahLst/>
              <a:cxnLst/>
              <a:rect l="l" t="t" r="r" b="b"/>
              <a:pathLst>
                <a:path w="9931400" h="2655570">
                  <a:moveTo>
                    <a:pt x="9930682" y="1973407"/>
                  </a:moveTo>
                  <a:lnTo>
                    <a:pt x="7945557" y="1973407"/>
                  </a:lnTo>
                  <a:lnTo>
                    <a:pt x="7995267" y="1975766"/>
                  </a:lnTo>
                  <a:lnTo>
                    <a:pt x="8043637" y="1982699"/>
                  </a:lnTo>
                  <a:lnTo>
                    <a:pt x="8090451" y="1993989"/>
                  </a:lnTo>
                  <a:lnTo>
                    <a:pt x="8135498" y="2009422"/>
                  </a:lnTo>
                  <a:lnTo>
                    <a:pt x="8178563" y="2028779"/>
                  </a:lnTo>
                  <a:lnTo>
                    <a:pt x="8219433" y="2051847"/>
                  </a:lnTo>
                  <a:lnTo>
                    <a:pt x="8257894" y="2078408"/>
                  </a:lnTo>
                  <a:lnTo>
                    <a:pt x="8293732" y="2108246"/>
                  </a:lnTo>
                  <a:lnTo>
                    <a:pt x="8326735" y="2141146"/>
                  </a:lnTo>
                  <a:lnTo>
                    <a:pt x="8356688" y="2176891"/>
                  </a:lnTo>
                  <a:lnTo>
                    <a:pt x="8383377" y="2215266"/>
                  </a:lnTo>
                  <a:lnTo>
                    <a:pt x="8413527" y="2256908"/>
                  </a:lnTo>
                  <a:lnTo>
                    <a:pt x="8439751" y="2301350"/>
                  </a:lnTo>
                  <a:lnTo>
                    <a:pt x="8461791" y="2348341"/>
                  </a:lnTo>
                  <a:lnTo>
                    <a:pt x="8479385" y="2397630"/>
                  </a:lnTo>
                  <a:lnTo>
                    <a:pt x="8492274" y="2448963"/>
                  </a:lnTo>
                  <a:lnTo>
                    <a:pt x="8500198" y="2502089"/>
                  </a:lnTo>
                  <a:lnTo>
                    <a:pt x="8502897" y="2556756"/>
                  </a:lnTo>
                  <a:lnTo>
                    <a:pt x="8502422" y="2579324"/>
                  </a:lnTo>
                  <a:lnTo>
                    <a:pt x="8501027" y="2601647"/>
                  </a:lnTo>
                  <a:lnTo>
                    <a:pt x="8498750" y="2623718"/>
                  </a:lnTo>
                  <a:lnTo>
                    <a:pt x="8495632" y="2645529"/>
                  </a:lnTo>
                  <a:lnTo>
                    <a:pt x="9529654" y="2645529"/>
                  </a:lnTo>
                  <a:lnTo>
                    <a:pt x="9764926" y="2655549"/>
                  </a:lnTo>
                  <a:lnTo>
                    <a:pt x="9885168" y="2591340"/>
                  </a:lnTo>
                  <a:lnTo>
                    <a:pt x="9928014" y="2392106"/>
                  </a:lnTo>
                  <a:lnTo>
                    <a:pt x="9930997" y="2010332"/>
                  </a:lnTo>
                  <a:lnTo>
                    <a:pt x="9930975" y="1989968"/>
                  </a:lnTo>
                  <a:lnTo>
                    <a:pt x="9930682" y="1973407"/>
                  </a:lnTo>
                  <a:close/>
                </a:path>
                <a:path w="9931400" h="2655570">
                  <a:moveTo>
                    <a:pt x="161498" y="0"/>
                  </a:moveTo>
                  <a:lnTo>
                    <a:pt x="40620" y="35125"/>
                  </a:lnTo>
                  <a:lnTo>
                    <a:pt x="0" y="150535"/>
                  </a:lnTo>
                  <a:lnTo>
                    <a:pt x="2380" y="381519"/>
                  </a:lnTo>
                  <a:lnTo>
                    <a:pt x="13873" y="882617"/>
                  </a:lnTo>
                  <a:lnTo>
                    <a:pt x="20029" y="1484806"/>
                  </a:lnTo>
                  <a:lnTo>
                    <a:pt x="22508" y="1993924"/>
                  </a:lnTo>
                  <a:lnTo>
                    <a:pt x="22954" y="2202921"/>
                  </a:lnTo>
                  <a:lnTo>
                    <a:pt x="8497" y="2316956"/>
                  </a:lnTo>
                  <a:lnTo>
                    <a:pt x="22978" y="2381772"/>
                  </a:lnTo>
                  <a:lnTo>
                    <a:pt x="83767" y="2421495"/>
                  </a:lnTo>
                  <a:lnTo>
                    <a:pt x="208235" y="2460249"/>
                  </a:lnTo>
                  <a:lnTo>
                    <a:pt x="564597" y="2645529"/>
                  </a:lnTo>
                  <a:lnTo>
                    <a:pt x="1378883" y="2645529"/>
                  </a:lnTo>
                  <a:lnTo>
                    <a:pt x="1376519" y="2626515"/>
                  </a:lnTo>
                  <a:lnTo>
                    <a:pt x="1374787" y="2607309"/>
                  </a:lnTo>
                  <a:lnTo>
                    <a:pt x="1373721" y="2587911"/>
                  </a:lnTo>
                  <a:lnTo>
                    <a:pt x="1373358" y="2568326"/>
                  </a:lnTo>
                  <a:lnTo>
                    <a:pt x="1375599" y="2518518"/>
                  </a:lnTo>
                  <a:lnTo>
                    <a:pt x="1382188" y="2469961"/>
                  </a:lnTo>
                  <a:lnTo>
                    <a:pt x="1392925" y="2422847"/>
                  </a:lnTo>
                  <a:lnTo>
                    <a:pt x="1407610" y="2377369"/>
                  </a:lnTo>
                  <a:lnTo>
                    <a:pt x="1418639" y="2330027"/>
                  </a:lnTo>
                  <a:lnTo>
                    <a:pt x="1433889" y="2284460"/>
                  </a:lnTo>
                  <a:lnTo>
                    <a:pt x="1453141" y="2240890"/>
                  </a:lnTo>
                  <a:lnTo>
                    <a:pt x="1476175" y="2199536"/>
                  </a:lnTo>
                  <a:lnTo>
                    <a:pt x="1502771" y="2160620"/>
                  </a:lnTo>
                  <a:lnTo>
                    <a:pt x="1532708" y="2124363"/>
                  </a:lnTo>
                  <a:lnTo>
                    <a:pt x="1565767" y="2090984"/>
                  </a:lnTo>
                  <a:lnTo>
                    <a:pt x="1601728" y="2060706"/>
                  </a:lnTo>
                  <a:lnTo>
                    <a:pt x="1640370" y="2033748"/>
                  </a:lnTo>
                  <a:lnTo>
                    <a:pt x="1681473" y="2010332"/>
                  </a:lnTo>
                  <a:lnTo>
                    <a:pt x="1724817" y="1990678"/>
                  </a:lnTo>
                  <a:lnTo>
                    <a:pt x="1770183" y="1975008"/>
                  </a:lnTo>
                  <a:lnTo>
                    <a:pt x="1817350" y="1963541"/>
                  </a:lnTo>
                  <a:lnTo>
                    <a:pt x="1866098" y="1956499"/>
                  </a:lnTo>
                  <a:lnTo>
                    <a:pt x="1916207" y="1954103"/>
                  </a:lnTo>
                  <a:lnTo>
                    <a:pt x="9930340" y="1954103"/>
                  </a:lnTo>
                  <a:lnTo>
                    <a:pt x="9930090" y="1939948"/>
                  </a:lnTo>
                  <a:lnTo>
                    <a:pt x="9928015" y="1882696"/>
                  </a:lnTo>
                  <a:lnTo>
                    <a:pt x="9924902" y="1825355"/>
                  </a:lnTo>
                  <a:lnTo>
                    <a:pt x="9920777" y="1767985"/>
                  </a:lnTo>
                  <a:lnTo>
                    <a:pt x="9915663" y="1710640"/>
                  </a:lnTo>
                  <a:lnTo>
                    <a:pt x="9909587" y="1653380"/>
                  </a:lnTo>
                  <a:lnTo>
                    <a:pt x="9902573" y="1596260"/>
                  </a:lnTo>
                  <a:lnTo>
                    <a:pt x="9894647" y="1539339"/>
                  </a:lnTo>
                  <a:lnTo>
                    <a:pt x="9885834" y="1482673"/>
                  </a:lnTo>
                  <a:lnTo>
                    <a:pt x="9876160" y="1426320"/>
                  </a:lnTo>
                  <a:lnTo>
                    <a:pt x="9865649" y="1370337"/>
                  </a:lnTo>
                  <a:lnTo>
                    <a:pt x="9854327" y="1314781"/>
                  </a:lnTo>
                  <a:lnTo>
                    <a:pt x="9842218" y="1259709"/>
                  </a:lnTo>
                  <a:lnTo>
                    <a:pt x="9829349" y="1205179"/>
                  </a:lnTo>
                  <a:lnTo>
                    <a:pt x="9815744" y="1151249"/>
                  </a:lnTo>
                  <a:lnTo>
                    <a:pt x="9801428" y="1097974"/>
                  </a:lnTo>
                  <a:lnTo>
                    <a:pt x="9786428" y="1045412"/>
                  </a:lnTo>
                  <a:lnTo>
                    <a:pt x="9770767" y="993621"/>
                  </a:lnTo>
                  <a:lnTo>
                    <a:pt x="9754471" y="942658"/>
                  </a:lnTo>
                  <a:lnTo>
                    <a:pt x="9737566" y="892581"/>
                  </a:lnTo>
                  <a:lnTo>
                    <a:pt x="9720077" y="843445"/>
                  </a:lnTo>
                  <a:lnTo>
                    <a:pt x="9702028" y="795309"/>
                  </a:lnTo>
                  <a:lnTo>
                    <a:pt x="9683446" y="748230"/>
                  </a:lnTo>
                  <a:lnTo>
                    <a:pt x="9664354" y="702265"/>
                  </a:lnTo>
                  <a:lnTo>
                    <a:pt x="9644780" y="657471"/>
                  </a:lnTo>
                  <a:lnTo>
                    <a:pt x="9624747" y="613906"/>
                  </a:lnTo>
                  <a:lnTo>
                    <a:pt x="9604280" y="571626"/>
                  </a:lnTo>
                  <a:lnTo>
                    <a:pt x="9583406" y="530690"/>
                  </a:lnTo>
                  <a:lnTo>
                    <a:pt x="9562150" y="491154"/>
                  </a:lnTo>
                  <a:lnTo>
                    <a:pt x="9540536" y="453075"/>
                  </a:lnTo>
                  <a:lnTo>
                    <a:pt x="9518590" y="416511"/>
                  </a:lnTo>
                  <a:lnTo>
                    <a:pt x="9496336" y="381519"/>
                  </a:lnTo>
                  <a:lnTo>
                    <a:pt x="9473801" y="348157"/>
                  </a:lnTo>
                  <a:lnTo>
                    <a:pt x="9451010" y="316480"/>
                  </a:lnTo>
                  <a:lnTo>
                    <a:pt x="9404758" y="258416"/>
                  </a:lnTo>
                  <a:lnTo>
                    <a:pt x="9357782" y="207785"/>
                  </a:lnTo>
                  <a:lnTo>
                    <a:pt x="9195454" y="91788"/>
                  </a:lnTo>
                  <a:lnTo>
                    <a:pt x="9051027" y="46431"/>
                  </a:lnTo>
                  <a:lnTo>
                    <a:pt x="8937478" y="31957"/>
                  </a:lnTo>
                  <a:lnTo>
                    <a:pt x="8891479" y="30993"/>
                  </a:lnTo>
                  <a:lnTo>
                    <a:pt x="399903" y="10419"/>
                  </a:lnTo>
                  <a:lnTo>
                    <a:pt x="161498" y="0"/>
                  </a:lnTo>
                  <a:close/>
                </a:path>
                <a:path w="9931400" h="2655570">
                  <a:moveTo>
                    <a:pt x="9930340" y="1954103"/>
                  </a:moveTo>
                  <a:lnTo>
                    <a:pt x="1916207" y="1954103"/>
                  </a:lnTo>
                  <a:lnTo>
                    <a:pt x="1965810" y="1956452"/>
                  </a:lnTo>
                  <a:lnTo>
                    <a:pt x="2014082" y="1963355"/>
                  </a:lnTo>
                  <a:lnTo>
                    <a:pt x="2060810" y="1974598"/>
                  </a:lnTo>
                  <a:lnTo>
                    <a:pt x="2105781" y="1989968"/>
                  </a:lnTo>
                  <a:lnTo>
                    <a:pt x="2148888" y="2009310"/>
                  </a:lnTo>
                  <a:lnTo>
                    <a:pt x="2189597" y="2032229"/>
                  </a:lnTo>
                  <a:lnTo>
                    <a:pt x="2228016" y="2058692"/>
                  </a:lnTo>
                  <a:lnTo>
                    <a:pt x="2263823" y="2088425"/>
                  </a:lnTo>
                  <a:lnTo>
                    <a:pt x="2296805" y="2121212"/>
                  </a:lnTo>
                  <a:lnTo>
                    <a:pt x="2326749" y="2156841"/>
                  </a:lnTo>
                  <a:lnTo>
                    <a:pt x="2353442" y="2195097"/>
                  </a:lnTo>
                  <a:lnTo>
                    <a:pt x="2376669" y="2235765"/>
                  </a:lnTo>
                  <a:lnTo>
                    <a:pt x="2396218" y="2278632"/>
                  </a:lnTo>
                  <a:lnTo>
                    <a:pt x="2411875" y="2323483"/>
                  </a:lnTo>
                  <a:lnTo>
                    <a:pt x="2432033" y="2368800"/>
                  </a:lnTo>
                  <a:lnTo>
                    <a:pt x="2448124" y="2416156"/>
                  </a:lnTo>
                  <a:lnTo>
                    <a:pt x="2459909" y="2465338"/>
                  </a:lnTo>
                  <a:lnTo>
                    <a:pt x="2467154" y="2516132"/>
                  </a:lnTo>
                  <a:lnTo>
                    <a:pt x="2469622" y="2568326"/>
                  </a:lnTo>
                  <a:lnTo>
                    <a:pt x="2469259" y="2587911"/>
                  </a:lnTo>
                  <a:lnTo>
                    <a:pt x="2468193" y="2607309"/>
                  </a:lnTo>
                  <a:lnTo>
                    <a:pt x="2466461" y="2626515"/>
                  </a:lnTo>
                  <a:lnTo>
                    <a:pt x="2464098" y="2645529"/>
                  </a:lnTo>
                  <a:lnTo>
                    <a:pt x="7413897" y="2645529"/>
                  </a:lnTo>
                  <a:lnTo>
                    <a:pt x="7410772" y="2623718"/>
                  </a:lnTo>
                  <a:lnTo>
                    <a:pt x="7408492" y="2601647"/>
                  </a:lnTo>
                  <a:lnTo>
                    <a:pt x="7407095" y="2579324"/>
                  </a:lnTo>
                  <a:lnTo>
                    <a:pt x="7406620" y="2556756"/>
                  </a:lnTo>
                  <a:lnTo>
                    <a:pt x="7409457" y="2500648"/>
                  </a:lnTo>
                  <a:lnTo>
                    <a:pt x="7417783" y="2446160"/>
                  </a:lnTo>
                  <a:lnTo>
                    <a:pt x="7431320" y="2393570"/>
                  </a:lnTo>
                  <a:lnTo>
                    <a:pt x="7449787" y="2343155"/>
                  </a:lnTo>
                  <a:lnTo>
                    <a:pt x="7465418" y="2298261"/>
                  </a:lnTo>
                  <a:lnTo>
                    <a:pt x="7484948" y="2255353"/>
                  </a:lnTo>
                  <a:lnTo>
                    <a:pt x="7508162" y="2214645"/>
                  </a:lnTo>
                  <a:lnTo>
                    <a:pt x="7534848" y="2176352"/>
                  </a:lnTo>
                  <a:lnTo>
                    <a:pt x="7564791" y="2140687"/>
                  </a:lnTo>
                  <a:lnTo>
                    <a:pt x="7597777" y="2107867"/>
                  </a:lnTo>
                  <a:lnTo>
                    <a:pt x="7633593" y="2078104"/>
                  </a:lnTo>
                  <a:lnTo>
                    <a:pt x="7672024" y="2051614"/>
                  </a:lnTo>
                  <a:lnTo>
                    <a:pt x="7712857" y="2028611"/>
                  </a:lnTo>
                  <a:lnTo>
                    <a:pt x="7755877" y="2009310"/>
                  </a:lnTo>
                  <a:lnTo>
                    <a:pt x="7800871" y="1993924"/>
                  </a:lnTo>
                  <a:lnTo>
                    <a:pt x="7847625" y="1982669"/>
                  </a:lnTo>
                  <a:lnTo>
                    <a:pt x="7895925" y="1975758"/>
                  </a:lnTo>
                  <a:lnTo>
                    <a:pt x="7945557" y="1973407"/>
                  </a:lnTo>
                  <a:lnTo>
                    <a:pt x="9930682" y="1973407"/>
                  </a:lnTo>
                  <a:lnTo>
                    <a:pt x="9930340" y="1954103"/>
                  </a:lnTo>
                  <a:close/>
                </a:path>
              </a:pathLst>
            </a:custGeom>
            <a:solidFill>
              <a:srgbClr val="29AAE0"/>
            </a:solidFill>
          </p:spPr>
          <p:txBody>
            <a:bodyPr wrap="square" lIns="0" tIns="0" rIns="0" bIns="0" rtlCol="0"/>
            <a:lstStyle/>
            <a:p>
              <a:endParaRPr/>
            </a:p>
          </p:txBody>
        </p:sp>
        <p:sp>
          <p:nvSpPr>
            <p:cNvPr id="40" name="object 13"/>
            <p:cNvSpPr/>
            <p:nvPr/>
          </p:nvSpPr>
          <p:spPr>
            <a:xfrm>
              <a:off x="2268580" y="5223554"/>
              <a:ext cx="9928860" cy="2635250"/>
            </a:xfrm>
            <a:custGeom>
              <a:avLst/>
              <a:gdLst/>
              <a:ahLst/>
              <a:cxnLst/>
              <a:rect l="l" t="t" r="r" b="b"/>
              <a:pathLst>
                <a:path w="9928860" h="2635250">
                  <a:moveTo>
                    <a:pt x="562229" y="2635110"/>
                  </a:moveTo>
                  <a:lnTo>
                    <a:pt x="205867" y="2449830"/>
                  </a:lnTo>
                  <a:lnTo>
                    <a:pt x="85739" y="2383572"/>
                  </a:lnTo>
                  <a:lnTo>
                    <a:pt x="32184" y="2298011"/>
                  </a:lnTo>
                  <a:lnTo>
                    <a:pt x="19154" y="2224026"/>
                  </a:lnTo>
                  <a:lnTo>
                    <a:pt x="20599" y="2192502"/>
                  </a:lnTo>
                  <a:lnTo>
                    <a:pt x="19741" y="1428478"/>
                  </a:lnTo>
                  <a:lnTo>
                    <a:pt x="17310" y="984016"/>
                  </a:lnTo>
                  <a:lnTo>
                    <a:pt x="11373" y="688309"/>
                  </a:lnTo>
                  <a:lnTo>
                    <a:pt x="0" y="370547"/>
                  </a:lnTo>
                  <a:lnTo>
                    <a:pt x="55680" y="144168"/>
                  </a:lnTo>
                  <a:lnTo>
                    <a:pt x="193047" y="35512"/>
                  </a:lnTo>
                  <a:lnTo>
                    <a:pt x="333275" y="1737"/>
                  </a:lnTo>
                  <a:lnTo>
                    <a:pt x="397535" y="0"/>
                  </a:lnTo>
                  <a:lnTo>
                    <a:pt x="6834466" y="15735"/>
                  </a:lnTo>
                  <a:lnTo>
                    <a:pt x="8889111" y="20574"/>
                  </a:lnTo>
                  <a:lnTo>
                    <a:pt x="9052360" y="17193"/>
                  </a:lnTo>
                  <a:lnTo>
                    <a:pt x="9152883" y="32150"/>
                  </a:lnTo>
                  <a:lnTo>
                    <a:pt x="9232175" y="79920"/>
                  </a:lnTo>
                  <a:lnTo>
                    <a:pt x="9331731" y="174980"/>
                  </a:lnTo>
                  <a:lnTo>
                    <a:pt x="9355426" y="197365"/>
                  </a:lnTo>
                  <a:lnTo>
                    <a:pt x="9402400" y="247997"/>
                  </a:lnTo>
                  <a:lnTo>
                    <a:pt x="9448650" y="306061"/>
                  </a:lnTo>
                  <a:lnTo>
                    <a:pt x="9471441" y="337737"/>
                  </a:lnTo>
                  <a:lnTo>
                    <a:pt x="9493975" y="371100"/>
                  </a:lnTo>
                  <a:lnTo>
                    <a:pt x="9516228" y="406092"/>
                  </a:lnTo>
                  <a:lnTo>
                    <a:pt x="9538174" y="442656"/>
                  </a:lnTo>
                  <a:lnTo>
                    <a:pt x="9559787" y="480735"/>
                  </a:lnTo>
                  <a:lnTo>
                    <a:pt x="9581043" y="520271"/>
                  </a:lnTo>
                  <a:lnTo>
                    <a:pt x="9601917" y="561207"/>
                  </a:lnTo>
                  <a:lnTo>
                    <a:pt x="9622383" y="603487"/>
                  </a:lnTo>
                  <a:lnTo>
                    <a:pt x="9642415" y="647052"/>
                  </a:lnTo>
                  <a:lnTo>
                    <a:pt x="9661990" y="691846"/>
                  </a:lnTo>
                  <a:lnTo>
                    <a:pt x="9681081" y="737811"/>
                  </a:lnTo>
                  <a:lnTo>
                    <a:pt x="9699663" y="784890"/>
                  </a:lnTo>
                  <a:lnTo>
                    <a:pt x="9717712" y="833026"/>
                  </a:lnTo>
                  <a:lnTo>
                    <a:pt x="9735201" y="882161"/>
                  </a:lnTo>
                  <a:lnTo>
                    <a:pt x="9752106" y="932239"/>
                  </a:lnTo>
                  <a:lnTo>
                    <a:pt x="9768402" y="983202"/>
                  </a:lnTo>
                  <a:lnTo>
                    <a:pt x="9784063" y="1034993"/>
                  </a:lnTo>
                  <a:lnTo>
                    <a:pt x="9799064" y="1087554"/>
                  </a:lnTo>
                  <a:lnTo>
                    <a:pt x="9813379" y="1140829"/>
                  </a:lnTo>
                  <a:lnTo>
                    <a:pt x="9826984" y="1194760"/>
                  </a:lnTo>
                  <a:lnTo>
                    <a:pt x="9839854" y="1249290"/>
                  </a:lnTo>
                  <a:lnTo>
                    <a:pt x="9851963" y="1304362"/>
                  </a:lnTo>
                  <a:lnTo>
                    <a:pt x="9863286" y="1359918"/>
                  </a:lnTo>
                  <a:lnTo>
                    <a:pt x="9873797" y="1415901"/>
                  </a:lnTo>
                  <a:lnTo>
                    <a:pt x="9883472" y="1472254"/>
                  </a:lnTo>
                  <a:lnTo>
                    <a:pt x="9892286" y="1528920"/>
                  </a:lnTo>
                  <a:lnTo>
                    <a:pt x="9900212" y="1585841"/>
                  </a:lnTo>
                  <a:lnTo>
                    <a:pt x="9907226" y="1642961"/>
                  </a:lnTo>
                  <a:lnTo>
                    <a:pt x="9913303" y="1700221"/>
                  </a:lnTo>
                  <a:lnTo>
                    <a:pt x="9918418" y="1757565"/>
                  </a:lnTo>
                  <a:lnTo>
                    <a:pt x="9922544" y="1814936"/>
                  </a:lnTo>
                  <a:lnTo>
                    <a:pt x="9925658" y="1872276"/>
                  </a:lnTo>
                  <a:lnTo>
                    <a:pt x="9927733" y="1929528"/>
                  </a:lnTo>
                  <a:lnTo>
                    <a:pt x="9928745" y="1986635"/>
                  </a:lnTo>
                  <a:lnTo>
                    <a:pt x="9868401" y="2376649"/>
                  </a:lnTo>
                  <a:lnTo>
                    <a:pt x="9730135" y="2567485"/>
                  </a:lnTo>
                  <a:lnTo>
                    <a:pt x="9590808" y="2630016"/>
                  </a:lnTo>
                  <a:lnTo>
                    <a:pt x="9527286" y="2635110"/>
                  </a:lnTo>
                  <a:lnTo>
                    <a:pt x="9319056" y="2635110"/>
                  </a:lnTo>
                  <a:lnTo>
                    <a:pt x="9203410" y="2635110"/>
                  </a:lnTo>
                  <a:lnTo>
                    <a:pt x="8493264" y="2635110"/>
                  </a:lnTo>
                  <a:lnTo>
                    <a:pt x="8496382" y="2613299"/>
                  </a:lnTo>
                  <a:lnTo>
                    <a:pt x="8498659" y="2591228"/>
                  </a:lnTo>
                  <a:lnTo>
                    <a:pt x="8500054" y="2568905"/>
                  </a:lnTo>
                  <a:lnTo>
                    <a:pt x="8500529" y="2546337"/>
                  </a:lnTo>
                  <a:lnTo>
                    <a:pt x="8497829" y="2491670"/>
                  </a:lnTo>
                  <a:lnTo>
                    <a:pt x="8489905" y="2438543"/>
                  </a:lnTo>
                  <a:lnTo>
                    <a:pt x="8477016" y="2387210"/>
                  </a:lnTo>
                  <a:lnTo>
                    <a:pt x="8459422" y="2337922"/>
                  </a:lnTo>
                  <a:lnTo>
                    <a:pt x="8437383" y="2290931"/>
                  </a:lnTo>
                  <a:lnTo>
                    <a:pt x="8411159" y="2246488"/>
                  </a:lnTo>
                  <a:lnTo>
                    <a:pt x="8381009" y="2204847"/>
                  </a:lnTo>
                  <a:lnTo>
                    <a:pt x="8354319" y="2166472"/>
                  </a:lnTo>
                  <a:lnTo>
                    <a:pt x="8324367" y="2130727"/>
                  </a:lnTo>
                  <a:lnTo>
                    <a:pt x="8291364" y="2097827"/>
                  </a:lnTo>
                  <a:lnTo>
                    <a:pt x="8255526" y="2067989"/>
                  </a:lnTo>
                  <a:lnTo>
                    <a:pt x="8217066" y="2041428"/>
                  </a:lnTo>
                  <a:lnTo>
                    <a:pt x="8176197" y="2018360"/>
                  </a:lnTo>
                  <a:lnTo>
                    <a:pt x="8133133" y="1999002"/>
                  </a:lnTo>
                  <a:lnTo>
                    <a:pt x="8088088" y="1983570"/>
                  </a:lnTo>
                  <a:lnTo>
                    <a:pt x="8041275" y="1972279"/>
                  </a:lnTo>
                  <a:lnTo>
                    <a:pt x="7992909" y="1965347"/>
                  </a:lnTo>
                  <a:lnTo>
                    <a:pt x="7943202" y="1962988"/>
                  </a:lnTo>
                  <a:lnTo>
                    <a:pt x="7893570" y="1965339"/>
                  </a:lnTo>
                  <a:lnTo>
                    <a:pt x="7845270" y="1972249"/>
                  </a:lnTo>
                  <a:lnTo>
                    <a:pt x="7798516" y="1983505"/>
                  </a:lnTo>
                  <a:lnTo>
                    <a:pt x="7753522" y="1998890"/>
                  </a:lnTo>
                  <a:lnTo>
                    <a:pt x="7710501" y="2018192"/>
                  </a:lnTo>
                  <a:lnTo>
                    <a:pt x="7669669" y="2041195"/>
                  </a:lnTo>
                  <a:lnTo>
                    <a:pt x="7631237" y="2067685"/>
                  </a:lnTo>
                  <a:lnTo>
                    <a:pt x="7595422" y="2097447"/>
                  </a:lnTo>
                  <a:lnTo>
                    <a:pt x="7562435" y="2130268"/>
                  </a:lnTo>
                  <a:lnTo>
                    <a:pt x="7532493" y="2165932"/>
                  </a:lnTo>
                  <a:lnTo>
                    <a:pt x="7505807" y="2204226"/>
                  </a:lnTo>
                  <a:lnTo>
                    <a:pt x="7482592" y="2244933"/>
                  </a:lnTo>
                  <a:lnTo>
                    <a:pt x="7463063" y="2287842"/>
                  </a:lnTo>
                  <a:lnTo>
                    <a:pt x="7447432" y="2332736"/>
                  </a:lnTo>
                  <a:lnTo>
                    <a:pt x="7428957" y="2383150"/>
                  </a:lnTo>
                  <a:lnTo>
                    <a:pt x="7415417" y="2435740"/>
                  </a:lnTo>
                  <a:lnTo>
                    <a:pt x="7407089" y="2490228"/>
                  </a:lnTo>
                  <a:lnTo>
                    <a:pt x="7404252" y="2546337"/>
                  </a:lnTo>
                  <a:lnTo>
                    <a:pt x="7404726" y="2568905"/>
                  </a:lnTo>
                  <a:lnTo>
                    <a:pt x="7406124" y="2591228"/>
                  </a:lnTo>
                  <a:lnTo>
                    <a:pt x="7408404" y="2613299"/>
                  </a:lnTo>
                  <a:lnTo>
                    <a:pt x="7411529" y="2635110"/>
                  </a:lnTo>
                  <a:lnTo>
                    <a:pt x="2461729" y="2635110"/>
                  </a:lnTo>
                  <a:lnTo>
                    <a:pt x="2464098" y="2616096"/>
                  </a:lnTo>
                  <a:lnTo>
                    <a:pt x="2465830" y="2596889"/>
                  </a:lnTo>
                  <a:lnTo>
                    <a:pt x="2466893" y="2577492"/>
                  </a:lnTo>
                  <a:lnTo>
                    <a:pt x="2467254" y="2557907"/>
                  </a:lnTo>
                  <a:lnTo>
                    <a:pt x="2464786" y="2505713"/>
                  </a:lnTo>
                  <a:lnTo>
                    <a:pt x="2457541" y="2454919"/>
                  </a:lnTo>
                  <a:lnTo>
                    <a:pt x="2445755" y="2405737"/>
                  </a:lnTo>
                  <a:lnTo>
                    <a:pt x="2429665" y="2358380"/>
                  </a:lnTo>
                  <a:lnTo>
                    <a:pt x="2409507" y="2313063"/>
                  </a:lnTo>
                  <a:lnTo>
                    <a:pt x="2393850" y="2268212"/>
                  </a:lnTo>
                  <a:lnTo>
                    <a:pt x="2374301" y="2225346"/>
                  </a:lnTo>
                  <a:lnTo>
                    <a:pt x="2351074" y="2184677"/>
                  </a:lnTo>
                  <a:lnTo>
                    <a:pt x="2324381" y="2146422"/>
                  </a:lnTo>
                  <a:lnTo>
                    <a:pt x="2294437" y="2110793"/>
                  </a:lnTo>
                  <a:lnTo>
                    <a:pt x="2261455" y="2078005"/>
                  </a:lnTo>
                  <a:lnTo>
                    <a:pt x="2225648" y="2048273"/>
                  </a:lnTo>
                  <a:lnTo>
                    <a:pt x="2187229" y="2021810"/>
                  </a:lnTo>
                  <a:lnTo>
                    <a:pt x="2146413" y="1998830"/>
                  </a:lnTo>
                  <a:lnTo>
                    <a:pt x="2103413" y="1979549"/>
                  </a:lnTo>
                  <a:lnTo>
                    <a:pt x="2058442" y="1964179"/>
                  </a:lnTo>
                  <a:lnTo>
                    <a:pt x="2011714" y="1952936"/>
                  </a:lnTo>
                  <a:lnTo>
                    <a:pt x="1963441" y="1946032"/>
                  </a:lnTo>
                  <a:lnTo>
                    <a:pt x="1913839" y="1943684"/>
                  </a:lnTo>
                  <a:lnTo>
                    <a:pt x="1863730" y="1946080"/>
                  </a:lnTo>
                  <a:lnTo>
                    <a:pt x="1814982" y="1953122"/>
                  </a:lnTo>
                  <a:lnTo>
                    <a:pt x="1767815" y="1964589"/>
                  </a:lnTo>
                  <a:lnTo>
                    <a:pt x="1722449" y="1980259"/>
                  </a:lnTo>
                  <a:lnTo>
                    <a:pt x="1679105" y="1999913"/>
                  </a:lnTo>
                  <a:lnTo>
                    <a:pt x="1638001" y="2023329"/>
                  </a:lnTo>
                  <a:lnTo>
                    <a:pt x="1599360" y="2050286"/>
                  </a:lnTo>
                  <a:lnTo>
                    <a:pt x="1563399" y="2080565"/>
                  </a:lnTo>
                  <a:lnTo>
                    <a:pt x="1530340" y="2113943"/>
                  </a:lnTo>
                  <a:lnTo>
                    <a:pt x="1500403" y="2150201"/>
                  </a:lnTo>
                  <a:lnTo>
                    <a:pt x="1473807" y="2189117"/>
                  </a:lnTo>
                  <a:lnTo>
                    <a:pt x="1450773" y="2230470"/>
                  </a:lnTo>
                  <a:lnTo>
                    <a:pt x="1431521" y="2274041"/>
                  </a:lnTo>
                  <a:lnTo>
                    <a:pt x="1416270" y="2319607"/>
                  </a:lnTo>
                  <a:lnTo>
                    <a:pt x="1405242" y="2366949"/>
                  </a:lnTo>
                  <a:lnTo>
                    <a:pt x="1390564" y="2412428"/>
                  </a:lnTo>
                  <a:lnTo>
                    <a:pt x="1379831" y="2459542"/>
                  </a:lnTo>
                  <a:lnTo>
                    <a:pt x="1373243" y="2508099"/>
                  </a:lnTo>
                  <a:lnTo>
                    <a:pt x="1371003" y="2557907"/>
                  </a:lnTo>
                  <a:lnTo>
                    <a:pt x="1371364" y="2577492"/>
                  </a:lnTo>
                  <a:lnTo>
                    <a:pt x="1372425" y="2596889"/>
                  </a:lnTo>
                  <a:lnTo>
                    <a:pt x="1374153" y="2616096"/>
                  </a:lnTo>
                  <a:lnTo>
                    <a:pt x="1376514" y="2635110"/>
                  </a:lnTo>
                  <a:lnTo>
                    <a:pt x="562229" y="2635110"/>
                  </a:lnTo>
                  <a:close/>
                </a:path>
              </a:pathLst>
            </a:custGeom>
            <a:ln w="88900">
              <a:solidFill>
                <a:srgbClr val="29AAE0"/>
              </a:solidFill>
            </a:ln>
          </p:spPr>
          <p:txBody>
            <a:bodyPr wrap="square" lIns="0" tIns="0" rIns="0" bIns="0" rtlCol="0"/>
            <a:lstStyle/>
            <a:p>
              <a:endParaRPr/>
            </a:p>
          </p:txBody>
        </p:sp>
        <p:sp>
          <p:nvSpPr>
            <p:cNvPr id="41" name="object 14"/>
            <p:cNvSpPr/>
            <p:nvPr/>
          </p:nvSpPr>
          <p:spPr>
            <a:xfrm>
              <a:off x="9370079" y="5522047"/>
              <a:ext cx="2676525" cy="1302385"/>
            </a:xfrm>
            <a:custGeom>
              <a:avLst/>
              <a:gdLst/>
              <a:ahLst/>
              <a:cxnLst/>
              <a:rect l="l" t="t" r="r" b="b"/>
              <a:pathLst>
                <a:path w="2676525" h="1302384">
                  <a:moveTo>
                    <a:pt x="0" y="0"/>
                  </a:moveTo>
                  <a:lnTo>
                    <a:pt x="221297" y="746290"/>
                  </a:lnTo>
                  <a:lnTo>
                    <a:pt x="2676296" y="1302130"/>
                  </a:lnTo>
                  <a:lnTo>
                    <a:pt x="2644245" y="1134787"/>
                  </a:lnTo>
                  <a:lnTo>
                    <a:pt x="2542470" y="755051"/>
                  </a:lnTo>
                  <a:lnTo>
                    <a:pt x="2362532" y="346366"/>
                  </a:lnTo>
                  <a:lnTo>
                    <a:pt x="2095995" y="92176"/>
                  </a:lnTo>
                  <a:lnTo>
                    <a:pt x="1934036" y="42873"/>
                  </a:lnTo>
                  <a:lnTo>
                    <a:pt x="1661717" y="16837"/>
                  </a:lnTo>
                  <a:lnTo>
                    <a:pt x="1082538" y="5426"/>
                  </a:lnTo>
                  <a:lnTo>
                    <a:pt x="0" y="0"/>
                  </a:lnTo>
                  <a:close/>
                </a:path>
              </a:pathLst>
            </a:custGeom>
            <a:solidFill>
              <a:srgbClr val="FFFFFF"/>
            </a:solidFill>
          </p:spPr>
          <p:txBody>
            <a:bodyPr wrap="square" lIns="0" tIns="0" rIns="0" bIns="0" rtlCol="0"/>
            <a:lstStyle/>
            <a:p>
              <a:endParaRPr/>
            </a:p>
          </p:txBody>
        </p:sp>
        <p:sp>
          <p:nvSpPr>
            <p:cNvPr id="42" name="object 15"/>
            <p:cNvSpPr/>
            <p:nvPr/>
          </p:nvSpPr>
          <p:spPr>
            <a:xfrm>
              <a:off x="11068658" y="5541981"/>
              <a:ext cx="674370" cy="344170"/>
            </a:xfrm>
            <a:custGeom>
              <a:avLst/>
              <a:gdLst/>
              <a:ahLst/>
              <a:cxnLst/>
              <a:rect l="l" t="t" r="r" b="b"/>
              <a:pathLst>
                <a:path w="674370" h="344170">
                  <a:moveTo>
                    <a:pt x="0" y="0"/>
                  </a:moveTo>
                  <a:lnTo>
                    <a:pt x="0" y="343877"/>
                  </a:lnTo>
                  <a:lnTo>
                    <a:pt x="674014" y="343877"/>
                  </a:lnTo>
                  <a:lnTo>
                    <a:pt x="622213" y="145073"/>
                  </a:lnTo>
                  <a:lnTo>
                    <a:pt x="534736" y="42984"/>
                  </a:lnTo>
                  <a:lnTo>
                    <a:pt x="348395" y="5373"/>
                  </a:lnTo>
                  <a:lnTo>
                    <a:pt x="0" y="0"/>
                  </a:lnTo>
                  <a:close/>
                </a:path>
              </a:pathLst>
            </a:custGeom>
            <a:solidFill>
              <a:srgbClr val="1F487C"/>
            </a:solidFill>
          </p:spPr>
          <p:txBody>
            <a:bodyPr wrap="square" lIns="0" tIns="0" rIns="0" bIns="0" rtlCol="0"/>
            <a:lstStyle/>
            <a:p>
              <a:endParaRPr/>
            </a:p>
          </p:txBody>
        </p:sp>
        <p:sp>
          <p:nvSpPr>
            <p:cNvPr id="43" name="object 16"/>
            <p:cNvSpPr/>
            <p:nvPr/>
          </p:nvSpPr>
          <p:spPr>
            <a:xfrm>
              <a:off x="11078816" y="5464021"/>
              <a:ext cx="0" cy="2374265"/>
            </a:xfrm>
            <a:custGeom>
              <a:avLst/>
              <a:gdLst/>
              <a:ahLst/>
              <a:cxnLst/>
              <a:rect l="l" t="t" r="r" b="b"/>
              <a:pathLst>
                <a:path h="2374265">
                  <a:moveTo>
                    <a:pt x="0" y="0"/>
                  </a:moveTo>
                  <a:lnTo>
                    <a:pt x="0" y="2374074"/>
                  </a:lnTo>
                </a:path>
              </a:pathLst>
            </a:custGeom>
            <a:ln w="88900">
              <a:solidFill>
                <a:srgbClr val="29AAE0"/>
              </a:solidFill>
            </a:ln>
          </p:spPr>
          <p:txBody>
            <a:bodyPr wrap="square" lIns="0" tIns="0" rIns="0" bIns="0" rtlCol="0"/>
            <a:lstStyle/>
            <a:p>
              <a:endParaRPr/>
            </a:p>
          </p:txBody>
        </p:sp>
        <p:sp>
          <p:nvSpPr>
            <p:cNvPr id="44" name="object 17"/>
            <p:cNvSpPr/>
            <p:nvPr/>
          </p:nvSpPr>
          <p:spPr>
            <a:xfrm>
              <a:off x="11078800" y="5892422"/>
              <a:ext cx="751205" cy="635"/>
            </a:xfrm>
            <a:custGeom>
              <a:avLst/>
              <a:gdLst/>
              <a:ahLst/>
              <a:cxnLst/>
              <a:rect l="l" t="t" r="r" b="b"/>
              <a:pathLst>
                <a:path w="751204" h="635">
                  <a:moveTo>
                    <a:pt x="750989" y="0"/>
                  </a:moveTo>
                  <a:lnTo>
                    <a:pt x="0" y="50"/>
                  </a:lnTo>
                </a:path>
              </a:pathLst>
            </a:custGeom>
            <a:ln w="88900">
              <a:solidFill>
                <a:srgbClr val="29AAE0"/>
              </a:solidFill>
            </a:ln>
          </p:spPr>
          <p:txBody>
            <a:bodyPr wrap="square" lIns="0" tIns="0" rIns="0" bIns="0" rtlCol="0"/>
            <a:lstStyle/>
            <a:p>
              <a:endParaRPr/>
            </a:p>
          </p:txBody>
        </p:sp>
        <p:sp>
          <p:nvSpPr>
            <p:cNvPr id="45" name="object 18"/>
            <p:cNvSpPr/>
            <p:nvPr/>
          </p:nvSpPr>
          <p:spPr>
            <a:xfrm>
              <a:off x="12071546" y="7100293"/>
              <a:ext cx="175260" cy="367665"/>
            </a:xfrm>
            <a:custGeom>
              <a:avLst/>
              <a:gdLst/>
              <a:ahLst/>
              <a:cxnLst/>
              <a:rect l="l" t="t" r="r" b="b"/>
              <a:pathLst>
                <a:path w="175259" h="367665">
                  <a:moveTo>
                    <a:pt x="103613" y="0"/>
                  </a:moveTo>
                  <a:lnTo>
                    <a:pt x="70433" y="102"/>
                  </a:lnTo>
                  <a:lnTo>
                    <a:pt x="19429" y="30964"/>
                  </a:lnTo>
                  <a:lnTo>
                    <a:pt x="14023" y="63966"/>
                  </a:lnTo>
                  <a:lnTo>
                    <a:pt x="7703" y="101430"/>
                  </a:lnTo>
                  <a:lnTo>
                    <a:pt x="2389" y="141735"/>
                  </a:lnTo>
                  <a:lnTo>
                    <a:pt x="0" y="183264"/>
                  </a:lnTo>
                  <a:lnTo>
                    <a:pt x="2456" y="224397"/>
                  </a:lnTo>
                  <a:lnTo>
                    <a:pt x="11677" y="263516"/>
                  </a:lnTo>
                  <a:lnTo>
                    <a:pt x="29583" y="299000"/>
                  </a:lnTo>
                  <a:lnTo>
                    <a:pt x="58094" y="329232"/>
                  </a:lnTo>
                  <a:lnTo>
                    <a:pt x="99129" y="352593"/>
                  </a:lnTo>
                  <a:lnTo>
                    <a:pt x="154608" y="367463"/>
                  </a:lnTo>
                  <a:lnTo>
                    <a:pt x="165860" y="285623"/>
                  </a:lnTo>
                  <a:lnTo>
                    <a:pt x="171878" y="208511"/>
                  </a:lnTo>
                  <a:lnTo>
                    <a:pt x="174294" y="151195"/>
                  </a:lnTo>
                  <a:lnTo>
                    <a:pt x="174738" y="128741"/>
                  </a:lnTo>
                  <a:lnTo>
                    <a:pt x="133527" y="39824"/>
                  </a:lnTo>
                  <a:lnTo>
                    <a:pt x="103613" y="0"/>
                  </a:lnTo>
                  <a:close/>
                </a:path>
              </a:pathLst>
            </a:custGeom>
            <a:solidFill>
              <a:srgbClr val="FFFFFF"/>
            </a:solidFill>
          </p:spPr>
          <p:txBody>
            <a:bodyPr wrap="square" lIns="0" tIns="0" rIns="0" bIns="0" rtlCol="0"/>
            <a:lstStyle/>
            <a:p>
              <a:endParaRPr/>
            </a:p>
          </p:txBody>
        </p:sp>
        <p:sp>
          <p:nvSpPr>
            <p:cNvPr id="46" name="object 19"/>
            <p:cNvSpPr/>
            <p:nvPr/>
          </p:nvSpPr>
          <p:spPr>
            <a:xfrm>
              <a:off x="3919904" y="7435760"/>
              <a:ext cx="525145" cy="525145"/>
            </a:xfrm>
            <a:custGeom>
              <a:avLst/>
              <a:gdLst/>
              <a:ahLst/>
              <a:cxnLst/>
              <a:rect l="l" t="t" r="r" b="b"/>
              <a:pathLst>
                <a:path w="525145" h="525145">
                  <a:moveTo>
                    <a:pt x="262509" y="0"/>
                  </a:moveTo>
                  <a:lnTo>
                    <a:pt x="215321" y="4229"/>
                  </a:lnTo>
                  <a:lnTo>
                    <a:pt x="170909" y="16422"/>
                  </a:lnTo>
                  <a:lnTo>
                    <a:pt x="130014" y="35838"/>
                  </a:lnTo>
                  <a:lnTo>
                    <a:pt x="93376" y="61735"/>
                  </a:lnTo>
                  <a:lnTo>
                    <a:pt x="61737" y="93372"/>
                  </a:lnTo>
                  <a:lnTo>
                    <a:pt x="35839" y="130006"/>
                  </a:lnTo>
                  <a:lnTo>
                    <a:pt x="16422" y="170897"/>
                  </a:lnTo>
                  <a:lnTo>
                    <a:pt x="4229" y="215303"/>
                  </a:lnTo>
                  <a:lnTo>
                    <a:pt x="0" y="262483"/>
                  </a:lnTo>
                  <a:lnTo>
                    <a:pt x="5494" y="316164"/>
                  </a:lnTo>
                  <a:lnTo>
                    <a:pt x="21240" y="366082"/>
                  </a:lnTo>
                  <a:lnTo>
                    <a:pt x="46130" y="411139"/>
                  </a:lnTo>
                  <a:lnTo>
                    <a:pt x="79057" y="450240"/>
                  </a:lnTo>
                  <a:lnTo>
                    <a:pt x="147650" y="498576"/>
                  </a:lnTo>
                  <a:lnTo>
                    <a:pt x="202636" y="518101"/>
                  </a:lnTo>
                  <a:lnTo>
                    <a:pt x="262509" y="524967"/>
                  </a:lnTo>
                  <a:lnTo>
                    <a:pt x="309681" y="520737"/>
                  </a:lnTo>
                  <a:lnTo>
                    <a:pt x="354081" y="508544"/>
                  </a:lnTo>
                  <a:lnTo>
                    <a:pt x="394968" y="489128"/>
                  </a:lnTo>
                  <a:lnTo>
                    <a:pt x="431599" y="463231"/>
                  </a:lnTo>
                  <a:lnTo>
                    <a:pt x="463233" y="431595"/>
                  </a:lnTo>
                  <a:lnTo>
                    <a:pt x="489129" y="394960"/>
                  </a:lnTo>
                  <a:lnTo>
                    <a:pt x="508544" y="354069"/>
                  </a:lnTo>
                  <a:lnTo>
                    <a:pt x="520738" y="309663"/>
                  </a:lnTo>
                  <a:lnTo>
                    <a:pt x="524967" y="262483"/>
                  </a:lnTo>
                  <a:lnTo>
                    <a:pt x="520738" y="215303"/>
                  </a:lnTo>
                  <a:lnTo>
                    <a:pt x="508544" y="170897"/>
                  </a:lnTo>
                  <a:lnTo>
                    <a:pt x="489129" y="130006"/>
                  </a:lnTo>
                  <a:lnTo>
                    <a:pt x="463233" y="93372"/>
                  </a:lnTo>
                  <a:lnTo>
                    <a:pt x="431599" y="61735"/>
                  </a:lnTo>
                  <a:lnTo>
                    <a:pt x="394968" y="35838"/>
                  </a:lnTo>
                  <a:lnTo>
                    <a:pt x="354081" y="16422"/>
                  </a:lnTo>
                  <a:lnTo>
                    <a:pt x="309681" y="4229"/>
                  </a:lnTo>
                  <a:lnTo>
                    <a:pt x="262509" y="0"/>
                  </a:lnTo>
                  <a:close/>
                </a:path>
              </a:pathLst>
            </a:custGeom>
            <a:solidFill>
              <a:srgbClr val="FFFFFF"/>
            </a:solidFill>
          </p:spPr>
          <p:txBody>
            <a:bodyPr wrap="square" lIns="0" tIns="0" rIns="0" bIns="0" rtlCol="0"/>
            <a:lstStyle/>
            <a:p>
              <a:endParaRPr/>
            </a:p>
          </p:txBody>
        </p:sp>
        <p:sp>
          <p:nvSpPr>
            <p:cNvPr id="47" name="object 20"/>
            <p:cNvSpPr/>
            <p:nvPr/>
          </p:nvSpPr>
          <p:spPr>
            <a:xfrm>
              <a:off x="4045372" y="7561220"/>
              <a:ext cx="274320" cy="274320"/>
            </a:xfrm>
            <a:custGeom>
              <a:avLst/>
              <a:gdLst/>
              <a:ahLst/>
              <a:cxnLst/>
              <a:rect l="l" t="t" r="r" b="b"/>
              <a:pathLst>
                <a:path w="274320" h="274320">
                  <a:moveTo>
                    <a:pt x="137045" y="0"/>
                  </a:moveTo>
                  <a:lnTo>
                    <a:pt x="93722" y="6987"/>
                  </a:lnTo>
                  <a:lnTo>
                    <a:pt x="56101" y="26442"/>
                  </a:lnTo>
                  <a:lnTo>
                    <a:pt x="26437" y="56106"/>
                  </a:lnTo>
                  <a:lnTo>
                    <a:pt x="6985" y="93719"/>
                  </a:lnTo>
                  <a:lnTo>
                    <a:pt x="0" y="137020"/>
                  </a:lnTo>
                  <a:lnTo>
                    <a:pt x="6985" y="180343"/>
                  </a:lnTo>
                  <a:lnTo>
                    <a:pt x="26437" y="217964"/>
                  </a:lnTo>
                  <a:lnTo>
                    <a:pt x="56101" y="247628"/>
                  </a:lnTo>
                  <a:lnTo>
                    <a:pt x="93722" y="267080"/>
                  </a:lnTo>
                  <a:lnTo>
                    <a:pt x="137045" y="274066"/>
                  </a:lnTo>
                  <a:lnTo>
                    <a:pt x="180346" y="267080"/>
                  </a:lnTo>
                  <a:lnTo>
                    <a:pt x="217959" y="247628"/>
                  </a:lnTo>
                  <a:lnTo>
                    <a:pt x="247623" y="217964"/>
                  </a:lnTo>
                  <a:lnTo>
                    <a:pt x="267078" y="180343"/>
                  </a:lnTo>
                  <a:lnTo>
                    <a:pt x="274065" y="137020"/>
                  </a:lnTo>
                  <a:lnTo>
                    <a:pt x="267078" y="93719"/>
                  </a:lnTo>
                  <a:lnTo>
                    <a:pt x="247623" y="56106"/>
                  </a:lnTo>
                  <a:lnTo>
                    <a:pt x="217959" y="26442"/>
                  </a:lnTo>
                  <a:lnTo>
                    <a:pt x="180346" y="6987"/>
                  </a:lnTo>
                  <a:lnTo>
                    <a:pt x="137045" y="0"/>
                  </a:lnTo>
                  <a:close/>
                </a:path>
              </a:pathLst>
            </a:custGeom>
            <a:solidFill>
              <a:srgbClr val="1F487C"/>
            </a:solidFill>
          </p:spPr>
          <p:txBody>
            <a:bodyPr wrap="square" lIns="0" tIns="0" rIns="0" bIns="0" rtlCol="0"/>
            <a:lstStyle/>
            <a:p>
              <a:endParaRPr/>
            </a:p>
          </p:txBody>
        </p:sp>
        <p:sp>
          <p:nvSpPr>
            <p:cNvPr id="48" name="object 21"/>
            <p:cNvSpPr/>
            <p:nvPr/>
          </p:nvSpPr>
          <p:spPr>
            <a:xfrm>
              <a:off x="4127051" y="7629122"/>
              <a:ext cx="138214" cy="138214"/>
            </a:xfrm>
            <a:prstGeom prst="rect">
              <a:avLst/>
            </a:prstGeom>
            <a:blipFill>
              <a:blip r:embed="rId2" cstate="print"/>
              <a:stretch>
                <a:fillRect/>
              </a:stretch>
            </a:blipFill>
          </p:spPr>
          <p:txBody>
            <a:bodyPr wrap="square" lIns="0" tIns="0" rIns="0" bIns="0" rtlCol="0"/>
            <a:lstStyle/>
            <a:p>
              <a:endParaRPr/>
            </a:p>
          </p:txBody>
        </p:sp>
        <p:sp>
          <p:nvSpPr>
            <p:cNvPr id="49" name="object 22"/>
            <p:cNvSpPr/>
            <p:nvPr/>
          </p:nvSpPr>
          <p:spPr>
            <a:xfrm>
              <a:off x="9963088" y="7441302"/>
              <a:ext cx="525145" cy="525145"/>
            </a:xfrm>
            <a:custGeom>
              <a:avLst/>
              <a:gdLst/>
              <a:ahLst/>
              <a:cxnLst/>
              <a:rect l="l" t="t" r="r" b="b"/>
              <a:pathLst>
                <a:path w="525145" h="525145">
                  <a:moveTo>
                    <a:pt x="262445" y="0"/>
                  </a:moveTo>
                  <a:lnTo>
                    <a:pt x="112267" y="47205"/>
                  </a:lnTo>
                  <a:lnTo>
                    <a:pt x="74525" y="79264"/>
                  </a:lnTo>
                  <a:lnTo>
                    <a:pt x="43424" y="117821"/>
                  </a:lnTo>
                  <a:lnTo>
                    <a:pt x="19968" y="161878"/>
                  </a:lnTo>
                  <a:lnTo>
                    <a:pt x="5159" y="210436"/>
                  </a:lnTo>
                  <a:lnTo>
                    <a:pt x="0" y="262496"/>
                  </a:lnTo>
                  <a:lnTo>
                    <a:pt x="4227" y="309672"/>
                  </a:lnTo>
                  <a:lnTo>
                    <a:pt x="16417" y="354077"/>
                  </a:lnTo>
                  <a:lnTo>
                    <a:pt x="35828" y="394967"/>
                  </a:lnTo>
                  <a:lnTo>
                    <a:pt x="61719" y="431602"/>
                  </a:lnTo>
                  <a:lnTo>
                    <a:pt x="93349" y="463240"/>
                  </a:lnTo>
                  <a:lnTo>
                    <a:pt x="129978" y="489138"/>
                  </a:lnTo>
                  <a:lnTo>
                    <a:pt x="170864" y="508555"/>
                  </a:lnTo>
                  <a:lnTo>
                    <a:pt x="215267" y="520750"/>
                  </a:lnTo>
                  <a:lnTo>
                    <a:pt x="262445" y="524979"/>
                  </a:lnTo>
                  <a:lnTo>
                    <a:pt x="309628" y="520750"/>
                  </a:lnTo>
                  <a:lnTo>
                    <a:pt x="354036" y="508555"/>
                  </a:lnTo>
                  <a:lnTo>
                    <a:pt x="394928" y="489138"/>
                  </a:lnTo>
                  <a:lnTo>
                    <a:pt x="431562" y="463240"/>
                  </a:lnTo>
                  <a:lnTo>
                    <a:pt x="463197" y="431602"/>
                  </a:lnTo>
                  <a:lnTo>
                    <a:pt x="489093" y="394967"/>
                  </a:lnTo>
                  <a:lnTo>
                    <a:pt x="508508" y="354077"/>
                  </a:lnTo>
                  <a:lnTo>
                    <a:pt x="520700" y="309672"/>
                  </a:lnTo>
                  <a:lnTo>
                    <a:pt x="524929" y="262496"/>
                  </a:lnTo>
                  <a:lnTo>
                    <a:pt x="520700" y="215312"/>
                  </a:lnTo>
                  <a:lnTo>
                    <a:pt x="508508" y="170903"/>
                  </a:lnTo>
                  <a:lnTo>
                    <a:pt x="489093" y="130010"/>
                  </a:lnTo>
                  <a:lnTo>
                    <a:pt x="463197" y="93374"/>
                  </a:lnTo>
                  <a:lnTo>
                    <a:pt x="431562" y="61736"/>
                  </a:lnTo>
                  <a:lnTo>
                    <a:pt x="394928" y="35838"/>
                  </a:lnTo>
                  <a:lnTo>
                    <a:pt x="354036" y="16422"/>
                  </a:lnTo>
                  <a:lnTo>
                    <a:pt x="309628" y="4229"/>
                  </a:lnTo>
                  <a:lnTo>
                    <a:pt x="262445" y="0"/>
                  </a:lnTo>
                  <a:close/>
                </a:path>
              </a:pathLst>
            </a:custGeom>
            <a:solidFill>
              <a:srgbClr val="FFFFFF"/>
            </a:solidFill>
          </p:spPr>
          <p:txBody>
            <a:bodyPr wrap="square" lIns="0" tIns="0" rIns="0" bIns="0" rtlCol="0"/>
            <a:lstStyle/>
            <a:p>
              <a:endParaRPr/>
            </a:p>
          </p:txBody>
        </p:sp>
        <p:sp>
          <p:nvSpPr>
            <p:cNvPr id="50" name="object 23"/>
            <p:cNvSpPr/>
            <p:nvPr/>
          </p:nvSpPr>
          <p:spPr>
            <a:xfrm>
              <a:off x="10088526" y="7566751"/>
              <a:ext cx="274320" cy="274320"/>
            </a:xfrm>
            <a:custGeom>
              <a:avLst/>
              <a:gdLst/>
              <a:ahLst/>
              <a:cxnLst/>
              <a:rect l="l" t="t" r="r" b="b"/>
              <a:pathLst>
                <a:path w="274320" h="274320">
                  <a:moveTo>
                    <a:pt x="137007" y="0"/>
                  </a:moveTo>
                  <a:lnTo>
                    <a:pt x="93707" y="6985"/>
                  </a:lnTo>
                  <a:lnTo>
                    <a:pt x="56098" y="26437"/>
                  </a:lnTo>
                  <a:lnTo>
                    <a:pt x="26438" y="56101"/>
                  </a:lnTo>
                  <a:lnTo>
                    <a:pt x="6986" y="93722"/>
                  </a:lnTo>
                  <a:lnTo>
                    <a:pt x="0" y="137045"/>
                  </a:lnTo>
                  <a:lnTo>
                    <a:pt x="6986" y="180346"/>
                  </a:lnTo>
                  <a:lnTo>
                    <a:pt x="26438" y="217959"/>
                  </a:lnTo>
                  <a:lnTo>
                    <a:pt x="56098" y="247623"/>
                  </a:lnTo>
                  <a:lnTo>
                    <a:pt x="93707" y="267078"/>
                  </a:lnTo>
                  <a:lnTo>
                    <a:pt x="137007" y="274065"/>
                  </a:lnTo>
                  <a:lnTo>
                    <a:pt x="180334" y="267078"/>
                  </a:lnTo>
                  <a:lnTo>
                    <a:pt x="217953" y="247623"/>
                  </a:lnTo>
                  <a:lnTo>
                    <a:pt x="247611" y="217959"/>
                  </a:lnTo>
                  <a:lnTo>
                    <a:pt x="267058" y="180346"/>
                  </a:lnTo>
                  <a:lnTo>
                    <a:pt x="274040" y="137045"/>
                  </a:lnTo>
                  <a:lnTo>
                    <a:pt x="267058" y="93722"/>
                  </a:lnTo>
                  <a:lnTo>
                    <a:pt x="247611" y="56101"/>
                  </a:lnTo>
                  <a:lnTo>
                    <a:pt x="217953" y="26437"/>
                  </a:lnTo>
                  <a:lnTo>
                    <a:pt x="180334" y="6985"/>
                  </a:lnTo>
                  <a:lnTo>
                    <a:pt x="137007" y="0"/>
                  </a:lnTo>
                  <a:close/>
                </a:path>
              </a:pathLst>
            </a:custGeom>
            <a:solidFill>
              <a:srgbClr val="1F487C"/>
            </a:solidFill>
          </p:spPr>
          <p:txBody>
            <a:bodyPr wrap="square" lIns="0" tIns="0" rIns="0" bIns="0" rtlCol="0"/>
            <a:lstStyle/>
            <a:p>
              <a:endParaRPr/>
            </a:p>
          </p:txBody>
        </p:sp>
        <p:sp>
          <p:nvSpPr>
            <p:cNvPr id="51" name="object 24"/>
            <p:cNvSpPr/>
            <p:nvPr/>
          </p:nvSpPr>
          <p:spPr>
            <a:xfrm>
              <a:off x="10156112" y="7634331"/>
              <a:ext cx="138899" cy="138912"/>
            </a:xfrm>
            <a:prstGeom prst="rect">
              <a:avLst/>
            </a:prstGeom>
            <a:blipFill>
              <a:blip r:embed="rId3" cstate="print"/>
              <a:stretch>
                <a:fillRect/>
              </a:stretch>
            </a:blipFill>
          </p:spPr>
          <p:txBody>
            <a:bodyPr wrap="square" lIns="0" tIns="0" rIns="0" bIns="0" rtlCol="0"/>
            <a:lstStyle/>
            <a:p>
              <a:endParaRPr/>
            </a:p>
          </p:txBody>
        </p:sp>
      </p:grpSp>
      <p:sp>
        <p:nvSpPr>
          <p:cNvPr id="53" name="object 30"/>
          <p:cNvSpPr txBox="1"/>
          <p:nvPr/>
        </p:nvSpPr>
        <p:spPr>
          <a:xfrm>
            <a:off x="1596783" y="5417719"/>
            <a:ext cx="6902003" cy="1121461"/>
          </a:xfrm>
          <a:prstGeom prst="rect">
            <a:avLst/>
          </a:prstGeom>
        </p:spPr>
        <p:txBody>
          <a:bodyPr vert="horz" wrap="square" lIns="0" tIns="13335" rIns="0" bIns="0" rtlCol="0">
            <a:spAutoFit/>
          </a:bodyPr>
          <a:lstStyle/>
          <a:p>
            <a:pPr marL="0" lvl="1" algn="just"/>
            <a:r>
              <a:rPr lang="es-PE" sz="2400" dirty="0">
                <a:solidFill>
                  <a:schemeClr val="bg1"/>
                </a:solidFill>
                <a:latin typeface="Apex New PS Bold Proportional" pitchFamily="50" charset="0"/>
              </a:rPr>
              <a:t>Incorporación de 01 bus con la capacidad de 50 pasajeros a la dotación actual de 12 buses, la misma que se activará en temporadas altas.</a:t>
            </a:r>
          </a:p>
        </p:txBody>
      </p:sp>
      <p:sp>
        <p:nvSpPr>
          <p:cNvPr id="54" name="object 31"/>
          <p:cNvSpPr/>
          <p:nvPr/>
        </p:nvSpPr>
        <p:spPr>
          <a:xfrm>
            <a:off x="7065964" y="3448855"/>
            <a:ext cx="2362200" cy="1104900"/>
          </a:xfrm>
          <a:custGeom>
            <a:avLst/>
            <a:gdLst/>
            <a:ahLst/>
            <a:cxnLst/>
            <a:rect l="l" t="t" r="r" b="b"/>
            <a:pathLst>
              <a:path w="2362200" h="1104900">
                <a:moveTo>
                  <a:pt x="1263649" y="0"/>
                </a:moveTo>
                <a:lnTo>
                  <a:pt x="1204374" y="1423"/>
                </a:lnTo>
                <a:lnTo>
                  <a:pt x="1146490" y="5618"/>
                </a:lnTo>
                <a:lnTo>
                  <a:pt x="1090201" y="12468"/>
                </a:lnTo>
                <a:lnTo>
                  <a:pt x="1035710" y="21857"/>
                </a:lnTo>
                <a:lnTo>
                  <a:pt x="983218" y="33670"/>
                </a:lnTo>
                <a:lnTo>
                  <a:pt x="932929" y="47792"/>
                </a:lnTo>
                <a:lnTo>
                  <a:pt x="885044" y="64106"/>
                </a:lnTo>
                <a:lnTo>
                  <a:pt x="839767" y="82497"/>
                </a:lnTo>
                <a:lnTo>
                  <a:pt x="797300" y="102849"/>
                </a:lnTo>
                <a:lnTo>
                  <a:pt x="757846" y="125047"/>
                </a:lnTo>
                <a:lnTo>
                  <a:pt x="721607" y="148975"/>
                </a:lnTo>
                <a:lnTo>
                  <a:pt x="688785" y="174518"/>
                </a:lnTo>
                <a:lnTo>
                  <a:pt x="659584" y="201559"/>
                </a:lnTo>
                <a:lnTo>
                  <a:pt x="634205" y="229984"/>
                </a:lnTo>
                <a:lnTo>
                  <a:pt x="595726" y="290521"/>
                </a:lnTo>
                <a:lnTo>
                  <a:pt x="583031" y="322402"/>
                </a:lnTo>
                <a:lnTo>
                  <a:pt x="522033" y="329517"/>
                </a:lnTo>
                <a:lnTo>
                  <a:pt x="463113" y="339603"/>
                </a:lnTo>
                <a:lnTo>
                  <a:pt x="406530" y="352513"/>
                </a:lnTo>
                <a:lnTo>
                  <a:pt x="352538" y="368103"/>
                </a:lnTo>
                <a:lnTo>
                  <a:pt x="301394" y="386227"/>
                </a:lnTo>
                <a:lnTo>
                  <a:pt x="253354" y="406739"/>
                </a:lnTo>
                <a:lnTo>
                  <a:pt x="208674" y="429493"/>
                </a:lnTo>
                <a:lnTo>
                  <a:pt x="167609" y="454345"/>
                </a:lnTo>
                <a:lnTo>
                  <a:pt x="130417" y="481149"/>
                </a:lnTo>
                <a:lnTo>
                  <a:pt x="97353" y="509759"/>
                </a:lnTo>
                <a:lnTo>
                  <a:pt x="68673" y="540029"/>
                </a:lnTo>
                <a:lnTo>
                  <a:pt x="44633" y="571815"/>
                </a:lnTo>
                <a:lnTo>
                  <a:pt x="25490" y="604970"/>
                </a:lnTo>
                <a:lnTo>
                  <a:pt x="2917" y="674808"/>
                </a:lnTo>
                <a:lnTo>
                  <a:pt x="0" y="711200"/>
                </a:lnTo>
                <a:lnTo>
                  <a:pt x="2540" y="745170"/>
                </a:lnTo>
                <a:lnTo>
                  <a:pt x="22241" y="810585"/>
                </a:lnTo>
                <a:lnTo>
                  <a:pt x="60051" y="871844"/>
                </a:lnTo>
                <a:lnTo>
                  <a:pt x="85227" y="900620"/>
                </a:lnTo>
                <a:lnTo>
                  <a:pt x="114307" y="928003"/>
                </a:lnTo>
                <a:lnTo>
                  <a:pt x="147083" y="953874"/>
                </a:lnTo>
                <a:lnTo>
                  <a:pt x="183348" y="978116"/>
                </a:lnTo>
                <a:lnTo>
                  <a:pt x="222893" y="1000609"/>
                </a:lnTo>
                <a:lnTo>
                  <a:pt x="265511" y="1021237"/>
                </a:lnTo>
                <a:lnTo>
                  <a:pt x="310994" y="1039880"/>
                </a:lnTo>
                <a:lnTo>
                  <a:pt x="359135" y="1056421"/>
                </a:lnTo>
                <a:lnTo>
                  <a:pt x="409725" y="1070742"/>
                </a:lnTo>
                <a:lnTo>
                  <a:pt x="462557" y="1082723"/>
                </a:lnTo>
                <a:lnTo>
                  <a:pt x="517423" y="1092248"/>
                </a:lnTo>
                <a:lnTo>
                  <a:pt x="574116" y="1099198"/>
                </a:lnTo>
                <a:lnTo>
                  <a:pt x="632427" y="1103454"/>
                </a:lnTo>
                <a:lnTo>
                  <a:pt x="692149" y="1104900"/>
                </a:lnTo>
                <a:lnTo>
                  <a:pt x="750734" y="1103508"/>
                </a:lnTo>
                <a:lnTo>
                  <a:pt x="807962" y="1099410"/>
                </a:lnTo>
                <a:lnTo>
                  <a:pt x="863639" y="1092715"/>
                </a:lnTo>
                <a:lnTo>
                  <a:pt x="917568" y="1083535"/>
                </a:lnTo>
                <a:lnTo>
                  <a:pt x="969554" y="1071983"/>
                </a:lnTo>
                <a:lnTo>
                  <a:pt x="1019402" y="1058170"/>
                </a:lnTo>
                <a:lnTo>
                  <a:pt x="1066916" y="1042208"/>
                </a:lnTo>
                <a:lnTo>
                  <a:pt x="1111901" y="1024208"/>
                </a:lnTo>
                <a:lnTo>
                  <a:pt x="1154161" y="1004282"/>
                </a:lnTo>
                <a:lnTo>
                  <a:pt x="1193500" y="982541"/>
                </a:lnTo>
                <a:lnTo>
                  <a:pt x="1229724" y="959098"/>
                </a:lnTo>
                <a:lnTo>
                  <a:pt x="1262635" y="934064"/>
                </a:lnTo>
                <a:lnTo>
                  <a:pt x="1292040" y="907550"/>
                </a:lnTo>
                <a:lnTo>
                  <a:pt x="1339545" y="850531"/>
                </a:lnTo>
                <a:lnTo>
                  <a:pt x="2304752" y="850531"/>
                </a:lnTo>
                <a:lnTo>
                  <a:pt x="2334684" y="810442"/>
                </a:lnTo>
                <a:lnTo>
                  <a:pt x="2359032" y="746851"/>
                </a:lnTo>
                <a:lnTo>
                  <a:pt x="2362199" y="713397"/>
                </a:lnTo>
                <a:lnTo>
                  <a:pt x="2358653" y="678014"/>
                </a:lnTo>
                <a:lnTo>
                  <a:pt x="2331452" y="611021"/>
                </a:lnTo>
                <a:lnTo>
                  <a:pt x="2308579" y="579853"/>
                </a:lnTo>
                <a:lnTo>
                  <a:pt x="2280046" y="550534"/>
                </a:lnTo>
                <a:lnTo>
                  <a:pt x="2246244" y="523286"/>
                </a:lnTo>
                <a:lnTo>
                  <a:pt x="2207563" y="498330"/>
                </a:lnTo>
                <a:lnTo>
                  <a:pt x="2164394" y="475889"/>
                </a:lnTo>
                <a:lnTo>
                  <a:pt x="2117128" y="456184"/>
                </a:lnTo>
                <a:lnTo>
                  <a:pt x="2066156" y="439438"/>
                </a:lnTo>
                <a:lnTo>
                  <a:pt x="2011868" y="425872"/>
                </a:lnTo>
                <a:lnTo>
                  <a:pt x="1954656" y="415709"/>
                </a:lnTo>
                <a:lnTo>
                  <a:pt x="1955380" y="408419"/>
                </a:lnTo>
                <a:lnTo>
                  <a:pt x="1955799" y="401091"/>
                </a:lnTo>
                <a:lnTo>
                  <a:pt x="1955799" y="393700"/>
                </a:lnTo>
                <a:lnTo>
                  <a:pt x="1945775" y="326561"/>
                </a:lnTo>
                <a:lnTo>
                  <a:pt x="1916811" y="263106"/>
                </a:lnTo>
                <a:lnTo>
                  <a:pt x="1870569" y="204279"/>
                </a:lnTo>
                <a:lnTo>
                  <a:pt x="1841489" y="176896"/>
                </a:lnTo>
                <a:lnTo>
                  <a:pt x="1808712" y="151025"/>
                </a:lnTo>
                <a:lnTo>
                  <a:pt x="1772447" y="126783"/>
                </a:lnTo>
                <a:lnTo>
                  <a:pt x="1732901" y="104290"/>
                </a:lnTo>
                <a:lnTo>
                  <a:pt x="1690283" y="83662"/>
                </a:lnTo>
                <a:lnTo>
                  <a:pt x="1644799" y="65019"/>
                </a:lnTo>
                <a:lnTo>
                  <a:pt x="1596659" y="48478"/>
                </a:lnTo>
                <a:lnTo>
                  <a:pt x="1546069" y="34157"/>
                </a:lnTo>
                <a:lnTo>
                  <a:pt x="1493237" y="22176"/>
                </a:lnTo>
                <a:lnTo>
                  <a:pt x="1438371" y="12651"/>
                </a:lnTo>
                <a:lnTo>
                  <a:pt x="1381680" y="5701"/>
                </a:lnTo>
                <a:lnTo>
                  <a:pt x="1323370" y="1445"/>
                </a:lnTo>
                <a:lnTo>
                  <a:pt x="1263649" y="0"/>
                </a:lnTo>
                <a:close/>
              </a:path>
              <a:path w="2362200" h="1104900">
                <a:moveTo>
                  <a:pt x="2304752" y="850531"/>
                </a:moveTo>
                <a:lnTo>
                  <a:pt x="1339545" y="850531"/>
                </a:lnTo>
                <a:lnTo>
                  <a:pt x="1365986" y="877188"/>
                </a:lnTo>
                <a:lnTo>
                  <a:pt x="1396810" y="902111"/>
                </a:lnTo>
                <a:lnTo>
                  <a:pt x="1431718" y="925131"/>
                </a:lnTo>
                <a:lnTo>
                  <a:pt x="1470415" y="946078"/>
                </a:lnTo>
                <a:lnTo>
                  <a:pt x="1512604" y="964783"/>
                </a:lnTo>
                <a:lnTo>
                  <a:pt x="1557988" y="981076"/>
                </a:lnTo>
                <a:lnTo>
                  <a:pt x="1606270" y="994787"/>
                </a:lnTo>
                <a:lnTo>
                  <a:pt x="1657154" y="1005747"/>
                </a:lnTo>
                <a:lnTo>
                  <a:pt x="1710343" y="1013785"/>
                </a:lnTo>
                <a:lnTo>
                  <a:pt x="1765540" y="1018732"/>
                </a:lnTo>
                <a:lnTo>
                  <a:pt x="1822449" y="1020419"/>
                </a:lnTo>
                <a:lnTo>
                  <a:pt x="1881263" y="1018618"/>
                </a:lnTo>
                <a:lnTo>
                  <a:pt x="1938242" y="1013338"/>
                </a:lnTo>
                <a:lnTo>
                  <a:pt x="1993057" y="1004768"/>
                </a:lnTo>
                <a:lnTo>
                  <a:pt x="2045378" y="993093"/>
                </a:lnTo>
                <a:lnTo>
                  <a:pt x="2094877" y="978503"/>
                </a:lnTo>
                <a:lnTo>
                  <a:pt x="2141224" y="961183"/>
                </a:lnTo>
                <a:lnTo>
                  <a:pt x="2184090" y="941322"/>
                </a:lnTo>
                <a:lnTo>
                  <a:pt x="2223146" y="919106"/>
                </a:lnTo>
                <a:lnTo>
                  <a:pt x="2258062" y="894723"/>
                </a:lnTo>
                <a:lnTo>
                  <a:pt x="2288510" y="868360"/>
                </a:lnTo>
                <a:lnTo>
                  <a:pt x="2304752" y="850531"/>
                </a:lnTo>
                <a:close/>
              </a:path>
            </a:pathLst>
          </a:custGeom>
          <a:solidFill>
            <a:srgbClr val="C9F5FF"/>
          </a:solidFill>
        </p:spPr>
        <p:txBody>
          <a:bodyPr wrap="square" lIns="0" tIns="0" rIns="0" bIns="0" rtlCol="0"/>
          <a:lstStyle/>
          <a:p>
            <a:endParaRPr/>
          </a:p>
        </p:txBody>
      </p:sp>
      <p:sp>
        <p:nvSpPr>
          <p:cNvPr id="55" name="54 Rectángulo"/>
          <p:cNvSpPr/>
          <p:nvPr/>
        </p:nvSpPr>
        <p:spPr>
          <a:xfrm>
            <a:off x="0" y="7900771"/>
            <a:ext cx="13003738" cy="12432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ysClr val="windowText" lastClr="000000"/>
              </a:solidFill>
            </a:endParaRPr>
          </a:p>
        </p:txBody>
      </p:sp>
      <p:sp>
        <p:nvSpPr>
          <p:cNvPr id="26" name="CuadroTexto 15"/>
          <p:cNvSpPr txBox="1"/>
          <p:nvPr/>
        </p:nvSpPr>
        <p:spPr>
          <a:xfrm>
            <a:off x="9056911" y="1997415"/>
            <a:ext cx="3478196" cy="707886"/>
          </a:xfrm>
          <a:prstGeom prst="rect">
            <a:avLst/>
          </a:prstGeom>
          <a:noFill/>
        </p:spPr>
        <p:txBody>
          <a:bodyPr wrap="none" rtlCol="0">
            <a:spAutoFit/>
          </a:bodyPr>
          <a:lstStyle/>
          <a:p>
            <a:pPr algn="r"/>
            <a:r>
              <a:rPr lang="es-ES" sz="4000" dirty="0">
                <a:solidFill>
                  <a:schemeClr val="tx2"/>
                </a:solidFill>
                <a:latin typeface="ApexNew-HeavyItalic"/>
                <a:cs typeface="ApexNew-HeavyItalic"/>
              </a:rPr>
              <a:t>OPERACIONES</a:t>
            </a:r>
          </a:p>
        </p:txBody>
      </p:sp>
      <p:sp>
        <p:nvSpPr>
          <p:cNvPr id="78" name="object 3"/>
          <p:cNvSpPr txBox="1"/>
          <p:nvPr/>
        </p:nvSpPr>
        <p:spPr>
          <a:xfrm>
            <a:off x="904802" y="3243967"/>
            <a:ext cx="6778533" cy="505267"/>
          </a:xfrm>
          <a:prstGeom prst="rect">
            <a:avLst/>
          </a:prstGeom>
        </p:spPr>
        <p:txBody>
          <a:bodyPr vert="horz" wrap="square" lIns="0" tIns="12700" rIns="0" bIns="0" rtlCol="0">
            <a:spAutoFit/>
          </a:bodyPr>
          <a:lstStyle/>
          <a:p>
            <a:pPr marL="12700">
              <a:lnSpc>
                <a:spcPct val="100000"/>
              </a:lnSpc>
              <a:spcBef>
                <a:spcPts val="100"/>
              </a:spcBef>
            </a:pPr>
            <a:r>
              <a:rPr sz="3200" b="1" spc="85" dirty="0">
                <a:solidFill>
                  <a:srgbClr val="1F487C"/>
                </a:solidFill>
                <a:latin typeface="Apex New PS Bold Proportional" pitchFamily="50" charset="0"/>
                <a:cs typeface="Calibri"/>
              </a:rPr>
              <a:t>Servicios</a:t>
            </a:r>
            <a:r>
              <a:rPr sz="3200" b="1" spc="-80" dirty="0">
                <a:solidFill>
                  <a:srgbClr val="1F487C"/>
                </a:solidFill>
                <a:latin typeface="Apex New PS Bold Proportional" pitchFamily="50" charset="0"/>
                <a:cs typeface="Calibri"/>
              </a:rPr>
              <a:t> </a:t>
            </a:r>
            <a:r>
              <a:rPr sz="3200" b="1" spc="15" dirty="0">
                <a:solidFill>
                  <a:srgbClr val="1F487C"/>
                </a:solidFill>
                <a:latin typeface="Apex New PS Bold Proportional" pitchFamily="50" charset="0"/>
                <a:cs typeface="Calibri"/>
              </a:rPr>
              <a:t>de</a:t>
            </a:r>
            <a:r>
              <a:rPr sz="3200" b="1" spc="-80" dirty="0">
                <a:solidFill>
                  <a:srgbClr val="1F487C"/>
                </a:solidFill>
                <a:latin typeface="Apex New PS Bold Proportional" pitchFamily="50" charset="0"/>
                <a:cs typeface="Calibri"/>
              </a:rPr>
              <a:t> </a:t>
            </a:r>
            <a:r>
              <a:rPr sz="3200" b="1" spc="40" dirty="0" err="1" smtClean="0">
                <a:solidFill>
                  <a:srgbClr val="1F487C"/>
                </a:solidFill>
                <a:latin typeface="Apex New PS Bold Proportional" pitchFamily="50" charset="0"/>
                <a:cs typeface="Calibri"/>
              </a:rPr>
              <a:t>equipajes</a:t>
            </a:r>
            <a:r>
              <a:rPr sz="3200" b="1" spc="-80" dirty="0" smtClean="0">
                <a:solidFill>
                  <a:srgbClr val="1F487C"/>
                </a:solidFill>
                <a:latin typeface="Apex New PS Bold Proportional" pitchFamily="50" charset="0"/>
                <a:cs typeface="Calibri"/>
              </a:rPr>
              <a:t> </a:t>
            </a:r>
            <a:r>
              <a:rPr sz="3200" b="1" spc="190" dirty="0" smtClean="0">
                <a:solidFill>
                  <a:srgbClr val="1F487C"/>
                </a:solidFill>
                <a:latin typeface="Apex New PS Bold Proportional" pitchFamily="50" charset="0"/>
                <a:cs typeface="Calibri"/>
              </a:rPr>
              <a:t>/</a:t>
            </a:r>
            <a:r>
              <a:rPr sz="3200" b="1" spc="-80" dirty="0" smtClean="0">
                <a:solidFill>
                  <a:srgbClr val="1F487C"/>
                </a:solidFill>
                <a:latin typeface="Apex New PS Bold Proportional" pitchFamily="50" charset="0"/>
                <a:cs typeface="Calibri"/>
              </a:rPr>
              <a:t> </a:t>
            </a:r>
            <a:r>
              <a:rPr sz="3200" b="1" spc="50" dirty="0" err="1" smtClean="0">
                <a:solidFill>
                  <a:srgbClr val="1F487C"/>
                </a:solidFill>
                <a:latin typeface="Apex New PS Bold Proportional" pitchFamily="50" charset="0"/>
                <a:cs typeface="Calibri"/>
              </a:rPr>
              <a:t>pasajeros</a:t>
            </a:r>
            <a:endParaRPr sz="3200" dirty="0">
              <a:latin typeface="Apex New PS Bold Proportional" pitchFamily="50" charset="0"/>
              <a:cs typeface="Calibri"/>
            </a:endParaRPr>
          </a:p>
        </p:txBody>
      </p:sp>
      <p:sp>
        <p:nvSpPr>
          <p:cNvPr id="52"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70" name="Marcador de contenido 10">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79" name="Marcador de contenido 10">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80" name="Marcador de contenido 5" descr="casita.png">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81" name="Botón de acción: Personalizar 4">
            <a:hlinkClick r:id="rId7"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82" name="Botón de acción: Personalizar 16">
            <a:hlinkClick r:id="rId8"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83" name="Botón de acción: Personalizar 17">
            <a:hlinkClick r:id="rId9"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84" name="Botón de acción: Personalizar 18">
            <a:hlinkClick r:id="rId10"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85" name="Botón de acción: Personalizar 18">
            <a:hlinkClick r:id="rId10"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86" name="Botón de acción: Personalizar 18">
            <a:hlinkClick r:id="rId10"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57" name="CuadroTexto 10">
            <a:hlinkClick r:id="rId11"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58" name="CuadroTexto 10">
            <a:hlinkClick r:id="rId12"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OPERACIONES</a:t>
            </a:r>
          </a:p>
        </p:txBody>
      </p:sp>
      <p:sp>
        <p:nvSpPr>
          <p:cNvPr id="59" name="CuadroTexto 9">
            <a:hlinkClick r:id="rId13"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latin typeface="ApexNew-Book"/>
                <a:cs typeface="ApexNew-Book"/>
              </a:rPr>
              <a:t>PRINCIPALES </a:t>
            </a:r>
            <a:endParaRPr lang="es-ES" sz="850" dirty="0">
              <a:latin typeface="ApexNew-Book"/>
              <a:cs typeface="ApexNew-Book"/>
            </a:endParaRPr>
          </a:p>
          <a:p>
            <a:pPr algn="ctr"/>
            <a:r>
              <a:rPr lang="es-ES" sz="850" dirty="0" smtClean="0">
                <a:latin typeface="ApexNew-Book"/>
                <a:cs typeface="ApexNew-Book"/>
              </a:rPr>
              <a:t>PROYECTOS </a:t>
            </a:r>
            <a:r>
              <a:rPr lang="es-ES" sz="850" dirty="0">
                <a:latin typeface="ApexNew-Book"/>
                <a:cs typeface="ApexNew-Book"/>
              </a:rPr>
              <a:t>2017 </a:t>
            </a:r>
          </a:p>
        </p:txBody>
      </p:sp>
      <p:sp>
        <p:nvSpPr>
          <p:cNvPr id="60" name="CuadroTexto 10">
            <a:hlinkClick r:id="rId14"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62" name="CuadroTexto 9">
            <a:hlinkClick r:id="rId15"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63" name="CuadroTexto 9">
            <a:hlinkClick r:id="rId16"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64" name="CuadroTexto 9">
            <a:hlinkClick r:id="rId17" action="ppaction://hlinksldjump"/>
          </p:cNvPr>
          <p:cNvSpPr txBox="1"/>
          <p:nvPr/>
        </p:nvSpPr>
        <p:spPr>
          <a:xfrm>
            <a:off x="4304937" y="1505922"/>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spTree>
    <p:extLst>
      <p:ext uri="{BB962C8B-B14F-4D97-AF65-F5344CB8AC3E}">
        <p14:creationId xmlns:p14="http://schemas.microsoft.com/office/powerpoint/2010/main" val="222089707"/>
      </p:ext>
    </p:extLst>
  </p:cSld>
  <p:clrMapOvr>
    <a:masterClrMapping/>
  </p:clrMapOvr>
  <p:transition spd="slow" advClick="0">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16" name="CuadroTexto 15"/>
          <p:cNvSpPr txBox="1"/>
          <p:nvPr/>
        </p:nvSpPr>
        <p:spPr>
          <a:xfrm>
            <a:off x="8730651" y="2438400"/>
            <a:ext cx="3382657" cy="1323439"/>
          </a:xfrm>
          <a:prstGeom prst="rect">
            <a:avLst/>
          </a:prstGeom>
          <a:noFill/>
        </p:spPr>
        <p:txBody>
          <a:bodyPr wrap="none" rtlCol="0">
            <a:spAutoFit/>
          </a:bodyPr>
          <a:lstStyle/>
          <a:p>
            <a:pPr algn="r"/>
            <a:r>
              <a:rPr lang="es-ES" sz="4000" dirty="0">
                <a:solidFill>
                  <a:schemeClr val="accent1">
                    <a:lumMod val="75000"/>
                  </a:schemeClr>
                </a:solidFill>
                <a:latin typeface="Apex New Heavy Italic" panose="02010600040501010103" pitchFamily="50" charset="0"/>
                <a:ea typeface="Apex New Heavy Italic" panose="02010600040501010103" pitchFamily="50" charset="0"/>
                <a:cs typeface="ApexNew-Heavy"/>
              </a:rPr>
              <a:t>CONTRATO DE</a:t>
            </a:r>
          </a:p>
          <a:p>
            <a:pPr algn="r"/>
            <a:r>
              <a:rPr lang="es-ES" sz="4000" dirty="0">
                <a:solidFill>
                  <a:schemeClr val="accent1">
                    <a:lumMod val="75000"/>
                  </a:schemeClr>
                </a:solidFill>
                <a:latin typeface="Apex New Heavy Italic" panose="02010600040501010103" pitchFamily="50" charset="0"/>
                <a:ea typeface="Apex New Heavy Italic" panose="02010600040501010103" pitchFamily="50" charset="0"/>
                <a:cs typeface="ApexNew-Heavy"/>
              </a:rPr>
              <a:t>CONCESIÓN</a:t>
            </a:r>
          </a:p>
        </p:txBody>
      </p:sp>
      <p:sp>
        <p:nvSpPr>
          <p:cNvPr id="19" name="CuadroTexto 18"/>
          <p:cNvSpPr txBox="1"/>
          <p:nvPr/>
        </p:nvSpPr>
        <p:spPr>
          <a:xfrm>
            <a:off x="749300" y="4165600"/>
            <a:ext cx="2689575" cy="4924425"/>
          </a:xfrm>
          <a:prstGeom prst="rect">
            <a:avLst/>
          </a:prstGeom>
          <a:noFill/>
        </p:spPr>
        <p:txBody>
          <a:bodyPr wrap="none" rtlCol="0">
            <a:spAutoFit/>
          </a:bodyPr>
          <a:lstStyle/>
          <a:p>
            <a:r>
              <a:rPr lang="es-ES" sz="1600" i="1" dirty="0">
                <a:solidFill>
                  <a:schemeClr val="tx2">
                    <a:lumMod val="60000"/>
                    <a:lumOff val="40000"/>
                  </a:schemeClr>
                </a:solidFill>
                <a:latin typeface="ApexNew-Medium"/>
                <a:cs typeface="ApexNew-Medium"/>
              </a:rPr>
              <a:t>&gt;  Objeto</a:t>
            </a:r>
          </a:p>
          <a:p>
            <a:endParaRPr lang="es-ES" sz="1600" i="1" dirty="0">
              <a:solidFill>
                <a:schemeClr val="tx2">
                  <a:lumMod val="60000"/>
                  <a:lumOff val="40000"/>
                </a:schemeClr>
              </a:solidFill>
              <a:latin typeface="ApexNew-Medium"/>
              <a:cs typeface="ApexNew-Medium"/>
            </a:endParaRPr>
          </a:p>
          <a:p>
            <a:r>
              <a:rPr lang="es-ES" sz="1600" i="1" dirty="0">
                <a:solidFill>
                  <a:schemeClr val="tx2">
                    <a:lumMod val="60000"/>
                    <a:lumOff val="40000"/>
                  </a:schemeClr>
                </a:solidFill>
                <a:latin typeface="ApexNew-Medium"/>
                <a:cs typeface="ApexNew-Medium"/>
              </a:rPr>
              <a:t>&gt;  Vigencia</a:t>
            </a:r>
            <a:br>
              <a:rPr lang="es-ES" sz="1600" i="1" dirty="0">
                <a:solidFill>
                  <a:schemeClr val="tx2">
                    <a:lumMod val="60000"/>
                    <a:lumOff val="40000"/>
                  </a:schemeClr>
                </a:solidFill>
                <a:latin typeface="ApexNew-Medium"/>
                <a:cs typeface="ApexNew-Medium"/>
              </a:rPr>
            </a:br>
            <a:r>
              <a:rPr lang="es-ES" sz="1600" i="1" dirty="0">
                <a:solidFill>
                  <a:schemeClr val="tx2">
                    <a:lumMod val="60000"/>
                    <a:lumOff val="40000"/>
                  </a:schemeClr>
                </a:solidFill>
                <a:latin typeface="ApexNew-Medium"/>
                <a:cs typeface="ApexNew-Medium"/>
              </a:rPr>
              <a:t/>
            </a:r>
            <a:br>
              <a:rPr lang="es-ES" sz="1600" i="1" dirty="0">
                <a:solidFill>
                  <a:schemeClr val="tx2">
                    <a:lumMod val="60000"/>
                    <a:lumOff val="40000"/>
                  </a:schemeClr>
                </a:solidFill>
                <a:latin typeface="ApexNew-Medium"/>
                <a:cs typeface="ApexNew-Medium"/>
              </a:rPr>
            </a:br>
            <a:r>
              <a:rPr lang="es-ES" sz="1600" i="1" dirty="0">
                <a:solidFill>
                  <a:schemeClr val="tx2">
                    <a:lumMod val="60000"/>
                    <a:lumOff val="40000"/>
                  </a:schemeClr>
                </a:solidFill>
                <a:latin typeface="ApexNew-Medium"/>
                <a:cs typeface="ApexNew-Medium"/>
              </a:rPr>
              <a:t>&gt;  Retribución al Estado</a:t>
            </a:r>
            <a:br>
              <a:rPr lang="es-ES" sz="1600" i="1" dirty="0">
                <a:solidFill>
                  <a:schemeClr val="tx2">
                    <a:lumMod val="60000"/>
                    <a:lumOff val="40000"/>
                  </a:schemeClr>
                </a:solidFill>
                <a:latin typeface="ApexNew-Medium"/>
                <a:cs typeface="ApexNew-Medium"/>
              </a:rPr>
            </a:br>
            <a:r>
              <a:rPr lang="es-ES" sz="1600" i="1" dirty="0">
                <a:solidFill>
                  <a:schemeClr val="tx2">
                    <a:lumMod val="60000"/>
                    <a:lumOff val="40000"/>
                  </a:schemeClr>
                </a:solidFill>
                <a:latin typeface="ApexNew-Medium"/>
                <a:cs typeface="ApexNew-Medium"/>
              </a:rPr>
              <a:t/>
            </a:r>
            <a:br>
              <a:rPr lang="es-ES" sz="1600" i="1" dirty="0">
                <a:solidFill>
                  <a:schemeClr val="tx2">
                    <a:lumMod val="60000"/>
                    <a:lumOff val="40000"/>
                  </a:schemeClr>
                </a:solidFill>
                <a:latin typeface="ApexNew-Medium"/>
                <a:cs typeface="ApexNew-Medium"/>
              </a:rPr>
            </a:br>
            <a:r>
              <a:rPr lang="es-ES" sz="1600" i="1" dirty="0">
                <a:solidFill>
                  <a:schemeClr val="tx2">
                    <a:lumMod val="60000"/>
                    <a:lumOff val="40000"/>
                  </a:schemeClr>
                </a:solidFill>
                <a:latin typeface="ApexNew-Medium"/>
                <a:cs typeface="ApexNew-Medium"/>
              </a:rPr>
              <a:t>&gt;  Transferencias a CORPAC</a:t>
            </a:r>
            <a:br>
              <a:rPr lang="es-ES" sz="1600" i="1" dirty="0">
                <a:solidFill>
                  <a:schemeClr val="tx2">
                    <a:lumMod val="60000"/>
                    <a:lumOff val="40000"/>
                  </a:schemeClr>
                </a:solidFill>
                <a:latin typeface="ApexNew-Medium"/>
                <a:cs typeface="ApexNew-Medium"/>
              </a:rPr>
            </a:br>
            <a:endParaRPr lang="es-ES" sz="1600" i="1" dirty="0">
              <a:solidFill>
                <a:schemeClr val="tx2">
                  <a:lumMod val="60000"/>
                  <a:lumOff val="40000"/>
                </a:schemeClr>
              </a:solidFill>
              <a:latin typeface="ApexNew-Medium"/>
              <a:cs typeface="ApexNew-Medium"/>
            </a:endParaRPr>
          </a:p>
          <a:p>
            <a:r>
              <a:rPr lang="es-ES" sz="1600" i="1" dirty="0">
                <a:solidFill>
                  <a:schemeClr val="tx2">
                    <a:lumMod val="60000"/>
                    <a:lumOff val="40000"/>
                  </a:schemeClr>
                </a:solidFill>
                <a:latin typeface="ApexNew-Medium"/>
                <a:cs typeface="ApexNew-Medium"/>
              </a:rPr>
              <a:t>&gt;  Hitos de Inversión</a:t>
            </a:r>
            <a:br>
              <a:rPr lang="es-ES" sz="1600" i="1" dirty="0">
                <a:solidFill>
                  <a:schemeClr val="tx2">
                    <a:lumMod val="60000"/>
                    <a:lumOff val="40000"/>
                  </a:schemeClr>
                </a:solidFill>
                <a:latin typeface="ApexNew-Medium"/>
                <a:cs typeface="ApexNew-Medium"/>
              </a:rPr>
            </a:br>
            <a:r>
              <a:rPr lang="es-ES" sz="1600" i="1" dirty="0">
                <a:solidFill>
                  <a:schemeClr val="tx2">
                    <a:lumMod val="60000"/>
                    <a:lumOff val="40000"/>
                  </a:schemeClr>
                </a:solidFill>
                <a:latin typeface="ApexNew-Medium"/>
                <a:cs typeface="ApexNew-Medium"/>
              </a:rPr>
              <a:t/>
            </a:r>
            <a:br>
              <a:rPr lang="es-ES" sz="1600" i="1" dirty="0">
                <a:solidFill>
                  <a:schemeClr val="tx2">
                    <a:lumMod val="60000"/>
                    <a:lumOff val="40000"/>
                  </a:schemeClr>
                </a:solidFill>
                <a:latin typeface="ApexNew-Medium"/>
                <a:cs typeface="ApexNew-Medium"/>
              </a:rPr>
            </a:br>
            <a:r>
              <a:rPr lang="es-ES" sz="1600" i="1" dirty="0">
                <a:solidFill>
                  <a:schemeClr val="tx2">
                    <a:lumMod val="60000"/>
                    <a:lumOff val="40000"/>
                  </a:schemeClr>
                </a:solidFill>
                <a:latin typeface="ApexNew-Medium"/>
                <a:cs typeface="ApexNew-Medium"/>
              </a:rPr>
              <a:t/>
            </a:r>
            <a:br>
              <a:rPr lang="es-ES" sz="1600" i="1" dirty="0">
                <a:solidFill>
                  <a:schemeClr val="tx2">
                    <a:lumMod val="60000"/>
                    <a:lumOff val="40000"/>
                  </a:schemeClr>
                </a:solidFill>
                <a:latin typeface="ApexNew-Medium"/>
                <a:cs typeface="ApexNew-Medium"/>
              </a:rPr>
            </a:br>
            <a:r>
              <a:rPr lang="es-ES" sz="1600" i="1" dirty="0">
                <a:solidFill>
                  <a:schemeClr val="tx2">
                    <a:lumMod val="60000"/>
                    <a:lumOff val="40000"/>
                  </a:schemeClr>
                </a:solidFill>
                <a:latin typeface="ApexNew-Medium"/>
                <a:cs typeface="ApexNew-Medium"/>
              </a:rPr>
              <a:t/>
            </a:r>
            <a:br>
              <a:rPr lang="es-ES" sz="1600" i="1" dirty="0">
                <a:solidFill>
                  <a:schemeClr val="tx2">
                    <a:lumMod val="60000"/>
                    <a:lumOff val="40000"/>
                  </a:schemeClr>
                </a:solidFill>
                <a:latin typeface="ApexNew-Medium"/>
                <a:cs typeface="ApexNew-Medium"/>
              </a:rPr>
            </a:br>
            <a:r>
              <a:rPr lang="es-ES" sz="1600" i="1" dirty="0">
                <a:solidFill>
                  <a:schemeClr val="tx2">
                    <a:lumMod val="60000"/>
                    <a:lumOff val="40000"/>
                  </a:schemeClr>
                </a:solidFill>
                <a:latin typeface="ApexNew-Medium"/>
                <a:cs typeface="ApexNew-Medium"/>
              </a:rPr>
              <a:t/>
            </a:r>
            <a:br>
              <a:rPr lang="es-ES" sz="1600" i="1" dirty="0">
                <a:solidFill>
                  <a:schemeClr val="tx2">
                    <a:lumMod val="60000"/>
                    <a:lumOff val="40000"/>
                  </a:schemeClr>
                </a:solidFill>
                <a:latin typeface="ApexNew-Medium"/>
                <a:cs typeface="ApexNew-Medium"/>
              </a:rPr>
            </a:br>
            <a:r>
              <a:rPr lang="es-ES" sz="1600" i="1" dirty="0">
                <a:solidFill>
                  <a:schemeClr val="tx2">
                    <a:lumMod val="60000"/>
                    <a:lumOff val="40000"/>
                  </a:schemeClr>
                </a:solidFill>
                <a:latin typeface="ApexNew-Medium"/>
                <a:cs typeface="ApexNew-Medium"/>
              </a:rPr>
              <a:t/>
            </a:r>
            <a:br>
              <a:rPr lang="es-ES" sz="1600" i="1" dirty="0">
                <a:solidFill>
                  <a:schemeClr val="tx2">
                    <a:lumMod val="60000"/>
                    <a:lumOff val="40000"/>
                  </a:schemeClr>
                </a:solidFill>
                <a:latin typeface="ApexNew-Medium"/>
                <a:cs typeface="ApexNew-Medium"/>
              </a:rPr>
            </a:br>
            <a:endParaRPr lang="es-ES" sz="1600" i="1" dirty="0">
              <a:solidFill>
                <a:schemeClr val="tx2">
                  <a:lumMod val="60000"/>
                  <a:lumOff val="40000"/>
                </a:schemeClr>
              </a:solidFill>
              <a:latin typeface="ApexNew-Medium"/>
              <a:cs typeface="ApexNew-Medium"/>
            </a:endParaRPr>
          </a:p>
          <a:p>
            <a:r>
              <a:rPr lang="es-ES" sz="1600" i="1" dirty="0">
                <a:solidFill>
                  <a:schemeClr val="tx2">
                    <a:lumMod val="60000"/>
                    <a:lumOff val="40000"/>
                  </a:schemeClr>
                </a:solidFill>
                <a:latin typeface="ApexNew-Medium"/>
                <a:cs typeface="ApexNew-Medium"/>
              </a:rPr>
              <a:t>&gt;  Entidad Reguladora </a:t>
            </a:r>
          </a:p>
          <a:p>
            <a:endParaRPr lang="es-ES" dirty="0"/>
          </a:p>
          <a:p>
            <a:endParaRPr lang="es-ES" dirty="0"/>
          </a:p>
        </p:txBody>
      </p:sp>
      <p:sp>
        <p:nvSpPr>
          <p:cNvPr id="20" name="CuadroTexto 19"/>
          <p:cNvSpPr txBox="1"/>
          <p:nvPr/>
        </p:nvSpPr>
        <p:spPr>
          <a:xfrm>
            <a:off x="5702702" y="4165600"/>
            <a:ext cx="4116221" cy="584776"/>
          </a:xfrm>
          <a:prstGeom prst="rect">
            <a:avLst/>
          </a:prstGeom>
          <a:noFill/>
        </p:spPr>
        <p:txBody>
          <a:bodyPr wrap="none" rtlCol="0">
            <a:spAutoFit/>
          </a:bodyPr>
          <a:lstStyle/>
          <a:p>
            <a:r>
              <a:rPr lang="es-ES" sz="1600" i="1" dirty="0">
                <a:solidFill>
                  <a:srgbClr val="A6A6A6"/>
                </a:solidFill>
                <a:latin typeface="ApexNew-Medium"/>
                <a:cs typeface="ApexNew-Medium"/>
              </a:rPr>
              <a:t>Construcción, mejora y explotación del </a:t>
            </a:r>
            <a:r>
              <a:rPr lang="es-ES" sz="1600" i="1" dirty="0" err="1">
                <a:solidFill>
                  <a:srgbClr val="A6A6A6"/>
                </a:solidFill>
                <a:latin typeface="ApexNew-Medium"/>
                <a:cs typeface="ApexNew-Medium"/>
              </a:rPr>
              <a:t>AIJCh</a:t>
            </a:r>
            <a:endParaRPr lang="es-ES" sz="1600" i="1" dirty="0">
              <a:solidFill>
                <a:srgbClr val="A6A6A6"/>
              </a:solidFill>
              <a:latin typeface="ApexNew-Medium"/>
              <a:cs typeface="ApexNew-Medium"/>
            </a:endParaRPr>
          </a:p>
          <a:p>
            <a:endParaRPr lang="es-ES" sz="1600" i="1" dirty="0">
              <a:latin typeface="ApexNew-Medium"/>
              <a:cs typeface="ApexNew-Medium"/>
            </a:endParaRPr>
          </a:p>
        </p:txBody>
      </p:sp>
      <p:sp>
        <p:nvSpPr>
          <p:cNvPr id="21" name="CuadroTexto 20"/>
          <p:cNvSpPr txBox="1"/>
          <p:nvPr/>
        </p:nvSpPr>
        <p:spPr>
          <a:xfrm>
            <a:off x="5702702" y="4581099"/>
            <a:ext cx="4185766" cy="338554"/>
          </a:xfrm>
          <a:prstGeom prst="rect">
            <a:avLst/>
          </a:prstGeom>
          <a:noFill/>
        </p:spPr>
        <p:txBody>
          <a:bodyPr wrap="none" rtlCol="0">
            <a:spAutoFit/>
          </a:bodyPr>
          <a:lstStyle/>
          <a:p>
            <a:r>
              <a:rPr lang="es-ES" sz="1600" i="1" dirty="0">
                <a:solidFill>
                  <a:srgbClr val="A6A6A6"/>
                </a:solidFill>
                <a:latin typeface="ApexNew-Medium"/>
                <a:cs typeface="ApexNew-Medium"/>
              </a:rPr>
              <a:t>30 años (con prórroga de 10 años adicionales)</a:t>
            </a:r>
          </a:p>
        </p:txBody>
      </p:sp>
      <p:sp>
        <p:nvSpPr>
          <p:cNvPr id="22" name="CuadroTexto 21"/>
          <p:cNvSpPr txBox="1"/>
          <p:nvPr/>
        </p:nvSpPr>
        <p:spPr>
          <a:xfrm>
            <a:off x="5711409" y="5037892"/>
            <a:ext cx="5250160" cy="338554"/>
          </a:xfrm>
          <a:prstGeom prst="rect">
            <a:avLst/>
          </a:prstGeom>
          <a:noFill/>
        </p:spPr>
        <p:txBody>
          <a:bodyPr wrap="none" rtlCol="0">
            <a:spAutoFit/>
          </a:bodyPr>
          <a:lstStyle/>
          <a:p>
            <a:r>
              <a:rPr lang="es-ES" sz="1600" i="1" dirty="0">
                <a:solidFill>
                  <a:srgbClr val="A6A6A6"/>
                </a:solidFill>
                <a:latin typeface="ApexNew-Medium"/>
                <a:cs typeface="ApexNew-Medium"/>
              </a:rPr>
              <a:t>46.511% de los ingresos brutos, pagados trimestralmente</a:t>
            </a:r>
          </a:p>
        </p:txBody>
      </p:sp>
      <p:sp>
        <p:nvSpPr>
          <p:cNvPr id="23" name="CuadroTexto 22"/>
          <p:cNvSpPr txBox="1"/>
          <p:nvPr/>
        </p:nvSpPr>
        <p:spPr>
          <a:xfrm>
            <a:off x="5711409" y="5558423"/>
            <a:ext cx="4968555" cy="338554"/>
          </a:xfrm>
          <a:prstGeom prst="rect">
            <a:avLst/>
          </a:prstGeom>
          <a:noFill/>
        </p:spPr>
        <p:txBody>
          <a:bodyPr wrap="none" rtlCol="0">
            <a:spAutoFit/>
          </a:bodyPr>
          <a:lstStyle/>
          <a:p>
            <a:r>
              <a:rPr lang="es-ES" sz="1600" i="1" dirty="0">
                <a:solidFill>
                  <a:srgbClr val="A6A6A6"/>
                </a:solidFill>
                <a:latin typeface="ApexNew-Medium"/>
                <a:cs typeface="ApexNew-Medium"/>
              </a:rPr>
              <a:t>20% TUUA Internacional + 50% aterrizaje y despegue</a:t>
            </a:r>
          </a:p>
        </p:txBody>
      </p:sp>
      <p:sp>
        <p:nvSpPr>
          <p:cNvPr id="24" name="CuadroTexto 23"/>
          <p:cNvSpPr txBox="1"/>
          <p:nvPr/>
        </p:nvSpPr>
        <p:spPr>
          <a:xfrm>
            <a:off x="5769694" y="6134100"/>
            <a:ext cx="5330106" cy="1077218"/>
          </a:xfrm>
          <a:prstGeom prst="rect">
            <a:avLst/>
          </a:prstGeom>
          <a:noFill/>
        </p:spPr>
        <p:txBody>
          <a:bodyPr wrap="square" rtlCol="0">
            <a:spAutoFit/>
          </a:bodyPr>
          <a:lstStyle/>
          <a:p>
            <a:r>
              <a:rPr lang="es-ES" sz="1600" i="1" dirty="0">
                <a:solidFill>
                  <a:schemeClr val="bg1">
                    <a:lumMod val="65000"/>
                  </a:schemeClr>
                </a:solidFill>
                <a:latin typeface="ApexNew-Medium"/>
                <a:cs typeface="ApexNew-Medium"/>
              </a:rPr>
              <a:t>Agosto 2001                </a:t>
            </a:r>
            <a:r>
              <a:rPr lang="de-DE" sz="1600" i="1" dirty="0">
                <a:solidFill>
                  <a:schemeClr val="bg1">
                    <a:lumMod val="65000"/>
                  </a:schemeClr>
                </a:solidFill>
                <a:latin typeface="ApexNew-Medium"/>
                <a:cs typeface="ApexNew-Medium"/>
              </a:rPr>
              <a:t>US$ 1.30 MM</a:t>
            </a:r>
            <a:r>
              <a:rPr lang="es-ES" sz="1600" i="1" dirty="0">
                <a:solidFill>
                  <a:schemeClr val="bg1">
                    <a:lumMod val="65000"/>
                  </a:schemeClr>
                </a:solidFill>
                <a:latin typeface="ApexNew-Medium"/>
                <a:cs typeface="ApexNew-Medium"/>
              </a:rPr>
              <a:t/>
            </a:r>
            <a:br>
              <a:rPr lang="es-ES" sz="1600" i="1" dirty="0">
                <a:solidFill>
                  <a:schemeClr val="bg1">
                    <a:lumMod val="65000"/>
                  </a:schemeClr>
                </a:solidFill>
                <a:latin typeface="ApexNew-Medium"/>
                <a:cs typeface="ApexNew-Medium"/>
              </a:rPr>
            </a:br>
            <a:r>
              <a:rPr lang="es-ES" sz="1600" i="1" dirty="0">
                <a:solidFill>
                  <a:schemeClr val="bg1">
                    <a:lumMod val="65000"/>
                  </a:schemeClr>
                </a:solidFill>
                <a:latin typeface="ApexNew-Medium"/>
                <a:cs typeface="ApexNew-Medium"/>
              </a:rPr>
              <a:t>Febrero 2004             </a:t>
            </a:r>
            <a:r>
              <a:rPr lang="de-DE" sz="1600" i="1" dirty="0">
                <a:solidFill>
                  <a:schemeClr val="bg1">
                    <a:lumMod val="65000"/>
                  </a:schemeClr>
                </a:solidFill>
                <a:latin typeface="ApexNew-Medium"/>
                <a:cs typeface="ApexNew-Medium"/>
              </a:rPr>
              <a:t>US$ 25.00 MM</a:t>
            </a:r>
            <a:endParaRPr lang="es-ES" sz="1600" i="1" dirty="0">
              <a:solidFill>
                <a:schemeClr val="bg1">
                  <a:lumMod val="65000"/>
                </a:schemeClr>
              </a:solidFill>
              <a:latin typeface="ApexNew-Medium"/>
              <a:cs typeface="ApexNew-Medium"/>
            </a:endParaRPr>
          </a:p>
          <a:p>
            <a:r>
              <a:rPr lang="es-ES" sz="1600" i="1" dirty="0">
                <a:solidFill>
                  <a:schemeClr val="bg1">
                    <a:lumMod val="65000"/>
                  </a:schemeClr>
                </a:solidFill>
                <a:latin typeface="ApexNew-Medium"/>
                <a:cs typeface="ApexNew-Medium"/>
              </a:rPr>
              <a:t>Agosto 2004              </a:t>
            </a:r>
            <a:r>
              <a:rPr lang="de-DE" sz="1600" i="1" dirty="0">
                <a:solidFill>
                  <a:schemeClr val="bg1">
                    <a:lumMod val="65000"/>
                  </a:schemeClr>
                </a:solidFill>
                <a:latin typeface="ApexNew-Medium"/>
                <a:cs typeface="ApexNew-Medium"/>
              </a:rPr>
              <a:t>US$ 80.00 MM</a:t>
            </a:r>
            <a:r>
              <a:rPr lang="es-ES" sz="1600" i="1" dirty="0">
                <a:solidFill>
                  <a:schemeClr val="bg1">
                    <a:lumMod val="65000"/>
                  </a:schemeClr>
                </a:solidFill>
                <a:latin typeface="ApexNew-Medium"/>
                <a:cs typeface="ApexNew-Medium"/>
              </a:rPr>
              <a:t>   </a:t>
            </a:r>
          </a:p>
          <a:p>
            <a:r>
              <a:rPr lang="es-ES" sz="1600" i="1" dirty="0">
                <a:solidFill>
                  <a:schemeClr val="bg1">
                    <a:lumMod val="65000"/>
                  </a:schemeClr>
                </a:solidFill>
                <a:latin typeface="ApexNew-Medium"/>
                <a:cs typeface="ApexNew-Medium"/>
              </a:rPr>
              <a:t>Febrero 2005            </a:t>
            </a:r>
            <a:r>
              <a:rPr lang="de-DE" sz="1600" i="1" dirty="0">
                <a:solidFill>
                  <a:schemeClr val="bg1">
                    <a:lumMod val="65000"/>
                  </a:schemeClr>
                </a:solidFill>
                <a:latin typeface="ApexNew-Medium"/>
                <a:cs typeface="ApexNew-Medium"/>
              </a:rPr>
              <a:t>US$ 110.00 MM</a:t>
            </a:r>
            <a:r>
              <a:rPr lang="es-ES" sz="1600" i="1" dirty="0">
                <a:solidFill>
                  <a:schemeClr val="bg1">
                    <a:lumMod val="65000"/>
                  </a:schemeClr>
                </a:solidFill>
                <a:latin typeface="ApexNew-Medium"/>
                <a:cs typeface="ApexNew-Medium"/>
              </a:rPr>
              <a:t>       </a:t>
            </a:r>
          </a:p>
        </p:txBody>
      </p:sp>
      <p:sp>
        <p:nvSpPr>
          <p:cNvPr id="25" name="CuadroTexto 24"/>
          <p:cNvSpPr txBox="1"/>
          <p:nvPr/>
        </p:nvSpPr>
        <p:spPr>
          <a:xfrm>
            <a:off x="5711409" y="7802146"/>
            <a:ext cx="1060002" cy="338554"/>
          </a:xfrm>
          <a:prstGeom prst="rect">
            <a:avLst/>
          </a:prstGeom>
          <a:noFill/>
        </p:spPr>
        <p:txBody>
          <a:bodyPr wrap="none" rtlCol="0">
            <a:spAutoFit/>
          </a:bodyPr>
          <a:lstStyle/>
          <a:p>
            <a:r>
              <a:rPr lang="es-ES" sz="1600" i="1" dirty="0">
                <a:solidFill>
                  <a:srgbClr val="A6A6A6"/>
                </a:solidFill>
                <a:latin typeface="ApexNew-Medium"/>
                <a:cs typeface="ApexNew-Medium"/>
              </a:rPr>
              <a:t>OSITRAN</a:t>
            </a:r>
          </a:p>
        </p:txBody>
      </p:sp>
      <p:pic>
        <p:nvPicPr>
          <p:cNvPr id="55" name="Marcador de contenido 10">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56" name="Marcador de contenido 10">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sp>
        <p:nvSpPr>
          <p:cNvPr id="64" name="Botón de acción: Personalizar 18">
            <a:hlinkClick r:id="rId3"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26" name="CuadroTexto 18">
            <a:hlinkClick r:id="rId4" action="ppaction://hlinksldjump"/>
          </p:cNvPr>
          <p:cNvSpPr txBox="1"/>
          <p:nvPr/>
        </p:nvSpPr>
        <p:spPr>
          <a:xfrm>
            <a:off x="614631" y="1424059"/>
            <a:ext cx="2551201" cy="277892"/>
          </a:xfrm>
          <a:prstGeom prst="rect">
            <a:avLst/>
          </a:prstGeom>
          <a:noFill/>
        </p:spPr>
        <p:txBody>
          <a:bodyPr wrap="none" lIns="145664" tIns="72832" rIns="145664" bIns="72832" rtlCol="0">
            <a:spAutoFit/>
          </a:bodyPr>
          <a:lstStyle/>
          <a:p>
            <a:r>
              <a:rPr lang="es-ES" sz="850" dirty="0">
                <a:latin typeface="ApexNew-Book"/>
                <a:cs typeface="ApexNew-Book"/>
              </a:rPr>
              <a:t>AEROPUERTO INTERNACIONAL JORGE CHÁVEZ</a:t>
            </a:r>
          </a:p>
        </p:txBody>
      </p:sp>
      <p:sp>
        <p:nvSpPr>
          <p:cNvPr id="28" name="CuadroTexto 20">
            <a:hlinkClick r:id="rId5" action="ppaction://hlinksldjump"/>
          </p:cNvPr>
          <p:cNvSpPr txBox="1"/>
          <p:nvPr/>
        </p:nvSpPr>
        <p:spPr>
          <a:xfrm>
            <a:off x="3879234" y="1424059"/>
            <a:ext cx="1602223"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CONTRATO DE CONCESIÓN </a:t>
            </a:r>
          </a:p>
        </p:txBody>
      </p:sp>
      <p:sp>
        <p:nvSpPr>
          <p:cNvPr id="29" name="CuadroTexto 21">
            <a:hlinkClick r:id="rId6" action="ppaction://hlinksldjump"/>
          </p:cNvPr>
          <p:cNvSpPr txBox="1"/>
          <p:nvPr/>
        </p:nvSpPr>
        <p:spPr>
          <a:xfrm>
            <a:off x="6194859" y="1424059"/>
            <a:ext cx="2211365" cy="277892"/>
          </a:xfrm>
          <a:prstGeom prst="rect">
            <a:avLst/>
          </a:prstGeom>
          <a:noFill/>
        </p:spPr>
        <p:txBody>
          <a:bodyPr wrap="none" lIns="145664" tIns="72832" rIns="145664" bIns="72832" rtlCol="0">
            <a:spAutoFit/>
          </a:bodyPr>
          <a:lstStyle/>
          <a:p>
            <a:r>
              <a:rPr lang="es-ES" sz="850" dirty="0">
                <a:latin typeface="ApexNew-Book"/>
                <a:cs typeface="ApexNew-Book"/>
              </a:rPr>
              <a:t>RECONOCIMIENTOS INTERNACIONALES</a:t>
            </a:r>
          </a:p>
        </p:txBody>
      </p:sp>
      <p:pic>
        <p:nvPicPr>
          <p:cNvPr id="30" name="Marcador de contenido 5" descr="casita.png">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31" name="Botón de acción: Personalizar 4">
            <a:hlinkClick r:id="rId4"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rgbClr val="FF0000"/>
                </a:solidFill>
                <a:latin typeface="ApexNew-Bold"/>
                <a:cs typeface="ApexNew-Bold"/>
              </a:rPr>
              <a:t>LIMA </a:t>
            </a:r>
            <a:r>
              <a:rPr lang="es-ES" sz="1900" dirty="0">
                <a:solidFill>
                  <a:srgbClr val="FF0000"/>
                </a:solidFill>
                <a:latin typeface="ApexNew-Bold"/>
                <a:cs typeface="ApexNew-Bold"/>
              </a:rPr>
              <a:t>AIRPORT</a:t>
            </a:r>
            <a:r>
              <a:rPr lang="es-ES" sz="2000" dirty="0">
                <a:solidFill>
                  <a:srgbClr val="FF0000"/>
                </a:solidFill>
                <a:latin typeface="ApexNew-Bold"/>
                <a:cs typeface="ApexNew-Bold"/>
              </a:rPr>
              <a:t> </a:t>
            </a:r>
            <a:br>
              <a:rPr lang="es-ES" sz="2000" dirty="0">
                <a:solidFill>
                  <a:srgbClr val="FF0000"/>
                </a:solidFill>
                <a:latin typeface="ApexNew-Bold"/>
                <a:cs typeface="ApexNew-Bold"/>
              </a:rPr>
            </a:br>
            <a:r>
              <a:rPr lang="es-ES" sz="2000" dirty="0">
                <a:solidFill>
                  <a:srgbClr val="FF0000"/>
                </a:solidFill>
                <a:latin typeface="ApexNew-Bold"/>
                <a:cs typeface="ApexNew-Bold"/>
              </a:rPr>
              <a:t>PARTNERS</a:t>
            </a:r>
            <a:endParaRPr lang="es-PE" sz="2000" dirty="0">
              <a:solidFill>
                <a:srgbClr val="FF0000"/>
              </a:solidFill>
            </a:endParaRPr>
          </a:p>
        </p:txBody>
      </p:sp>
      <p:sp>
        <p:nvSpPr>
          <p:cNvPr id="32" name="Botón de acción: Personalizar 16">
            <a:hlinkClick r:id="rId9"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p>
        </p:txBody>
      </p:sp>
      <p:sp>
        <p:nvSpPr>
          <p:cNvPr id="33" name="Botón de acción: Personalizar 17">
            <a:hlinkClick r:id="rId10"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p>
        </p:txBody>
      </p:sp>
      <p:sp>
        <p:nvSpPr>
          <p:cNvPr id="34" name="Botón de acción: Personalizar 18">
            <a:hlinkClick r:id="rId3"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p>
        </p:txBody>
      </p:sp>
      <p:sp>
        <p:nvSpPr>
          <p:cNvPr id="35" name="Botón de acción: Personalizar 18">
            <a:hlinkClick r:id="rId3"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p>
        </p:txBody>
      </p:sp>
    </p:spTree>
    <p:extLst>
      <p:ext uri="{BB962C8B-B14F-4D97-AF65-F5344CB8AC3E}">
        <p14:creationId xmlns:p14="http://schemas.microsoft.com/office/powerpoint/2010/main" val="243042302"/>
      </p:ext>
    </p:extLst>
  </p:cSld>
  <p:clrMapOvr>
    <a:masterClrMapping/>
  </p:clrMapOvr>
  <p:transition spd="slow" advClick="0">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bject 2"/>
          <p:cNvSpPr/>
          <p:nvPr/>
        </p:nvSpPr>
        <p:spPr>
          <a:xfrm>
            <a:off x="0" y="3326675"/>
            <a:ext cx="13003530" cy="5920399"/>
          </a:xfrm>
          <a:custGeom>
            <a:avLst/>
            <a:gdLst/>
            <a:ahLst/>
            <a:cxnLst/>
            <a:rect l="l" t="t" r="r" b="b"/>
            <a:pathLst>
              <a:path w="13003530" h="5759450">
                <a:moveTo>
                  <a:pt x="0" y="5759259"/>
                </a:moveTo>
                <a:lnTo>
                  <a:pt x="13003136" y="5759259"/>
                </a:lnTo>
                <a:lnTo>
                  <a:pt x="13003136" y="0"/>
                </a:lnTo>
                <a:lnTo>
                  <a:pt x="0" y="0"/>
                </a:lnTo>
                <a:lnTo>
                  <a:pt x="0" y="5759259"/>
                </a:lnTo>
                <a:close/>
              </a:path>
            </a:pathLst>
          </a:custGeom>
          <a:solidFill>
            <a:srgbClr val="8ED1E9"/>
          </a:solidFill>
        </p:spPr>
        <p:txBody>
          <a:bodyPr wrap="square" lIns="0" tIns="0" rIns="0" bIns="0" rtlCol="0"/>
          <a:lstStyle/>
          <a:p>
            <a:endParaRPr/>
          </a:p>
        </p:txBody>
      </p:sp>
      <p:sp>
        <p:nvSpPr>
          <p:cNvPr id="54" name="object 14"/>
          <p:cNvSpPr txBox="1">
            <a:spLocks noGrp="1"/>
          </p:cNvSpPr>
          <p:nvPr>
            <p:ph type="title"/>
          </p:nvPr>
        </p:nvSpPr>
        <p:spPr>
          <a:xfrm>
            <a:off x="4150982" y="2328173"/>
            <a:ext cx="8349835" cy="628377"/>
          </a:xfrm>
          <a:prstGeom prst="rect">
            <a:avLst/>
          </a:prstGeom>
        </p:spPr>
        <p:txBody>
          <a:bodyPr vert="horz" wrap="square" lIns="0" tIns="12700" rIns="0" bIns="0" rtlCol="0">
            <a:spAutoFit/>
          </a:bodyPr>
          <a:lstStyle/>
          <a:p>
            <a:pPr marL="12700" algn="r">
              <a:lnSpc>
                <a:spcPct val="100000"/>
              </a:lnSpc>
              <a:spcBef>
                <a:spcPts val="100"/>
              </a:spcBef>
            </a:pPr>
            <a:r>
              <a:rPr lang="es-PE" sz="4000" spc="150" dirty="0" smtClean="0">
                <a:solidFill>
                  <a:schemeClr val="tx2"/>
                </a:solidFill>
                <a:latin typeface="Apex New Heavy Italic" panose="02010600040501010103" charset="0"/>
                <a:ea typeface="Apex New Heavy Italic" panose="02010600040501010103" charset="0"/>
              </a:rPr>
              <a:t>OPERACIONES</a:t>
            </a:r>
            <a:endParaRPr sz="4000" spc="150" dirty="0">
              <a:solidFill>
                <a:schemeClr val="tx2"/>
              </a:solidFill>
              <a:latin typeface="Apex New Heavy Italic" panose="02010600040501010103" charset="0"/>
              <a:ea typeface="Apex New Heavy Italic" panose="02010600040501010103" charset="0"/>
            </a:endParaRPr>
          </a:p>
        </p:txBody>
      </p:sp>
      <p:sp>
        <p:nvSpPr>
          <p:cNvPr id="59" name="object 4"/>
          <p:cNvSpPr/>
          <p:nvPr/>
        </p:nvSpPr>
        <p:spPr>
          <a:xfrm>
            <a:off x="522514" y="3648163"/>
            <a:ext cx="12369011" cy="677259"/>
          </a:xfrm>
          <a:custGeom>
            <a:avLst/>
            <a:gdLst/>
            <a:ahLst/>
            <a:cxnLst/>
            <a:rect l="l" t="t" r="r" b="b"/>
            <a:pathLst>
              <a:path w="9823450" h="857250">
                <a:moveTo>
                  <a:pt x="9642995" y="0"/>
                </a:moveTo>
                <a:lnTo>
                  <a:pt x="179997" y="0"/>
                </a:lnTo>
                <a:lnTo>
                  <a:pt x="132149" y="5076"/>
                </a:lnTo>
                <a:lnTo>
                  <a:pt x="89152" y="19402"/>
                </a:lnTo>
                <a:lnTo>
                  <a:pt x="52722" y="41624"/>
                </a:lnTo>
                <a:lnTo>
                  <a:pt x="24576" y="70386"/>
                </a:lnTo>
                <a:lnTo>
                  <a:pt x="6430" y="104334"/>
                </a:lnTo>
                <a:lnTo>
                  <a:pt x="0" y="142113"/>
                </a:lnTo>
                <a:lnTo>
                  <a:pt x="0" y="715098"/>
                </a:lnTo>
                <a:lnTo>
                  <a:pt x="6430" y="752876"/>
                </a:lnTo>
                <a:lnTo>
                  <a:pt x="24576" y="786822"/>
                </a:lnTo>
                <a:lnTo>
                  <a:pt x="52722" y="815581"/>
                </a:lnTo>
                <a:lnTo>
                  <a:pt x="89152" y="837799"/>
                </a:lnTo>
                <a:lnTo>
                  <a:pt x="132149" y="852123"/>
                </a:lnTo>
                <a:lnTo>
                  <a:pt x="179997" y="857199"/>
                </a:lnTo>
                <a:lnTo>
                  <a:pt x="9642995" y="857199"/>
                </a:lnTo>
                <a:lnTo>
                  <a:pt x="9690849" y="852123"/>
                </a:lnTo>
                <a:lnTo>
                  <a:pt x="9733849" y="837799"/>
                </a:lnTo>
                <a:lnTo>
                  <a:pt x="9770281" y="815581"/>
                </a:lnTo>
                <a:lnTo>
                  <a:pt x="9798428" y="786822"/>
                </a:lnTo>
                <a:lnTo>
                  <a:pt x="9816575" y="752876"/>
                </a:lnTo>
                <a:lnTo>
                  <a:pt x="9823005" y="715098"/>
                </a:lnTo>
                <a:lnTo>
                  <a:pt x="9823005" y="142113"/>
                </a:lnTo>
                <a:lnTo>
                  <a:pt x="9816575" y="104334"/>
                </a:lnTo>
                <a:lnTo>
                  <a:pt x="9798428" y="70386"/>
                </a:lnTo>
                <a:lnTo>
                  <a:pt x="9770281" y="41624"/>
                </a:lnTo>
                <a:lnTo>
                  <a:pt x="9733849" y="19402"/>
                </a:lnTo>
                <a:lnTo>
                  <a:pt x="9690849" y="5076"/>
                </a:lnTo>
                <a:lnTo>
                  <a:pt x="9642995" y="0"/>
                </a:lnTo>
                <a:close/>
              </a:path>
            </a:pathLst>
          </a:custGeom>
          <a:solidFill>
            <a:srgbClr val="1F487C"/>
          </a:solidFill>
        </p:spPr>
        <p:txBody>
          <a:bodyPr wrap="square" lIns="0" tIns="0" rIns="0" bIns="0" rtlCol="0"/>
          <a:lstStyle/>
          <a:p>
            <a:endParaRPr/>
          </a:p>
        </p:txBody>
      </p:sp>
      <p:sp>
        <p:nvSpPr>
          <p:cNvPr id="62" name="object 5"/>
          <p:cNvSpPr/>
          <p:nvPr/>
        </p:nvSpPr>
        <p:spPr>
          <a:xfrm>
            <a:off x="174249" y="5848108"/>
            <a:ext cx="2384425" cy="2720975"/>
          </a:xfrm>
          <a:custGeom>
            <a:avLst/>
            <a:gdLst/>
            <a:ahLst/>
            <a:cxnLst/>
            <a:rect l="l" t="t" r="r" b="b"/>
            <a:pathLst>
              <a:path w="2384425" h="2720975">
                <a:moveTo>
                  <a:pt x="1387967" y="1531588"/>
                </a:moveTo>
                <a:lnTo>
                  <a:pt x="970901" y="1531588"/>
                </a:lnTo>
                <a:lnTo>
                  <a:pt x="980562" y="1532029"/>
                </a:lnTo>
                <a:lnTo>
                  <a:pt x="985077" y="1539899"/>
                </a:lnTo>
                <a:lnTo>
                  <a:pt x="985897" y="1556159"/>
                </a:lnTo>
                <a:lnTo>
                  <a:pt x="985990" y="1609269"/>
                </a:lnTo>
                <a:lnTo>
                  <a:pt x="988154" y="1662293"/>
                </a:lnTo>
                <a:lnTo>
                  <a:pt x="991152" y="1715286"/>
                </a:lnTo>
                <a:lnTo>
                  <a:pt x="993747" y="1768307"/>
                </a:lnTo>
                <a:lnTo>
                  <a:pt x="994555" y="1813409"/>
                </a:lnTo>
                <a:lnTo>
                  <a:pt x="994607" y="1923031"/>
                </a:lnTo>
                <a:lnTo>
                  <a:pt x="994824" y="1973844"/>
                </a:lnTo>
                <a:lnTo>
                  <a:pt x="995160" y="2024657"/>
                </a:lnTo>
                <a:lnTo>
                  <a:pt x="995575" y="2075470"/>
                </a:lnTo>
                <a:lnTo>
                  <a:pt x="996469" y="2177098"/>
                </a:lnTo>
                <a:lnTo>
                  <a:pt x="996867" y="2227912"/>
                </a:lnTo>
                <a:lnTo>
                  <a:pt x="997175" y="2278725"/>
                </a:lnTo>
                <a:lnTo>
                  <a:pt x="997719" y="2286602"/>
                </a:lnTo>
                <a:lnTo>
                  <a:pt x="998305" y="2294578"/>
                </a:lnTo>
                <a:lnTo>
                  <a:pt x="997482" y="2302435"/>
                </a:lnTo>
                <a:lnTo>
                  <a:pt x="993797" y="2309955"/>
                </a:lnTo>
                <a:lnTo>
                  <a:pt x="702856" y="2603457"/>
                </a:lnTo>
                <a:lnTo>
                  <a:pt x="631580" y="2675308"/>
                </a:lnTo>
                <a:lnTo>
                  <a:pt x="624999" y="2683197"/>
                </a:lnTo>
                <a:lnTo>
                  <a:pt x="621239" y="2691434"/>
                </a:lnTo>
                <a:lnTo>
                  <a:pt x="621132" y="2700190"/>
                </a:lnTo>
                <a:lnTo>
                  <a:pt x="625509" y="2709636"/>
                </a:lnTo>
                <a:lnTo>
                  <a:pt x="633470" y="2717581"/>
                </a:lnTo>
                <a:lnTo>
                  <a:pt x="642353" y="2720720"/>
                </a:lnTo>
                <a:lnTo>
                  <a:pt x="652088" y="2719959"/>
                </a:lnTo>
                <a:lnTo>
                  <a:pt x="662606" y="2716202"/>
                </a:lnTo>
                <a:lnTo>
                  <a:pt x="790745" y="2658416"/>
                </a:lnTo>
                <a:lnTo>
                  <a:pt x="833777" y="2639901"/>
                </a:lnTo>
                <a:lnTo>
                  <a:pt x="860746" y="2627451"/>
                </a:lnTo>
                <a:lnTo>
                  <a:pt x="887576" y="2614580"/>
                </a:lnTo>
                <a:lnTo>
                  <a:pt x="915103" y="2603457"/>
                </a:lnTo>
                <a:lnTo>
                  <a:pt x="944165" y="2596251"/>
                </a:lnTo>
                <a:lnTo>
                  <a:pt x="970639" y="2577546"/>
                </a:lnTo>
                <a:lnTo>
                  <a:pt x="999663" y="2564107"/>
                </a:lnTo>
                <a:lnTo>
                  <a:pt x="1029760" y="2552906"/>
                </a:lnTo>
                <a:lnTo>
                  <a:pt x="1059456" y="2540917"/>
                </a:lnTo>
                <a:lnTo>
                  <a:pt x="1087683" y="2529975"/>
                </a:lnTo>
                <a:lnTo>
                  <a:pt x="1285901" y="2529975"/>
                </a:lnTo>
                <a:lnTo>
                  <a:pt x="1294461" y="2527629"/>
                </a:lnTo>
                <a:lnTo>
                  <a:pt x="1608228" y="2527629"/>
                </a:lnTo>
                <a:lnTo>
                  <a:pt x="1508159" y="2429614"/>
                </a:lnTo>
                <a:lnTo>
                  <a:pt x="1502364" y="2416298"/>
                </a:lnTo>
                <a:lnTo>
                  <a:pt x="1495001" y="2404073"/>
                </a:lnTo>
                <a:lnTo>
                  <a:pt x="1486158" y="2392808"/>
                </a:lnTo>
                <a:lnTo>
                  <a:pt x="1475927" y="2382370"/>
                </a:lnTo>
                <a:lnTo>
                  <a:pt x="1461319" y="2368367"/>
                </a:lnTo>
                <a:lnTo>
                  <a:pt x="1432643" y="2339761"/>
                </a:lnTo>
                <a:lnTo>
                  <a:pt x="1398285" y="2298904"/>
                </a:lnTo>
                <a:lnTo>
                  <a:pt x="1391709" y="2214740"/>
                </a:lnTo>
                <a:lnTo>
                  <a:pt x="1391114" y="2112473"/>
                </a:lnTo>
                <a:lnTo>
                  <a:pt x="1390464" y="2010205"/>
                </a:lnTo>
                <a:lnTo>
                  <a:pt x="1387399" y="1556159"/>
                </a:lnTo>
                <a:lnTo>
                  <a:pt x="1387368" y="1549655"/>
                </a:lnTo>
                <a:lnTo>
                  <a:pt x="1387967" y="1531588"/>
                </a:lnTo>
                <a:close/>
              </a:path>
              <a:path w="2384425" h="2720975">
                <a:moveTo>
                  <a:pt x="1608228" y="2527629"/>
                </a:moveTo>
                <a:lnTo>
                  <a:pt x="1294461" y="2527629"/>
                </a:lnTo>
                <a:lnTo>
                  <a:pt x="1313646" y="2531798"/>
                </a:lnTo>
                <a:lnTo>
                  <a:pt x="1716947" y="2707503"/>
                </a:lnTo>
                <a:lnTo>
                  <a:pt x="1733382" y="2712599"/>
                </a:lnTo>
                <a:lnTo>
                  <a:pt x="1746577" y="2711495"/>
                </a:lnTo>
                <a:lnTo>
                  <a:pt x="1756456" y="2703322"/>
                </a:lnTo>
                <a:lnTo>
                  <a:pt x="1762947" y="2687208"/>
                </a:lnTo>
                <a:lnTo>
                  <a:pt x="1759030" y="2681055"/>
                </a:lnTo>
                <a:lnTo>
                  <a:pt x="1755208" y="2674810"/>
                </a:lnTo>
                <a:lnTo>
                  <a:pt x="1751140" y="2668817"/>
                </a:lnTo>
                <a:lnTo>
                  <a:pt x="1746488" y="2663421"/>
                </a:lnTo>
                <a:lnTo>
                  <a:pt x="1685470" y="2603368"/>
                </a:lnTo>
                <a:lnTo>
                  <a:pt x="1608228" y="2527629"/>
                </a:lnTo>
                <a:close/>
              </a:path>
              <a:path w="2384425" h="2720975">
                <a:moveTo>
                  <a:pt x="1285901" y="2529975"/>
                </a:moveTo>
                <a:lnTo>
                  <a:pt x="1087683" y="2529975"/>
                </a:lnTo>
                <a:lnTo>
                  <a:pt x="1105179" y="2530506"/>
                </a:lnTo>
                <a:lnTo>
                  <a:pt x="1115974" y="2544224"/>
                </a:lnTo>
                <a:lnTo>
                  <a:pt x="1134884" y="2603368"/>
                </a:lnTo>
                <a:lnTo>
                  <a:pt x="1173076" y="2637124"/>
                </a:lnTo>
                <a:lnTo>
                  <a:pt x="1199321" y="2639329"/>
                </a:lnTo>
                <a:lnTo>
                  <a:pt x="1224438" y="2631978"/>
                </a:lnTo>
                <a:lnTo>
                  <a:pt x="1243690" y="2616226"/>
                </a:lnTo>
                <a:lnTo>
                  <a:pt x="1256448" y="2592843"/>
                </a:lnTo>
                <a:lnTo>
                  <a:pt x="1262084" y="2562596"/>
                </a:lnTo>
                <a:lnTo>
                  <a:pt x="1267031" y="2544027"/>
                </a:lnTo>
                <a:lnTo>
                  <a:pt x="1278374" y="2532038"/>
                </a:lnTo>
                <a:lnTo>
                  <a:pt x="1285901" y="2529975"/>
                </a:lnTo>
                <a:close/>
              </a:path>
              <a:path w="2384425" h="2720975">
                <a:moveTo>
                  <a:pt x="1158831" y="0"/>
                </a:moveTo>
                <a:lnTo>
                  <a:pt x="1094800" y="50841"/>
                </a:lnTo>
                <a:lnTo>
                  <a:pt x="1068762" y="92417"/>
                </a:lnTo>
                <a:lnTo>
                  <a:pt x="1045935" y="135327"/>
                </a:lnTo>
                <a:lnTo>
                  <a:pt x="1026543" y="179539"/>
                </a:lnTo>
                <a:lnTo>
                  <a:pt x="1010812" y="225016"/>
                </a:lnTo>
                <a:lnTo>
                  <a:pt x="998966" y="271727"/>
                </a:lnTo>
                <a:lnTo>
                  <a:pt x="991229" y="319635"/>
                </a:lnTo>
                <a:lnTo>
                  <a:pt x="987828" y="368709"/>
                </a:lnTo>
                <a:lnTo>
                  <a:pt x="986926" y="419337"/>
                </a:lnTo>
                <a:lnTo>
                  <a:pt x="986525" y="469979"/>
                </a:lnTo>
                <a:lnTo>
                  <a:pt x="986540" y="520631"/>
                </a:lnTo>
                <a:lnTo>
                  <a:pt x="986885" y="571290"/>
                </a:lnTo>
                <a:lnTo>
                  <a:pt x="987474" y="621952"/>
                </a:lnTo>
                <a:lnTo>
                  <a:pt x="988221" y="672615"/>
                </a:lnTo>
                <a:lnTo>
                  <a:pt x="989847" y="773928"/>
                </a:lnTo>
                <a:lnTo>
                  <a:pt x="988496" y="793762"/>
                </a:lnTo>
                <a:lnTo>
                  <a:pt x="983613" y="811339"/>
                </a:lnTo>
                <a:lnTo>
                  <a:pt x="974922" y="827377"/>
                </a:lnTo>
                <a:lnTo>
                  <a:pt x="962148" y="842597"/>
                </a:lnTo>
                <a:lnTo>
                  <a:pt x="26082" y="1790918"/>
                </a:lnTo>
                <a:lnTo>
                  <a:pt x="8790" y="1813409"/>
                </a:lnTo>
                <a:lnTo>
                  <a:pt x="0" y="1837140"/>
                </a:lnTo>
                <a:lnTo>
                  <a:pt x="215" y="1860909"/>
                </a:lnTo>
                <a:lnTo>
                  <a:pt x="9940" y="1883514"/>
                </a:lnTo>
                <a:lnTo>
                  <a:pt x="27591" y="1901490"/>
                </a:lnTo>
                <a:lnTo>
                  <a:pt x="49693" y="1911124"/>
                </a:lnTo>
                <a:lnTo>
                  <a:pt x="74922" y="1912357"/>
                </a:lnTo>
                <a:lnTo>
                  <a:pt x="101952" y="1905129"/>
                </a:lnTo>
                <a:lnTo>
                  <a:pt x="120844" y="1896267"/>
                </a:lnTo>
                <a:lnTo>
                  <a:pt x="139607" y="1887011"/>
                </a:lnTo>
                <a:lnTo>
                  <a:pt x="158980" y="1879324"/>
                </a:lnTo>
                <a:lnTo>
                  <a:pt x="179701" y="1875170"/>
                </a:lnTo>
                <a:lnTo>
                  <a:pt x="190025" y="1875170"/>
                </a:lnTo>
                <a:lnTo>
                  <a:pt x="195749" y="1873616"/>
                </a:lnTo>
                <a:lnTo>
                  <a:pt x="203017" y="1870182"/>
                </a:lnTo>
                <a:lnTo>
                  <a:pt x="210169" y="1866661"/>
                </a:lnTo>
                <a:lnTo>
                  <a:pt x="954643" y="1537617"/>
                </a:lnTo>
                <a:lnTo>
                  <a:pt x="970901" y="1531588"/>
                </a:lnTo>
                <a:lnTo>
                  <a:pt x="1387967" y="1531588"/>
                </a:lnTo>
                <a:lnTo>
                  <a:pt x="1387972" y="1531449"/>
                </a:lnTo>
                <a:lnTo>
                  <a:pt x="1391665" y="1522856"/>
                </a:lnTo>
                <a:lnTo>
                  <a:pt x="1400755" y="1522574"/>
                </a:lnTo>
                <a:lnTo>
                  <a:pt x="2093456" y="1522574"/>
                </a:lnTo>
                <a:lnTo>
                  <a:pt x="1965234" y="1395468"/>
                </a:lnTo>
                <a:lnTo>
                  <a:pt x="1784601" y="1213498"/>
                </a:lnTo>
                <a:lnTo>
                  <a:pt x="1497618" y="930849"/>
                </a:lnTo>
                <a:lnTo>
                  <a:pt x="1491553" y="916707"/>
                </a:lnTo>
                <a:lnTo>
                  <a:pt x="1483726" y="903792"/>
                </a:lnTo>
                <a:lnTo>
                  <a:pt x="1474292" y="891933"/>
                </a:lnTo>
                <a:lnTo>
                  <a:pt x="1463405" y="880963"/>
                </a:lnTo>
                <a:lnTo>
                  <a:pt x="1450538" y="868634"/>
                </a:lnTo>
                <a:lnTo>
                  <a:pt x="1437989" y="855944"/>
                </a:lnTo>
                <a:lnTo>
                  <a:pt x="1425368" y="843341"/>
                </a:lnTo>
                <a:lnTo>
                  <a:pt x="1412287" y="831268"/>
                </a:lnTo>
                <a:lnTo>
                  <a:pt x="1398163" y="816173"/>
                </a:lnTo>
                <a:lnTo>
                  <a:pt x="1388673" y="799448"/>
                </a:lnTo>
                <a:lnTo>
                  <a:pt x="1383339" y="780819"/>
                </a:lnTo>
                <a:lnTo>
                  <a:pt x="1381680" y="760009"/>
                </a:lnTo>
                <a:lnTo>
                  <a:pt x="1381617" y="706746"/>
                </a:lnTo>
                <a:lnTo>
                  <a:pt x="1381337" y="653486"/>
                </a:lnTo>
                <a:lnTo>
                  <a:pt x="1380930" y="600227"/>
                </a:lnTo>
                <a:lnTo>
                  <a:pt x="1380486" y="546969"/>
                </a:lnTo>
                <a:lnTo>
                  <a:pt x="1380096" y="493710"/>
                </a:lnTo>
                <a:lnTo>
                  <a:pt x="1379850" y="440450"/>
                </a:lnTo>
                <a:lnTo>
                  <a:pt x="1379839" y="387187"/>
                </a:lnTo>
                <a:lnTo>
                  <a:pt x="1376892" y="337502"/>
                </a:lnTo>
                <a:lnTo>
                  <a:pt x="1368652" y="289136"/>
                </a:lnTo>
                <a:lnTo>
                  <a:pt x="1356431" y="241745"/>
                </a:lnTo>
                <a:lnTo>
                  <a:pt x="1341540" y="194982"/>
                </a:lnTo>
                <a:lnTo>
                  <a:pt x="1325292" y="148504"/>
                </a:lnTo>
                <a:lnTo>
                  <a:pt x="1309684" y="128222"/>
                </a:lnTo>
                <a:lnTo>
                  <a:pt x="1297699" y="109065"/>
                </a:lnTo>
                <a:lnTo>
                  <a:pt x="1273619" y="70813"/>
                </a:lnTo>
                <a:lnTo>
                  <a:pt x="1227741" y="18138"/>
                </a:lnTo>
                <a:lnTo>
                  <a:pt x="1193348" y="586"/>
                </a:lnTo>
                <a:lnTo>
                  <a:pt x="1158831" y="0"/>
                </a:lnTo>
                <a:close/>
              </a:path>
              <a:path w="2384425" h="2720975">
                <a:moveTo>
                  <a:pt x="2093456" y="1522574"/>
                </a:moveTo>
                <a:lnTo>
                  <a:pt x="1400755" y="1522574"/>
                </a:lnTo>
                <a:lnTo>
                  <a:pt x="1417558" y="1528955"/>
                </a:lnTo>
                <a:lnTo>
                  <a:pt x="2273893" y="1898500"/>
                </a:lnTo>
                <a:lnTo>
                  <a:pt x="2298111" y="1905632"/>
                </a:lnTo>
                <a:lnTo>
                  <a:pt x="2321286" y="1905709"/>
                </a:lnTo>
                <a:lnTo>
                  <a:pt x="2343266" y="1898473"/>
                </a:lnTo>
                <a:lnTo>
                  <a:pt x="2363898" y="1883666"/>
                </a:lnTo>
                <a:lnTo>
                  <a:pt x="2378547" y="1864435"/>
                </a:lnTo>
                <a:lnTo>
                  <a:pt x="2383847" y="1844128"/>
                </a:lnTo>
                <a:lnTo>
                  <a:pt x="2381350" y="1822959"/>
                </a:lnTo>
                <a:lnTo>
                  <a:pt x="2372610" y="1801142"/>
                </a:lnTo>
                <a:lnTo>
                  <a:pt x="2364640" y="1792041"/>
                </a:lnTo>
                <a:lnTo>
                  <a:pt x="2356724" y="1782884"/>
                </a:lnTo>
                <a:lnTo>
                  <a:pt x="2348677" y="1773858"/>
                </a:lnTo>
                <a:lnTo>
                  <a:pt x="2340314" y="1765150"/>
                </a:lnTo>
                <a:lnTo>
                  <a:pt x="2093456" y="1522574"/>
                </a:lnTo>
                <a:close/>
              </a:path>
              <a:path w="2384425" h="2720975">
                <a:moveTo>
                  <a:pt x="190025" y="1875170"/>
                </a:moveTo>
                <a:lnTo>
                  <a:pt x="179701" y="1875170"/>
                </a:lnTo>
                <a:lnTo>
                  <a:pt x="188075" y="1875700"/>
                </a:lnTo>
                <a:lnTo>
                  <a:pt x="190025" y="1875170"/>
                </a:lnTo>
                <a:close/>
              </a:path>
            </a:pathLst>
          </a:custGeom>
          <a:solidFill>
            <a:srgbClr val="FFFFFF"/>
          </a:solidFill>
        </p:spPr>
        <p:txBody>
          <a:bodyPr wrap="square" lIns="0" tIns="0" rIns="0" bIns="0" rtlCol="0"/>
          <a:lstStyle/>
          <a:p>
            <a:endParaRPr/>
          </a:p>
        </p:txBody>
      </p:sp>
      <p:sp>
        <p:nvSpPr>
          <p:cNvPr id="63" name="object 6"/>
          <p:cNvSpPr/>
          <p:nvPr/>
        </p:nvSpPr>
        <p:spPr>
          <a:xfrm>
            <a:off x="522514" y="4512263"/>
            <a:ext cx="12369011" cy="677259"/>
          </a:xfrm>
          <a:custGeom>
            <a:avLst/>
            <a:gdLst/>
            <a:ahLst/>
            <a:cxnLst/>
            <a:rect l="l" t="t" r="r" b="b"/>
            <a:pathLst>
              <a:path w="9823450" h="857250">
                <a:moveTo>
                  <a:pt x="9642995" y="0"/>
                </a:moveTo>
                <a:lnTo>
                  <a:pt x="179997" y="0"/>
                </a:lnTo>
                <a:lnTo>
                  <a:pt x="132149" y="5076"/>
                </a:lnTo>
                <a:lnTo>
                  <a:pt x="89152" y="19402"/>
                </a:lnTo>
                <a:lnTo>
                  <a:pt x="52722" y="41624"/>
                </a:lnTo>
                <a:lnTo>
                  <a:pt x="24576" y="70386"/>
                </a:lnTo>
                <a:lnTo>
                  <a:pt x="6430" y="104334"/>
                </a:lnTo>
                <a:lnTo>
                  <a:pt x="0" y="142113"/>
                </a:lnTo>
                <a:lnTo>
                  <a:pt x="0" y="715098"/>
                </a:lnTo>
                <a:lnTo>
                  <a:pt x="6430" y="752876"/>
                </a:lnTo>
                <a:lnTo>
                  <a:pt x="24576" y="786822"/>
                </a:lnTo>
                <a:lnTo>
                  <a:pt x="52722" y="815581"/>
                </a:lnTo>
                <a:lnTo>
                  <a:pt x="89152" y="837799"/>
                </a:lnTo>
                <a:lnTo>
                  <a:pt x="132149" y="852123"/>
                </a:lnTo>
                <a:lnTo>
                  <a:pt x="179997" y="857199"/>
                </a:lnTo>
                <a:lnTo>
                  <a:pt x="9642995" y="857199"/>
                </a:lnTo>
                <a:lnTo>
                  <a:pt x="9690849" y="852123"/>
                </a:lnTo>
                <a:lnTo>
                  <a:pt x="9733849" y="837799"/>
                </a:lnTo>
                <a:lnTo>
                  <a:pt x="9770281" y="815581"/>
                </a:lnTo>
                <a:lnTo>
                  <a:pt x="9798428" y="786822"/>
                </a:lnTo>
                <a:lnTo>
                  <a:pt x="9816575" y="752876"/>
                </a:lnTo>
                <a:lnTo>
                  <a:pt x="9823005" y="715098"/>
                </a:lnTo>
                <a:lnTo>
                  <a:pt x="9823005" y="142113"/>
                </a:lnTo>
                <a:lnTo>
                  <a:pt x="9816575" y="104334"/>
                </a:lnTo>
                <a:lnTo>
                  <a:pt x="9798428" y="70386"/>
                </a:lnTo>
                <a:lnTo>
                  <a:pt x="9770281" y="41624"/>
                </a:lnTo>
                <a:lnTo>
                  <a:pt x="9733849" y="19402"/>
                </a:lnTo>
                <a:lnTo>
                  <a:pt x="9690849" y="5076"/>
                </a:lnTo>
                <a:lnTo>
                  <a:pt x="9642995" y="0"/>
                </a:lnTo>
                <a:close/>
              </a:path>
            </a:pathLst>
          </a:custGeom>
          <a:solidFill>
            <a:srgbClr val="1F487C"/>
          </a:solidFill>
        </p:spPr>
        <p:txBody>
          <a:bodyPr wrap="square" lIns="0" tIns="0" rIns="0" bIns="0" rtlCol="0"/>
          <a:lstStyle/>
          <a:p>
            <a:endParaRPr dirty="0"/>
          </a:p>
        </p:txBody>
      </p:sp>
      <p:sp>
        <p:nvSpPr>
          <p:cNvPr id="67" name="object 12"/>
          <p:cNvSpPr/>
          <p:nvPr/>
        </p:nvSpPr>
        <p:spPr>
          <a:xfrm>
            <a:off x="891142" y="3721351"/>
            <a:ext cx="306568" cy="457200"/>
          </a:xfrm>
          <a:custGeom>
            <a:avLst/>
            <a:gdLst/>
            <a:ahLst/>
            <a:cxnLst/>
            <a:rect l="l" t="t" r="r" b="b"/>
            <a:pathLst>
              <a:path w="367029" h="547370">
                <a:moveTo>
                  <a:pt x="228358" y="262166"/>
                </a:moveTo>
                <a:lnTo>
                  <a:pt x="138264" y="262166"/>
                </a:lnTo>
                <a:lnTo>
                  <a:pt x="138264" y="547027"/>
                </a:lnTo>
                <a:lnTo>
                  <a:pt x="228358" y="547027"/>
                </a:lnTo>
                <a:lnTo>
                  <a:pt x="228358" y="262166"/>
                </a:lnTo>
                <a:close/>
              </a:path>
              <a:path w="367029" h="547370">
                <a:moveTo>
                  <a:pt x="183299" y="0"/>
                </a:moveTo>
                <a:lnTo>
                  <a:pt x="0" y="262166"/>
                </a:lnTo>
                <a:lnTo>
                  <a:pt x="366636" y="262166"/>
                </a:lnTo>
                <a:lnTo>
                  <a:pt x="183299" y="0"/>
                </a:lnTo>
                <a:close/>
              </a:path>
            </a:pathLst>
          </a:custGeom>
          <a:solidFill>
            <a:srgbClr val="FFFFFF"/>
          </a:solidFill>
        </p:spPr>
        <p:txBody>
          <a:bodyPr wrap="square" lIns="0" tIns="0" rIns="0" bIns="0" rtlCol="0"/>
          <a:lstStyle/>
          <a:p>
            <a:endParaRPr/>
          </a:p>
        </p:txBody>
      </p:sp>
      <p:sp>
        <p:nvSpPr>
          <p:cNvPr id="68" name="object 13"/>
          <p:cNvSpPr/>
          <p:nvPr/>
        </p:nvSpPr>
        <p:spPr>
          <a:xfrm>
            <a:off x="800972" y="4710447"/>
            <a:ext cx="457200" cy="306568"/>
          </a:xfrm>
          <a:custGeom>
            <a:avLst/>
            <a:gdLst/>
            <a:ahLst/>
            <a:cxnLst/>
            <a:rect l="l" t="t" r="r" b="b"/>
            <a:pathLst>
              <a:path w="547370" h="367029">
                <a:moveTo>
                  <a:pt x="284861" y="0"/>
                </a:moveTo>
                <a:lnTo>
                  <a:pt x="284861" y="138264"/>
                </a:lnTo>
                <a:lnTo>
                  <a:pt x="0" y="138264"/>
                </a:lnTo>
                <a:lnTo>
                  <a:pt x="0" y="228358"/>
                </a:lnTo>
                <a:lnTo>
                  <a:pt x="284861" y="228358"/>
                </a:lnTo>
                <a:lnTo>
                  <a:pt x="284861" y="366636"/>
                </a:lnTo>
                <a:lnTo>
                  <a:pt x="547027" y="183299"/>
                </a:lnTo>
                <a:lnTo>
                  <a:pt x="284861" y="0"/>
                </a:lnTo>
                <a:close/>
              </a:path>
            </a:pathLst>
          </a:custGeom>
          <a:solidFill>
            <a:srgbClr val="FFFFFF"/>
          </a:solidFill>
        </p:spPr>
        <p:txBody>
          <a:bodyPr wrap="square" lIns="0" tIns="0" rIns="0" bIns="0" rtlCol="0"/>
          <a:lstStyle/>
          <a:p>
            <a:endParaRPr/>
          </a:p>
        </p:txBody>
      </p:sp>
      <p:sp>
        <p:nvSpPr>
          <p:cNvPr id="71" name="object 16"/>
          <p:cNvSpPr/>
          <p:nvPr/>
        </p:nvSpPr>
        <p:spPr>
          <a:xfrm>
            <a:off x="1471450" y="3653144"/>
            <a:ext cx="0" cy="635000"/>
          </a:xfrm>
          <a:custGeom>
            <a:avLst/>
            <a:gdLst/>
            <a:ahLst/>
            <a:cxnLst/>
            <a:rect l="l" t="t" r="r" b="b"/>
            <a:pathLst>
              <a:path h="635000">
                <a:moveTo>
                  <a:pt x="0" y="0"/>
                </a:moveTo>
                <a:lnTo>
                  <a:pt x="0" y="635000"/>
                </a:lnTo>
              </a:path>
            </a:pathLst>
          </a:custGeom>
          <a:ln w="12700">
            <a:solidFill>
              <a:srgbClr val="FFFFFF"/>
            </a:solidFill>
          </a:ln>
        </p:spPr>
        <p:txBody>
          <a:bodyPr wrap="square" lIns="0" tIns="0" rIns="0" bIns="0" rtlCol="0"/>
          <a:lstStyle/>
          <a:p>
            <a:endParaRPr/>
          </a:p>
        </p:txBody>
      </p:sp>
      <p:sp>
        <p:nvSpPr>
          <p:cNvPr id="72" name="object 17"/>
          <p:cNvSpPr/>
          <p:nvPr/>
        </p:nvSpPr>
        <p:spPr>
          <a:xfrm>
            <a:off x="1471450" y="4529944"/>
            <a:ext cx="0" cy="635000"/>
          </a:xfrm>
          <a:custGeom>
            <a:avLst/>
            <a:gdLst/>
            <a:ahLst/>
            <a:cxnLst/>
            <a:rect l="l" t="t" r="r" b="b"/>
            <a:pathLst>
              <a:path h="635000">
                <a:moveTo>
                  <a:pt x="0" y="0"/>
                </a:moveTo>
                <a:lnTo>
                  <a:pt x="0" y="635000"/>
                </a:lnTo>
              </a:path>
            </a:pathLst>
          </a:custGeom>
          <a:ln w="12700">
            <a:solidFill>
              <a:srgbClr val="FFFFFF"/>
            </a:solidFill>
          </a:ln>
        </p:spPr>
        <p:txBody>
          <a:bodyPr wrap="square" lIns="0" tIns="0" rIns="0" bIns="0" rtlCol="0"/>
          <a:lstStyle/>
          <a:p>
            <a:endParaRPr/>
          </a:p>
        </p:txBody>
      </p:sp>
      <p:sp>
        <p:nvSpPr>
          <p:cNvPr id="75" name="object 20"/>
          <p:cNvSpPr/>
          <p:nvPr/>
        </p:nvSpPr>
        <p:spPr>
          <a:xfrm>
            <a:off x="1365684" y="7061194"/>
            <a:ext cx="0" cy="60960"/>
          </a:xfrm>
          <a:custGeom>
            <a:avLst/>
            <a:gdLst/>
            <a:ahLst/>
            <a:cxnLst/>
            <a:rect l="l" t="t" r="r" b="b"/>
            <a:pathLst>
              <a:path h="60959">
                <a:moveTo>
                  <a:pt x="0" y="0"/>
                </a:moveTo>
                <a:lnTo>
                  <a:pt x="0" y="60337"/>
                </a:lnTo>
              </a:path>
            </a:pathLst>
          </a:custGeom>
          <a:ln w="20116">
            <a:solidFill>
              <a:srgbClr val="FFFFFF"/>
            </a:solidFill>
          </a:ln>
        </p:spPr>
        <p:txBody>
          <a:bodyPr wrap="square" lIns="0" tIns="0" rIns="0" bIns="0" rtlCol="0"/>
          <a:lstStyle/>
          <a:p>
            <a:endParaRPr/>
          </a:p>
        </p:txBody>
      </p:sp>
      <p:sp>
        <p:nvSpPr>
          <p:cNvPr id="76" name="object 21"/>
          <p:cNvSpPr/>
          <p:nvPr/>
        </p:nvSpPr>
        <p:spPr>
          <a:xfrm>
            <a:off x="1365684" y="7247255"/>
            <a:ext cx="0" cy="1697355"/>
          </a:xfrm>
          <a:custGeom>
            <a:avLst/>
            <a:gdLst/>
            <a:ahLst/>
            <a:cxnLst/>
            <a:rect l="l" t="t" r="r" b="b"/>
            <a:pathLst>
              <a:path h="1697354">
                <a:moveTo>
                  <a:pt x="0" y="0"/>
                </a:moveTo>
                <a:lnTo>
                  <a:pt x="0" y="1697329"/>
                </a:lnTo>
              </a:path>
            </a:pathLst>
          </a:custGeom>
          <a:ln w="20116">
            <a:solidFill>
              <a:srgbClr val="FFFFFF"/>
            </a:solidFill>
            <a:prstDash val="lgDash"/>
          </a:ln>
        </p:spPr>
        <p:txBody>
          <a:bodyPr wrap="square" lIns="0" tIns="0" rIns="0" bIns="0" rtlCol="0"/>
          <a:lstStyle/>
          <a:p>
            <a:endParaRPr/>
          </a:p>
        </p:txBody>
      </p:sp>
      <p:sp>
        <p:nvSpPr>
          <p:cNvPr id="77" name="object 22"/>
          <p:cNvSpPr/>
          <p:nvPr/>
        </p:nvSpPr>
        <p:spPr>
          <a:xfrm>
            <a:off x="1365684" y="9007457"/>
            <a:ext cx="0" cy="60960"/>
          </a:xfrm>
          <a:custGeom>
            <a:avLst/>
            <a:gdLst/>
            <a:ahLst/>
            <a:cxnLst/>
            <a:rect l="l" t="t" r="r" b="b"/>
            <a:pathLst>
              <a:path h="60959">
                <a:moveTo>
                  <a:pt x="0" y="0"/>
                </a:moveTo>
                <a:lnTo>
                  <a:pt x="0" y="60337"/>
                </a:lnTo>
              </a:path>
            </a:pathLst>
          </a:custGeom>
          <a:ln w="20116">
            <a:solidFill>
              <a:srgbClr val="FFFFFF"/>
            </a:solidFill>
          </a:ln>
        </p:spPr>
        <p:txBody>
          <a:bodyPr wrap="square" lIns="0" tIns="0" rIns="0" bIns="0" rtlCol="0"/>
          <a:lstStyle/>
          <a:p>
            <a:endParaRPr/>
          </a:p>
        </p:txBody>
      </p:sp>
      <p:sp>
        <p:nvSpPr>
          <p:cNvPr id="78" name="77 Rectángulo"/>
          <p:cNvSpPr/>
          <p:nvPr/>
        </p:nvSpPr>
        <p:spPr>
          <a:xfrm>
            <a:off x="1518061" y="3697439"/>
            <a:ext cx="11485151" cy="443198"/>
          </a:xfrm>
          <a:prstGeom prst="rect">
            <a:avLst/>
          </a:prstGeom>
        </p:spPr>
        <p:txBody>
          <a:bodyPr wrap="square">
            <a:spAutoFit/>
          </a:bodyPr>
          <a:lstStyle/>
          <a:p>
            <a:pPr marL="88900" marR="137795" algn="just">
              <a:lnSpc>
                <a:spcPct val="113999"/>
              </a:lnSpc>
            </a:pPr>
            <a:r>
              <a:rPr lang="es-ES" sz="2000" dirty="0" smtClean="0">
                <a:solidFill>
                  <a:srgbClr val="FFFFFF"/>
                </a:solidFill>
                <a:latin typeface="Apex New PS Medium Proportional" pitchFamily="50" charset="0"/>
                <a:cs typeface="Calibri"/>
              </a:rPr>
              <a:t>Proyecto </a:t>
            </a:r>
            <a:r>
              <a:rPr lang="es-ES" sz="2000" dirty="0">
                <a:solidFill>
                  <a:srgbClr val="FFFFFF"/>
                </a:solidFill>
                <a:latin typeface="Apex New PS Medium Proportional" pitchFamily="50" charset="0"/>
                <a:cs typeface="Calibri"/>
              </a:rPr>
              <a:t>de la Inmobiliaria </a:t>
            </a:r>
            <a:r>
              <a:rPr lang="es-ES" sz="2000" dirty="0" err="1">
                <a:solidFill>
                  <a:srgbClr val="FFFFFF"/>
                </a:solidFill>
                <a:latin typeface="Apex New PS Medium Proportional" pitchFamily="50" charset="0"/>
                <a:cs typeface="Calibri"/>
              </a:rPr>
              <a:t>Terrano</a:t>
            </a:r>
            <a:r>
              <a:rPr lang="es-ES" sz="2000" dirty="0">
                <a:solidFill>
                  <a:srgbClr val="FFFFFF"/>
                </a:solidFill>
                <a:latin typeface="Apex New PS Medium Proportional" pitchFamily="50" charset="0"/>
                <a:cs typeface="Calibri"/>
              </a:rPr>
              <a:t>: “Extensión de la Vía de Servicio tramo Rescate-Cabecera 33”. </a:t>
            </a:r>
          </a:p>
        </p:txBody>
      </p:sp>
      <p:sp>
        <p:nvSpPr>
          <p:cNvPr id="3" name="2 Rectángulo"/>
          <p:cNvSpPr/>
          <p:nvPr/>
        </p:nvSpPr>
        <p:spPr>
          <a:xfrm>
            <a:off x="1535470" y="4586012"/>
            <a:ext cx="11098362" cy="443198"/>
          </a:xfrm>
          <a:prstGeom prst="rect">
            <a:avLst/>
          </a:prstGeom>
        </p:spPr>
        <p:txBody>
          <a:bodyPr wrap="square">
            <a:spAutoFit/>
          </a:bodyPr>
          <a:lstStyle/>
          <a:p>
            <a:pPr marL="88900" marR="137795" algn="just">
              <a:lnSpc>
                <a:spcPct val="113999"/>
              </a:lnSpc>
            </a:pPr>
            <a:r>
              <a:rPr lang="es-ES" sz="2000" dirty="0">
                <a:solidFill>
                  <a:srgbClr val="FFFFFF"/>
                </a:solidFill>
                <a:latin typeface="Apex New PS Medium Proportional" pitchFamily="50" charset="0"/>
                <a:cs typeface="Calibri"/>
              </a:rPr>
              <a:t>En proceso de  levantar observaciones a la construcción realizadas por las áreas técnicas de LAP. </a:t>
            </a:r>
          </a:p>
        </p:txBody>
      </p:sp>
      <p:pic>
        <p:nvPicPr>
          <p:cNvPr id="116"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7556" y="7301596"/>
            <a:ext cx="4823444" cy="1705861"/>
          </a:xfrm>
          <a:prstGeom prst="rect">
            <a:avLst/>
          </a:prstGeom>
        </p:spPr>
      </p:pic>
      <p:pic>
        <p:nvPicPr>
          <p:cNvPr id="11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4064" y="5347021"/>
            <a:ext cx="2759621" cy="3680768"/>
          </a:xfrm>
          <a:prstGeom prst="rect">
            <a:avLst/>
          </a:prstGeom>
        </p:spPr>
      </p:pic>
      <p:pic>
        <p:nvPicPr>
          <p:cNvPr id="11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7556" y="5347021"/>
            <a:ext cx="4823444" cy="1850001"/>
          </a:xfrm>
          <a:prstGeom prst="rect">
            <a:avLst/>
          </a:prstGeom>
        </p:spPr>
      </p:pic>
      <p:sp>
        <p:nvSpPr>
          <p:cNvPr id="60"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64" name="Marcador de contenido 10">
            <a:hlinkClick r:id="" action="ppaction://hlinkshowjump?jump=next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65" name="Marcador de contenido 10">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66" name="Marcador de contenido 5" descr="casita.png">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69" name="Botón de acción: Personalizar 4">
            <a:hlinkClick r:id="rId8"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70" name="Botón de acción: Personalizar 16">
            <a:hlinkClick r:id="rId9"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73" name="Botón de acción: Personalizar 17">
            <a:hlinkClick r:id="rId10"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74" name="Botón de acción: Personalizar 18">
            <a:hlinkClick r:id="rId11"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79" name="Botón de acción: Personalizar 18">
            <a:hlinkClick r:id="rId11"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80" name="Botón de acción: Personalizar 18">
            <a:hlinkClick r:id="rId11"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39" name="CuadroTexto 10">
            <a:hlinkClick r:id="rId12"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40" name="CuadroTexto 10">
            <a:hlinkClick r:id="rId13"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OPERACIONES</a:t>
            </a:r>
          </a:p>
        </p:txBody>
      </p:sp>
      <p:sp>
        <p:nvSpPr>
          <p:cNvPr id="41" name="CuadroTexto 9">
            <a:hlinkClick r:id="rId14"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latin typeface="ApexNew-Book"/>
                <a:cs typeface="ApexNew-Book"/>
              </a:rPr>
              <a:t>PRINCIPALES </a:t>
            </a:r>
            <a:endParaRPr lang="es-ES" sz="850" dirty="0">
              <a:latin typeface="ApexNew-Book"/>
              <a:cs typeface="ApexNew-Book"/>
            </a:endParaRPr>
          </a:p>
          <a:p>
            <a:pPr algn="ctr"/>
            <a:r>
              <a:rPr lang="es-ES" sz="850" dirty="0" smtClean="0">
                <a:latin typeface="ApexNew-Book"/>
                <a:cs typeface="ApexNew-Book"/>
              </a:rPr>
              <a:t>PROYECTOS </a:t>
            </a:r>
            <a:r>
              <a:rPr lang="es-ES" sz="850" dirty="0">
                <a:latin typeface="ApexNew-Book"/>
                <a:cs typeface="ApexNew-Book"/>
              </a:rPr>
              <a:t>2017 </a:t>
            </a:r>
          </a:p>
        </p:txBody>
      </p:sp>
      <p:sp>
        <p:nvSpPr>
          <p:cNvPr id="42" name="CuadroTexto 10">
            <a:hlinkClick r:id="rId15"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43" name="CuadroTexto 9">
            <a:hlinkClick r:id="rId16"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44" name="CuadroTexto 9">
            <a:hlinkClick r:id="rId17"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45" name="CuadroTexto 9">
            <a:hlinkClick r:id="rId18" action="ppaction://hlinksldjump"/>
          </p:cNvPr>
          <p:cNvSpPr txBox="1"/>
          <p:nvPr/>
        </p:nvSpPr>
        <p:spPr>
          <a:xfrm>
            <a:off x="4304937" y="1505922"/>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spTree>
    <p:extLst>
      <p:ext uri="{BB962C8B-B14F-4D97-AF65-F5344CB8AC3E}">
        <p14:creationId xmlns:p14="http://schemas.microsoft.com/office/powerpoint/2010/main" val="2321479357"/>
      </p:ext>
    </p:extLst>
  </p:cSld>
  <p:clrMapOvr>
    <a:masterClrMapping/>
  </p:clrMapOvr>
  <p:transition spd="slow" advClick="0">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bject 2"/>
          <p:cNvSpPr/>
          <p:nvPr/>
        </p:nvSpPr>
        <p:spPr>
          <a:xfrm>
            <a:off x="0" y="3326676"/>
            <a:ext cx="13003530" cy="5759450"/>
          </a:xfrm>
          <a:custGeom>
            <a:avLst/>
            <a:gdLst/>
            <a:ahLst/>
            <a:cxnLst/>
            <a:rect l="l" t="t" r="r" b="b"/>
            <a:pathLst>
              <a:path w="13003530" h="5759450">
                <a:moveTo>
                  <a:pt x="0" y="5759259"/>
                </a:moveTo>
                <a:lnTo>
                  <a:pt x="13003136" y="5759259"/>
                </a:lnTo>
                <a:lnTo>
                  <a:pt x="13003136" y="0"/>
                </a:lnTo>
                <a:lnTo>
                  <a:pt x="0" y="0"/>
                </a:lnTo>
                <a:lnTo>
                  <a:pt x="0" y="5759259"/>
                </a:lnTo>
                <a:close/>
              </a:path>
            </a:pathLst>
          </a:custGeom>
          <a:solidFill>
            <a:srgbClr val="8ED1E9"/>
          </a:solidFill>
        </p:spPr>
        <p:txBody>
          <a:bodyPr wrap="square" lIns="0" tIns="0" rIns="0" bIns="0" rtlCol="0"/>
          <a:lstStyle/>
          <a:p>
            <a:endParaRPr/>
          </a:p>
        </p:txBody>
      </p:sp>
      <p:sp>
        <p:nvSpPr>
          <p:cNvPr id="3" name="2 Rectángulo redondeado"/>
          <p:cNvSpPr/>
          <p:nvPr/>
        </p:nvSpPr>
        <p:spPr>
          <a:xfrm>
            <a:off x="2680199" y="3768689"/>
            <a:ext cx="5403929" cy="5090301"/>
          </a:xfrm>
          <a:custGeom>
            <a:avLst/>
            <a:gdLst>
              <a:gd name="connsiteX0" fmla="*/ 0 w 5403929"/>
              <a:gd name="connsiteY0" fmla="*/ 157639 h 945813"/>
              <a:gd name="connsiteX1" fmla="*/ 157639 w 5403929"/>
              <a:gd name="connsiteY1" fmla="*/ 0 h 945813"/>
              <a:gd name="connsiteX2" fmla="*/ 5246290 w 5403929"/>
              <a:gd name="connsiteY2" fmla="*/ 0 h 945813"/>
              <a:gd name="connsiteX3" fmla="*/ 5403929 w 5403929"/>
              <a:gd name="connsiteY3" fmla="*/ 157639 h 945813"/>
              <a:gd name="connsiteX4" fmla="*/ 5403929 w 5403929"/>
              <a:gd name="connsiteY4" fmla="*/ 788174 h 945813"/>
              <a:gd name="connsiteX5" fmla="*/ 5246290 w 5403929"/>
              <a:gd name="connsiteY5" fmla="*/ 945813 h 945813"/>
              <a:gd name="connsiteX6" fmla="*/ 157639 w 5403929"/>
              <a:gd name="connsiteY6" fmla="*/ 945813 h 945813"/>
              <a:gd name="connsiteX7" fmla="*/ 0 w 5403929"/>
              <a:gd name="connsiteY7" fmla="*/ 788174 h 945813"/>
              <a:gd name="connsiteX8" fmla="*/ 0 w 5403929"/>
              <a:gd name="connsiteY8" fmla="*/ 157639 h 945813"/>
              <a:gd name="connsiteX0" fmla="*/ 0 w 5403929"/>
              <a:gd name="connsiteY0" fmla="*/ 157639 h 5054675"/>
              <a:gd name="connsiteX1" fmla="*/ 157639 w 5403929"/>
              <a:gd name="connsiteY1" fmla="*/ 0 h 5054675"/>
              <a:gd name="connsiteX2" fmla="*/ 5246290 w 5403929"/>
              <a:gd name="connsiteY2" fmla="*/ 0 h 5054675"/>
              <a:gd name="connsiteX3" fmla="*/ 5403929 w 5403929"/>
              <a:gd name="connsiteY3" fmla="*/ 157639 h 5054675"/>
              <a:gd name="connsiteX4" fmla="*/ 5403929 w 5403929"/>
              <a:gd name="connsiteY4" fmla="*/ 788174 h 5054675"/>
              <a:gd name="connsiteX5" fmla="*/ 5246290 w 5403929"/>
              <a:gd name="connsiteY5" fmla="*/ 945813 h 5054675"/>
              <a:gd name="connsiteX6" fmla="*/ 312018 w 5403929"/>
              <a:gd name="connsiteY6" fmla="*/ 5054675 h 5054675"/>
              <a:gd name="connsiteX7" fmla="*/ 0 w 5403929"/>
              <a:gd name="connsiteY7" fmla="*/ 788174 h 5054675"/>
              <a:gd name="connsiteX8" fmla="*/ 0 w 5403929"/>
              <a:gd name="connsiteY8" fmla="*/ 157639 h 5054675"/>
              <a:gd name="connsiteX0" fmla="*/ 0 w 5403929"/>
              <a:gd name="connsiteY0" fmla="*/ 157639 h 5090301"/>
              <a:gd name="connsiteX1" fmla="*/ 157639 w 5403929"/>
              <a:gd name="connsiteY1" fmla="*/ 0 h 5090301"/>
              <a:gd name="connsiteX2" fmla="*/ 5246290 w 5403929"/>
              <a:gd name="connsiteY2" fmla="*/ 0 h 5090301"/>
              <a:gd name="connsiteX3" fmla="*/ 5403929 w 5403929"/>
              <a:gd name="connsiteY3" fmla="*/ 157639 h 5090301"/>
              <a:gd name="connsiteX4" fmla="*/ 5403929 w 5403929"/>
              <a:gd name="connsiteY4" fmla="*/ 788174 h 5090301"/>
              <a:gd name="connsiteX5" fmla="*/ 5163163 w 5403929"/>
              <a:gd name="connsiteY5" fmla="*/ 5090301 h 5090301"/>
              <a:gd name="connsiteX6" fmla="*/ 312018 w 5403929"/>
              <a:gd name="connsiteY6" fmla="*/ 5054675 h 5090301"/>
              <a:gd name="connsiteX7" fmla="*/ 0 w 5403929"/>
              <a:gd name="connsiteY7" fmla="*/ 788174 h 5090301"/>
              <a:gd name="connsiteX8" fmla="*/ 0 w 5403929"/>
              <a:gd name="connsiteY8" fmla="*/ 157639 h 5090301"/>
              <a:gd name="connsiteX0" fmla="*/ 0 w 5403929"/>
              <a:gd name="connsiteY0" fmla="*/ 157639 h 5090301"/>
              <a:gd name="connsiteX1" fmla="*/ 157639 w 5403929"/>
              <a:gd name="connsiteY1" fmla="*/ 0 h 5090301"/>
              <a:gd name="connsiteX2" fmla="*/ 5246290 w 5403929"/>
              <a:gd name="connsiteY2" fmla="*/ 0 h 5090301"/>
              <a:gd name="connsiteX3" fmla="*/ 5403929 w 5403929"/>
              <a:gd name="connsiteY3" fmla="*/ 157639 h 5090301"/>
              <a:gd name="connsiteX4" fmla="*/ 5403929 w 5403929"/>
              <a:gd name="connsiteY4" fmla="*/ 4813909 h 5090301"/>
              <a:gd name="connsiteX5" fmla="*/ 5163163 w 5403929"/>
              <a:gd name="connsiteY5" fmla="*/ 5090301 h 5090301"/>
              <a:gd name="connsiteX6" fmla="*/ 312018 w 5403929"/>
              <a:gd name="connsiteY6" fmla="*/ 5054675 h 5090301"/>
              <a:gd name="connsiteX7" fmla="*/ 0 w 5403929"/>
              <a:gd name="connsiteY7" fmla="*/ 788174 h 5090301"/>
              <a:gd name="connsiteX8" fmla="*/ 0 w 5403929"/>
              <a:gd name="connsiteY8" fmla="*/ 157639 h 5090301"/>
              <a:gd name="connsiteX0" fmla="*/ 0 w 5403929"/>
              <a:gd name="connsiteY0" fmla="*/ 157639 h 5090301"/>
              <a:gd name="connsiteX1" fmla="*/ 157639 w 5403929"/>
              <a:gd name="connsiteY1" fmla="*/ 0 h 5090301"/>
              <a:gd name="connsiteX2" fmla="*/ 5246290 w 5403929"/>
              <a:gd name="connsiteY2" fmla="*/ 0 h 5090301"/>
              <a:gd name="connsiteX3" fmla="*/ 5403929 w 5403929"/>
              <a:gd name="connsiteY3" fmla="*/ 157639 h 5090301"/>
              <a:gd name="connsiteX4" fmla="*/ 5403929 w 5403929"/>
              <a:gd name="connsiteY4" fmla="*/ 4813909 h 5090301"/>
              <a:gd name="connsiteX5" fmla="*/ 5163163 w 5403929"/>
              <a:gd name="connsiteY5" fmla="*/ 5090301 h 5090301"/>
              <a:gd name="connsiteX6" fmla="*/ 312018 w 5403929"/>
              <a:gd name="connsiteY6" fmla="*/ 5054675 h 5090301"/>
              <a:gd name="connsiteX7" fmla="*/ 59376 w 5403929"/>
              <a:gd name="connsiteY7" fmla="*/ 4861410 h 5090301"/>
              <a:gd name="connsiteX8" fmla="*/ 0 w 5403929"/>
              <a:gd name="connsiteY8" fmla="*/ 157639 h 5090301"/>
              <a:gd name="connsiteX0" fmla="*/ 0 w 5403929"/>
              <a:gd name="connsiteY0" fmla="*/ 157639 h 5090301"/>
              <a:gd name="connsiteX1" fmla="*/ 157639 w 5403929"/>
              <a:gd name="connsiteY1" fmla="*/ 0 h 5090301"/>
              <a:gd name="connsiteX2" fmla="*/ 5246290 w 5403929"/>
              <a:gd name="connsiteY2" fmla="*/ 0 h 5090301"/>
              <a:gd name="connsiteX3" fmla="*/ 5403929 w 5403929"/>
              <a:gd name="connsiteY3" fmla="*/ 157639 h 5090301"/>
              <a:gd name="connsiteX4" fmla="*/ 5403929 w 5403929"/>
              <a:gd name="connsiteY4" fmla="*/ 4813909 h 5090301"/>
              <a:gd name="connsiteX5" fmla="*/ 5163163 w 5403929"/>
              <a:gd name="connsiteY5" fmla="*/ 5090301 h 5090301"/>
              <a:gd name="connsiteX6" fmla="*/ 312018 w 5403929"/>
              <a:gd name="connsiteY6" fmla="*/ 5054675 h 5090301"/>
              <a:gd name="connsiteX7" fmla="*/ 23750 w 5403929"/>
              <a:gd name="connsiteY7" fmla="*/ 4920787 h 5090301"/>
              <a:gd name="connsiteX8" fmla="*/ 0 w 5403929"/>
              <a:gd name="connsiteY8" fmla="*/ 157639 h 509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3929" h="5090301">
                <a:moveTo>
                  <a:pt x="0" y="157639"/>
                </a:moveTo>
                <a:cubicBezTo>
                  <a:pt x="0" y="70577"/>
                  <a:pt x="70577" y="0"/>
                  <a:pt x="157639" y="0"/>
                </a:cubicBezTo>
                <a:lnTo>
                  <a:pt x="5246290" y="0"/>
                </a:lnTo>
                <a:cubicBezTo>
                  <a:pt x="5333352" y="0"/>
                  <a:pt x="5403929" y="70577"/>
                  <a:pt x="5403929" y="157639"/>
                </a:cubicBezTo>
                <a:lnTo>
                  <a:pt x="5403929" y="4813909"/>
                </a:lnTo>
                <a:cubicBezTo>
                  <a:pt x="5403929" y="4900971"/>
                  <a:pt x="5250225" y="5090301"/>
                  <a:pt x="5163163" y="5090301"/>
                </a:cubicBezTo>
                <a:lnTo>
                  <a:pt x="312018" y="5054675"/>
                </a:lnTo>
                <a:cubicBezTo>
                  <a:pt x="224956" y="5054675"/>
                  <a:pt x="23750" y="5007849"/>
                  <a:pt x="23750" y="4920787"/>
                </a:cubicBezTo>
                <a:lnTo>
                  <a:pt x="0" y="157639"/>
                </a:lnTo>
                <a:close/>
              </a:path>
            </a:pathLst>
          </a:custGeom>
          <a:solidFill>
            <a:schemeClr val="tx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54" name="object 14"/>
          <p:cNvSpPr txBox="1">
            <a:spLocks noGrp="1"/>
          </p:cNvSpPr>
          <p:nvPr>
            <p:ph type="title"/>
          </p:nvPr>
        </p:nvSpPr>
        <p:spPr>
          <a:xfrm>
            <a:off x="4150982" y="2328173"/>
            <a:ext cx="8349835" cy="628377"/>
          </a:xfrm>
          <a:prstGeom prst="rect">
            <a:avLst/>
          </a:prstGeom>
        </p:spPr>
        <p:txBody>
          <a:bodyPr vert="horz" wrap="square" lIns="0" tIns="12700" rIns="0" bIns="0" rtlCol="0">
            <a:spAutoFit/>
          </a:bodyPr>
          <a:lstStyle/>
          <a:p>
            <a:pPr marL="12700" algn="r">
              <a:lnSpc>
                <a:spcPct val="100000"/>
              </a:lnSpc>
              <a:spcBef>
                <a:spcPts val="100"/>
              </a:spcBef>
            </a:pPr>
            <a:r>
              <a:rPr lang="es-ES" sz="4000" spc="150" dirty="0" smtClean="0">
                <a:solidFill>
                  <a:schemeClr val="tx2"/>
                </a:solidFill>
                <a:latin typeface="Apex New Heavy Italic" panose="02010600040501010103" charset="0"/>
                <a:ea typeface="Apex New Heavy Italic" panose="02010600040501010103" charset="0"/>
              </a:rPr>
              <a:t>OPERACIONES</a:t>
            </a:r>
            <a:endParaRPr sz="4000" spc="150" dirty="0">
              <a:solidFill>
                <a:schemeClr val="tx2"/>
              </a:solidFill>
              <a:latin typeface="Apex New Heavy Italic" panose="02010600040501010103" charset="0"/>
              <a:ea typeface="Apex New Heavy Italic" panose="02010600040501010103" charset="0"/>
            </a:endParaRPr>
          </a:p>
        </p:txBody>
      </p:sp>
      <p:sp>
        <p:nvSpPr>
          <p:cNvPr id="62" name="object 5"/>
          <p:cNvSpPr/>
          <p:nvPr/>
        </p:nvSpPr>
        <p:spPr>
          <a:xfrm>
            <a:off x="174249" y="4850608"/>
            <a:ext cx="2384425" cy="2720975"/>
          </a:xfrm>
          <a:custGeom>
            <a:avLst/>
            <a:gdLst/>
            <a:ahLst/>
            <a:cxnLst/>
            <a:rect l="l" t="t" r="r" b="b"/>
            <a:pathLst>
              <a:path w="2384425" h="2720975">
                <a:moveTo>
                  <a:pt x="1387967" y="1531588"/>
                </a:moveTo>
                <a:lnTo>
                  <a:pt x="970901" y="1531588"/>
                </a:lnTo>
                <a:lnTo>
                  <a:pt x="980562" y="1532029"/>
                </a:lnTo>
                <a:lnTo>
                  <a:pt x="985077" y="1539899"/>
                </a:lnTo>
                <a:lnTo>
                  <a:pt x="985897" y="1556159"/>
                </a:lnTo>
                <a:lnTo>
                  <a:pt x="985990" y="1609269"/>
                </a:lnTo>
                <a:lnTo>
                  <a:pt x="988154" y="1662293"/>
                </a:lnTo>
                <a:lnTo>
                  <a:pt x="991152" y="1715286"/>
                </a:lnTo>
                <a:lnTo>
                  <a:pt x="993747" y="1768307"/>
                </a:lnTo>
                <a:lnTo>
                  <a:pt x="994555" y="1813409"/>
                </a:lnTo>
                <a:lnTo>
                  <a:pt x="994607" y="1923031"/>
                </a:lnTo>
                <a:lnTo>
                  <a:pt x="994824" y="1973844"/>
                </a:lnTo>
                <a:lnTo>
                  <a:pt x="995160" y="2024657"/>
                </a:lnTo>
                <a:lnTo>
                  <a:pt x="995575" y="2075470"/>
                </a:lnTo>
                <a:lnTo>
                  <a:pt x="996469" y="2177098"/>
                </a:lnTo>
                <a:lnTo>
                  <a:pt x="996867" y="2227912"/>
                </a:lnTo>
                <a:lnTo>
                  <a:pt x="997175" y="2278725"/>
                </a:lnTo>
                <a:lnTo>
                  <a:pt x="997719" y="2286602"/>
                </a:lnTo>
                <a:lnTo>
                  <a:pt x="998305" y="2294578"/>
                </a:lnTo>
                <a:lnTo>
                  <a:pt x="997482" y="2302435"/>
                </a:lnTo>
                <a:lnTo>
                  <a:pt x="993797" y="2309955"/>
                </a:lnTo>
                <a:lnTo>
                  <a:pt x="702856" y="2603457"/>
                </a:lnTo>
                <a:lnTo>
                  <a:pt x="631580" y="2675308"/>
                </a:lnTo>
                <a:lnTo>
                  <a:pt x="624999" y="2683197"/>
                </a:lnTo>
                <a:lnTo>
                  <a:pt x="621239" y="2691434"/>
                </a:lnTo>
                <a:lnTo>
                  <a:pt x="621132" y="2700190"/>
                </a:lnTo>
                <a:lnTo>
                  <a:pt x="625509" y="2709636"/>
                </a:lnTo>
                <a:lnTo>
                  <a:pt x="633470" y="2717581"/>
                </a:lnTo>
                <a:lnTo>
                  <a:pt x="642353" y="2720720"/>
                </a:lnTo>
                <a:lnTo>
                  <a:pt x="652088" y="2719959"/>
                </a:lnTo>
                <a:lnTo>
                  <a:pt x="662606" y="2716202"/>
                </a:lnTo>
                <a:lnTo>
                  <a:pt x="790745" y="2658416"/>
                </a:lnTo>
                <a:lnTo>
                  <a:pt x="833777" y="2639901"/>
                </a:lnTo>
                <a:lnTo>
                  <a:pt x="860746" y="2627451"/>
                </a:lnTo>
                <a:lnTo>
                  <a:pt x="887576" y="2614580"/>
                </a:lnTo>
                <a:lnTo>
                  <a:pt x="915103" y="2603457"/>
                </a:lnTo>
                <a:lnTo>
                  <a:pt x="944165" y="2596251"/>
                </a:lnTo>
                <a:lnTo>
                  <a:pt x="970639" y="2577546"/>
                </a:lnTo>
                <a:lnTo>
                  <a:pt x="999663" y="2564107"/>
                </a:lnTo>
                <a:lnTo>
                  <a:pt x="1029760" y="2552906"/>
                </a:lnTo>
                <a:lnTo>
                  <a:pt x="1059456" y="2540917"/>
                </a:lnTo>
                <a:lnTo>
                  <a:pt x="1087683" y="2529975"/>
                </a:lnTo>
                <a:lnTo>
                  <a:pt x="1285901" y="2529975"/>
                </a:lnTo>
                <a:lnTo>
                  <a:pt x="1294461" y="2527629"/>
                </a:lnTo>
                <a:lnTo>
                  <a:pt x="1608228" y="2527629"/>
                </a:lnTo>
                <a:lnTo>
                  <a:pt x="1508159" y="2429614"/>
                </a:lnTo>
                <a:lnTo>
                  <a:pt x="1502364" y="2416298"/>
                </a:lnTo>
                <a:lnTo>
                  <a:pt x="1495001" y="2404073"/>
                </a:lnTo>
                <a:lnTo>
                  <a:pt x="1486158" y="2392808"/>
                </a:lnTo>
                <a:lnTo>
                  <a:pt x="1475927" y="2382370"/>
                </a:lnTo>
                <a:lnTo>
                  <a:pt x="1461319" y="2368367"/>
                </a:lnTo>
                <a:lnTo>
                  <a:pt x="1432643" y="2339761"/>
                </a:lnTo>
                <a:lnTo>
                  <a:pt x="1398285" y="2298904"/>
                </a:lnTo>
                <a:lnTo>
                  <a:pt x="1391709" y="2214740"/>
                </a:lnTo>
                <a:lnTo>
                  <a:pt x="1391114" y="2112473"/>
                </a:lnTo>
                <a:lnTo>
                  <a:pt x="1390464" y="2010205"/>
                </a:lnTo>
                <a:lnTo>
                  <a:pt x="1387399" y="1556159"/>
                </a:lnTo>
                <a:lnTo>
                  <a:pt x="1387368" y="1549655"/>
                </a:lnTo>
                <a:lnTo>
                  <a:pt x="1387967" y="1531588"/>
                </a:lnTo>
                <a:close/>
              </a:path>
              <a:path w="2384425" h="2720975">
                <a:moveTo>
                  <a:pt x="1608228" y="2527629"/>
                </a:moveTo>
                <a:lnTo>
                  <a:pt x="1294461" y="2527629"/>
                </a:lnTo>
                <a:lnTo>
                  <a:pt x="1313646" y="2531798"/>
                </a:lnTo>
                <a:lnTo>
                  <a:pt x="1716947" y="2707503"/>
                </a:lnTo>
                <a:lnTo>
                  <a:pt x="1733382" y="2712599"/>
                </a:lnTo>
                <a:lnTo>
                  <a:pt x="1746577" y="2711495"/>
                </a:lnTo>
                <a:lnTo>
                  <a:pt x="1756456" y="2703322"/>
                </a:lnTo>
                <a:lnTo>
                  <a:pt x="1762947" y="2687208"/>
                </a:lnTo>
                <a:lnTo>
                  <a:pt x="1759030" y="2681055"/>
                </a:lnTo>
                <a:lnTo>
                  <a:pt x="1755208" y="2674810"/>
                </a:lnTo>
                <a:lnTo>
                  <a:pt x="1751140" y="2668817"/>
                </a:lnTo>
                <a:lnTo>
                  <a:pt x="1746488" y="2663421"/>
                </a:lnTo>
                <a:lnTo>
                  <a:pt x="1685470" y="2603368"/>
                </a:lnTo>
                <a:lnTo>
                  <a:pt x="1608228" y="2527629"/>
                </a:lnTo>
                <a:close/>
              </a:path>
              <a:path w="2384425" h="2720975">
                <a:moveTo>
                  <a:pt x="1285901" y="2529975"/>
                </a:moveTo>
                <a:lnTo>
                  <a:pt x="1087683" y="2529975"/>
                </a:lnTo>
                <a:lnTo>
                  <a:pt x="1105179" y="2530506"/>
                </a:lnTo>
                <a:lnTo>
                  <a:pt x="1115974" y="2544224"/>
                </a:lnTo>
                <a:lnTo>
                  <a:pt x="1134884" y="2603368"/>
                </a:lnTo>
                <a:lnTo>
                  <a:pt x="1173076" y="2637124"/>
                </a:lnTo>
                <a:lnTo>
                  <a:pt x="1199321" y="2639329"/>
                </a:lnTo>
                <a:lnTo>
                  <a:pt x="1224438" y="2631978"/>
                </a:lnTo>
                <a:lnTo>
                  <a:pt x="1243690" y="2616226"/>
                </a:lnTo>
                <a:lnTo>
                  <a:pt x="1256448" y="2592843"/>
                </a:lnTo>
                <a:lnTo>
                  <a:pt x="1262084" y="2562596"/>
                </a:lnTo>
                <a:lnTo>
                  <a:pt x="1267031" y="2544027"/>
                </a:lnTo>
                <a:lnTo>
                  <a:pt x="1278374" y="2532038"/>
                </a:lnTo>
                <a:lnTo>
                  <a:pt x="1285901" y="2529975"/>
                </a:lnTo>
                <a:close/>
              </a:path>
              <a:path w="2384425" h="2720975">
                <a:moveTo>
                  <a:pt x="1158831" y="0"/>
                </a:moveTo>
                <a:lnTo>
                  <a:pt x="1094800" y="50841"/>
                </a:lnTo>
                <a:lnTo>
                  <a:pt x="1068762" y="92417"/>
                </a:lnTo>
                <a:lnTo>
                  <a:pt x="1045935" y="135327"/>
                </a:lnTo>
                <a:lnTo>
                  <a:pt x="1026543" y="179539"/>
                </a:lnTo>
                <a:lnTo>
                  <a:pt x="1010812" y="225016"/>
                </a:lnTo>
                <a:lnTo>
                  <a:pt x="998966" y="271727"/>
                </a:lnTo>
                <a:lnTo>
                  <a:pt x="991229" y="319635"/>
                </a:lnTo>
                <a:lnTo>
                  <a:pt x="987828" y="368709"/>
                </a:lnTo>
                <a:lnTo>
                  <a:pt x="986926" y="419337"/>
                </a:lnTo>
                <a:lnTo>
                  <a:pt x="986525" y="469979"/>
                </a:lnTo>
                <a:lnTo>
                  <a:pt x="986540" y="520631"/>
                </a:lnTo>
                <a:lnTo>
                  <a:pt x="986885" y="571290"/>
                </a:lnTo>
                <a:lnTo>
                  <a:pt x="987474" y="621952"/>
                </a:lnTo>
                <a:lnTo>
                  <a:pt x="988221" y="672615"/>
                </a:lnTo>
                <a:lnTo>
                  <a:pt x="989847" y="773928"/>
                </a:lnTo>
                <a:lnTo>
                  <a:pt x="988496" y="793762"/>
                </a:lnTo>
                <a:lnTo>
                  <a:pt x="983613" y="811339"/>
                </a:lnTo>
                <a:lnTo>
                  <a:pt x="974922" y="827377"/>
                </a:lnTo>
                <a:lnTo>
                  <a:pt x="962148" y="842597"/>
                </a:lnTo>
                <a:lnTo>
                  <a:pt x="26082" y="1790918"/>
                </a:lnTo>
                <a:lnTo>
                  <a:pt x="8790" y="1813409"/>
                </a:lnTo>
                <a:lnTo>
                  <a:pt x="0" y="1837140"/>
                </a:lnTo>
                <a:lnTo>
                  <a:pt x="215" y="1860909"/>
                </a:lnTo>
                <a:lnTo>
                  <a:pt x="9940" y="1883514"/>
                </a:lnTo>
                <a:lnTo>
                  <a:pt x="27591" y="1901490"/>
                </a:lnTo>
                <a:lnTo>
                  <a:pt x="49693" y="1911124"/>
                </a:lnTo>
                <a:lnTo>
                  <a:pt x="74922" y="1912357"/>
                </a:lnTo>
                <a:lnTo>
                  <a:pt x="101952" y="1905129"/>
                </a:lnTo>
                <a:lnTo>
                  <a:pt x="120844" y="1896267"/>
                </a:lnTo>
                <a:lnTo>
                  <a:pt x="139607" y="1887011"/>
                </a:lnTo>
                <a:lnTo>
                  <a:pt x="158980" y="1879324"/>
                </a:lnTo>
                <a:lnTo>
                  <a:pt x="179701" y="1875170"/>
                </a:lnTo>
                <a:lnTo>
                  <a:pt x="190025" y="1875170"/>
                </a:lnTo>
                <a:lnTo>
                  <a:pt x="195749" y="1873616"/>
                </a:lnTo>
                <a:lnTo>
                  <a:pt x="203017" y="1870182"/>
                </a:lnTo>
                <a:lnTo>
                  <a:pt x="210169" y="1866661"/>
                </a:lnTo>
                <a:lnTo>
                  <a:pt x="954643" y="1537617"/>
                </a:lnTo>
                <a:lnTo>
                  <a:pt x="970901" y="1531588"/>
                </a:lnTo>
                <a:lnTo>
                  <a:pt x="1387967" y="1531588"/>
                </a:lnTo>
                <a:lnTo>
                  <a:pt x="1387972" y="1531449"/>
                </a:lnTo>
                <a:lnTo>
                  <a:pt x="1391665" y="1522856"/>
                </a:lnTo>
                <a:lnTo>
                  <a:pt x="1400755" y="1522574"/>
                </a:lnTo>
                <a:lnTo>
                  <a:pt x="2093456" y="1522574"/>
                </a:lnTo>
                <a:lnTo>
                  <a:pt x="1965234" y="1395468"/>
                </a:lnTo>
                <a:lnTo>
                  <a:pt x="1784601" y="1213498"/>
                </a:lnTo>
                <a:lnTo>
                  <a:pt x="1497618" y="930849"/>
                </a:lnTo>
                <a:lnTo>
                  <a:pt x="1491553" y="916707"/>
                </a:lnTo>
                <a:lnTo>
                  <a:pt x="1483726" y="903792"/>
                </a:lnTo>
                <a:lnTo>
                  <a:pt x="1474292" y="891933"/>
                </a:lnTo>
                <a:lnTo>
                  <a:pt x="1463405" y="880963"/>
                </a:lnTo>
                <a:lnTo>
                  <a:pt x="1450538" y="868634"/>
                </a:lnTo>
                <a:lnTo>
                  <a:pt x="1437989" y="855944"/>
                </a:lnTo>
                <a:lnTo>
                  <a:pt x="1425368" y="843341"/>
                </a:lnTo>
                <a:lnTo>
                  <a:pt x="1412287" y="831268"/>
                </a:lnTo>
                <a:lnTo>
                  <a:pt x="1398163" y="816173"/>
                </a:lnTo>
                <a:lnTo>
                  <a:pt x="1388673" y="799448"/>
                </a:lnTo>
                <a:lnTo>
                  <a:pt x="1383339" y="780819"/>
                </a:lnTo>
                <a:lnTo>
                  <a:pt x="1381680" y="760009"/>
                </a:lnTo>
                <a:lnTo>
                  <a:pt x="1381617" y="706746"/>
                </a:lnTo>
                <a:lnTo>
                  <a:pt x="1381337" y="653486"/>
                </a:lnTo>
                <a:lnTo>
                  <a:pt x="1380930" y="600227"/>
                </a:lnTo>
                <a:lnTo>
                  <a:pt x="1380486" y="546969"/>
                </a:lnTo>
                <a:lnTo>
                  <a:pt x="1380096" y="493710"/>
                </a:lnTo>
                <a:lnTo>
                  <a:pt x="1379850" y="440450"/>
                </a:lnTo>
                <a:lnTo>
                  <a:pt x="1379839" y="387187"/>
                </a:lnTo>
                <a:lnTo>
                  <a:pt x="1376892" y="337502"/>
                </a:lnTo>
                <a:lnTo>
                  <a:pt x="1368652" y="289136"/>
                </a:lnTo>
                <a:lnTo>
                  <a:pt x="1356431" y="241745"/>
                </a:lnTo>
                <a:lnTo>
                  <a:pt x="1341540" y="194982"/>
                </a:lnTo>
                <a:lnTo>
                  <a:pt x="1325292" y="148504"/>
                </a:lnTo>
                <a:lnTo>
                  <a:pt x="1309684" y="128222"/>
                </a:lnTo>
                <a:lnTo>
                  <a:pt x="1297699" y="109065"/>
                </a:lnTo>
                <a:lnTo>
                  <a:pt x="1273619" y="70813"/>
                </a:lnTo>
                <a:lnTo>
                  <a:pt x="1227741" y="18138"/>
                </a:lnTo>
                <a:lnTo>
                  <a:pt x="1193348" y="586"/>
                </a:lnTo>
                <a:lnTo>
                  <a:pt x="1158831" y="0"/>
                </a:lnTo>
                <a:close/>
              </a:path>
              <a:path w="2384425" h="2720975">
                <a:moveTo>
                  <a:pt x="2093456" y="1522574"/>
                </a:moveTo>
                <a:lnTo>
                  <a:pt x="1400755" y="1522574"/>
                </a:lnTo>
                <a:lnTo>
                  <a:pt x="1417558" y="1528955"/>
                </a:lnTo>
                <a:lnTo>
                  <a:pt x="2273893" y="1898500"/>
                </a:lnTo>
                <a:lnTo>
                  <a:pt x="2298111" y="1905632"/>
                </a:lnTo>
                <a:lnTo>
                  <a:pt x="2321286" y="1905709"/>
                </a:lnTo>
                <a:lnTo>
                  <a:pt x="2343266" y="1898473"/>
                </a:lnTo>
                <a:lnTo>
                  <a:pt x="2363898" y="1883666"/>
                </a:lnTo>
                <a:lnTo>
                  <a:pt x="2378547" y="1864435"/>
                </a:lnTo>
                <a:lnTo>
                  <a:pt x="2383847" y="1844128"/>
                </a:lnTo>
                <a:lnTo>
                  <a:pt x="2381350" y="1822959"/>
                </a:lnTo>
                <a:lnTo>
                  <a:pt x="2372610" y="1801142"/>
                </a:lnTo>
                <a:lnTo>
                  <a:pt x="2364640" y="1792041"/>
                </a:lnTo>
                <a:lnTo>
                  <a:pt x="2356724" y="1782884"/>
                </a:lnTo>
                <a:lnTo>
                  <a:pt x="2348677" y="1773858"/>
                </a:lnTo>
                <a:lnTo>
                  <a:pt x="2340314" y="1765150"/>
                </a:lnTo>
                <a:lnTo>
                  <a:pt x="2093456" y="1522574"/>
                </a:lnTo>
                <a:close/>
              </a:path>
              <a:path w="2384425" h="2720975">
                <a:moveTo>
                  <a:pt x="190025" y="1875170"/>
                </a:moveTo>
                <a:lnTo>
                  <a:pt x="179701" y="1875170"/>
                </a:lnTo>
                <a:lnTo>
                  <a:pt x="188075" y="1875700"/>
                </a:lnTo>
                <a:lnTo>
                  <a:pt x="190025" y="1875170"/>
                </a:lnTo>
                <a:close/>
              </a:path>
            </a:pathLst>
          </a:custGeom>
          <a:solidFill>
            <a:srgbClr val="FFFFFF"/>
          </a:solidFill>
        </p:spPr>
        <p:txBody>
          <a:bodyPr wrap="square" lIns="0" tIns="0" rIns="0" bIns="0" rtlCol="0"/>
          <a:lstStyle/>
          <a:p>
            <a:endParaRPr/>
          </a:p>
        </p:txBody>
      </p:sp>
      <p:sp>
        <p:nvSpPr>
          <p:cNvPr id="67" name="object 12"/>
          <p:cNvSpPr/>
          <p:nvPr/>
        </p:nvSpPr>
        <p:spPr>
          <a:xfrm>
            <a:off x="3001731" y="5745386"/>
            <a:ext cx="556580" cy="830055"/>
          </a:xfrm>
          <a:custGeom>
            <a:avLst/>
            <a:gdLst/>
            <a:ahLst/>
            <a:cxnLst/>
            <a:rect l="l" t="t" r="r" b="b"/>
            <a:pathLst>
              <a:path w="367029" h="547370">
                <a:moveTo>
                  <a:pt x="228358" y="262166"/>
                </a:moveTo>
                <a:lnTo>
                  <a:pt x="138264" y="262166"/>
                </a:lnTo>
                <a:lnTo>
                  <a:pt x="138264" y="547027"/>
                </a:lnTo>
                <a:lnTo>
                  <a:pt x="228358" y="547027"/>
                </a:lnTo>
                <a:lnTo>
                  <a:pt x="228358" y="262166"/>
                </a:lnTo>
                <a:close/>
              </a:path>
              <a:path w="367029" h="547370">
                <a:moveTo>
                  <a:pt x="183299" y="0"/>
                </a:moveTo>
                <a:lnTo>
                  <a:pt x="0" y="262166"/>
                </a:lnTo>
                <a:lnTo>
                  <a:pt x="366636" y="262166"/>
                </a:lnTo>
                <a:lnTo>
                  <a:pt x="183299" y="0"/>
                </a:lnTo>
                <a:close/>
              </a:path>
            </a:pathLst>
          </a:custGeom>
          <a:solidFill>
            <a:srgbClr val="FFFFFF"/>
          </a:solidFill>
        </p:spPr>
        <p:txBody>
          <a:bodyPr wrap="square" lIns="0" tIns="0" rIns="0" bIns="0" rtlCol="0"/>
          <a:lstStyle/>
          <a:p>
            <a:endParaRPr/>
          </a:p>
        </p:txBody>
      </p:sp>
      <p:sp>
        <p:nvSpPr>
          <p:cNvPr id="71" name="object 16"/>
          <p:cNvSpPr/>
          <p:nvPr/>
        </p:nvSpPr>
        <p:spPr>
          <a:xfrm>
            <a:off x="3822699" y="3771894"/>
            <a:ext cx="203035" cy="5087096"/>
          </a:xfrm>
          <a:custGeom>
            <a:avLst/>
            <a:gdLst/>
            <a:ahLst/>
            <a:cxnLst/>
            <a:rect l="l" t="t" r="r" b="b"/>
            <a:pathLst>
              <a:path h="635000">
                <a:moveTo>
                  <a:pt x="0" y="0"/>
                </a:moveTo>
                <a:lnTo>
                  <a:pt x="0" y="635000"/>
                </a:lnTo>
              </a:path>
            </a:pathLst>
          </a:custGeom>
          <a:ln w="12700">
            <a:solidFill>
              <a:srgbClr val="FFFFFF"/>
            </a:solidFill>
          </a:ln>
        </p:spPr>
        <p:txBody>
          <a:bodyPr wrap="square" lIns="0" tIns="0" rIns="0" bIns="0" rtlCol="0"/>
          <a:lstStyle/>
          <a:p>
            <a:endParaRPr/>
          </a:p>
        </p:txBody>
      </p:sp>
      <p:sp>
        <p:nvSpPr>
          <p:cNvPr id="75" name="object 20"/>
          <p:cNvSpPr/>
          <p:nvPr/>
        </p:nvSpPr>
        <p:spPr>
          <a:xfrm>
            <a:off x="1365684" y="7061194"/>
            <a:ext cx="0" cy="60960"/>
          </a:xfrm>
          <a:custGeom>
            <a:avLst/>
            <a:gdLst/>
            <a:ahLst/>
            <a:cxnLst/>
            <a:rect l="l" t="t" r="r" b="b"/>
            <a:pathLst>
              <a:path h="60959">
                <a:moveTo>
                  <a:pt x="0" y="0"/>
                </a:moveTo>
                <a:lnTo>
                  <a:pt x="0" y="60337"/>
                </a:lnTo>
              </a:path>
            </a:pathLst>
          </a:custGeom>
          <a:ln w="20116">
            <a:solidFill>
              <a:srgbClr val="FFFFFF"/>
            </a:solidFill>
          </a:ln>
        </p:spPr>
        <p:txBody>
          <a:bodyPr wrap="square" lIns="0" tIns="0" rIns="0" bIns="0" rtlCol="0"/>
          <a:lstStyle/>
          <a:p>
            <a:endParaRPr/>
          </a:p>
        </p:txBody>
      </p:sp>
      <p:sp>
        <p:nvSpPr>
          <p:cNvPr id="76" name="object 21"/>
          <p:cNvSpPr/>
          <p:nvPr/>
        </p:nvSpPr>
        <p:spPr>
          <a:xfrm>
            <a:off x="1365684" y="7247255"/>
            <a:ext cx="0" cy="1697355"/>
          </a:xfrm>
          <a:custGeom>
            <a:avLst/>
            <a:gdLst/>
            <a:ahLst/>
            <a:cxnLst/>
            <a:rect l="l" t="t" r="r" b="b"/>
            <a:pathLst>
              <a:path h="1697354">
                <a:moveTo>
                  <a:pt x="0" y="0"/>
                </a:moveTo>
                <a:lnTo>
                  <a:pt x="0" y="1697329"/>
                </a:lnTo>
              </a:path>
            </a:pathLst>
          </a:custGeom>
          <a:ln w="20116">
            <a:solidFill>
              <a:srgbClr val="FFFFFF"/>
            </a:solidFill>
            <a:prstDash val="lgDash"/>
          </a:ln>
        </p:spPr>
        <p:txBody>
          <a:bodyPr wrap="square" lIns="0" tIns="0" rIns="0" bIns="0" rtlCol="0"/>
          <a:lstStyle/>
          <a:p>
            <a:endParaRPr/>
          </a:p>
        </p:txBody>
      </p:sp>
      <p:sp>
        <p:nvSpPr>
          <p:cNvPr id="77" name="object 22"/>
          <p:cNvSpPr/>
          <p:nvPr/>
        </p:nvSpPr>
        <p:spPr>
          <a:xfrm>
            <a:off x="1365684" y="9007457"/>
            <a:ext cx="0" cy="60960"/>
          </a:xfrm>
          <a:custGeom>
            <a:avLst/>
            <a:gdLst/>
            <a:ahLst/>
            <a:cxnLst/>
            <a:rect l="l" t="t" r="r" b="b"/>
            <a:pathLst>
              <a:path h="60959">
                <a:moveTo>
                  <a:pt x="0" y="0"/>
                </a:moveTo>
                <a:lnTo>
                  <a:pt x="0" y="60337"/>
                </a:lnTo>
              </a:path>
            </a:pathLst>
          </a:custGeom>
          <a:ln w="20116">
            <a:solidFill>
              <a:srgbClr val="FFFFFF"/>
            </a:solidFill>
          </a:ln>
        </p:spPr>
        <p:txBody>
          <a:bodyPr wrap="square" lIns="0" tIns="0" rIns="0" bIns="0" rtlCol="0"/>
          <a:lstStyle/>
          <a:p>
            <a:endParaRPr/>
          </a:p>
        </p:txBody>
      </p:sp>
      <p:sp>
        <p:nvSpPr>
          <p:cNvPr id="78" name="77 Rectángulo"/>
          <p:cNvSpPr/>
          <p:nvPr/>
        </p:nvSpPr>
        <p:spPr>
          <a:xfrm>
            <a:off x="3969011" y="3921873"/>
            <a:ext cx="3927639" cy="3139321"/>
          </a:xfrm>
          <a:prstGeom prst="rect">
            <a:avLst/>
          </a:prstGeom>
        </p:spPr>
        <p:txBody>
          <a:bodyPr wrap="square">
            <a:spAutoFit/>
          </a:bodyPr>
          <a:lstStyle/>
          <a:p>
            <a:pPr marL="4763" marR="137795" algn="just"/>
            <a:r>
              <a:rPr lang="es-ES" sz="1800" spc="40" dirty="0">
                <a:solidFill>
                  <a:srgbClr val="FFFFFF"/>
                </a:solidFill>
                <a:latin typeface="Apex New PS Medium Proportional" pitchFamily="50" charset="0"/>
                <a:cs typeface="Calibri"/>
              </a:rPr>
              <a:t>Concurso Privado por Subasta al Mejor Postor para la Habilitación y Operación de un Depósito Temporal para Carga Aérea Internacional (Exportación, Importación y Tránsito) y Nacional, en el Centro de Carga del Aeropuerto Internacional Jorge Chávez. Se adjudicó la Buena Pro a Frío Aéreo Asociación Civil, el 31 de octubre de 2017. </a:t>
            </a:r>
          </a:p>
        </p:txBody>
      </p:sp>
      <p:pic>
        <p:nvPicPr>
          <p:cNvPr id="119"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1935" y="3961461"/>
            <a:ext cx="3207841" cy="3233350"/>
          </a:xfrm>
          <a:prstGeom prst="rect">
            <a:avLst/>
          </a:prstGeom>
        </p:spPr>
      </p:pic>
      <p:sp>
        <p:nvSpPr>
          <p:cNvPr id="120" name="119 Rectángulo"/>
          <p:cNvSpPr/>
          <p:nvPr/>
        </p:nvSpPr>
        <p:spPr>
          <a:xfrm>
            <a:off x="3969011" y="7263537"/>
            <a:ext cx="3927639" cy="1477328"/>
          </a:xfrm>
          <a:prstGeom prst="rect">
            <a:avLst/>
          </a:prstGeom>
        </p:spPr>
        <p:txBody>
          <a:bodyPr wrap="square">
            <a:spAutoFit/>
          </a:bodyPr>
          <a:lstStyle/>
          <a:p>
            <a:pPr marR="137795" algn="just"/>
            <a:r>
              <a:rPr lang="es-ES" sz="1800" spc="40" dirty="0">
                <a:solidFill>
                  <a:srgbClr val="FFFFFF"/>
                </a:solidFill>
                <a:latin typeface="Apex New PS Medium Proportional" pitchFamily="50" charset="0"/>
                <a:cs typeface="Calibri"/>
              </a:rPr>
              <a:t>Consultoría con la empresa </a:t>
            </a:r>
            <a:r>
              <a:rPr lang="es-ES" sz="1800" spc="40" dirty="0" err="1">
                <a:solidFill>
                  <a:srgbClr val="FFFFFF"/>
                </a:solidFill>
                <a:latin typeface="Apex New PS Medium Proportional" pitchFamily="50" charset="0"/>
                <a:cs typeface="Calibri"/>
              </a:rPr>
              <a:t>Argus</a:t>
            </a:r>
            <a:r>
              <a:rPr lang="es-ES" sz="1800" spc="40" dirty="0">
                <a:solidFill>
                  <a:srgbClr val="FFFFFF"/>
                </a:solidFill>
                <a:latin typeface="Apex New PS Medium Proportional" pitchFamily="50" charset="0"/>
                <a:cs typeface="Calibri"/>
              </a:rPr>
              <a:t> </a:t>
            </a:r>
            <a:r>
              <a:rPr lang="es-ES" sz="1800" spc="40" dirty="0" err="1">
                <a:solidFill>
                  <a:srgbClr val="FFFFFF"/>
                </a:solidFill>
                <a:latin typeface="Apex New PS Medium Proportional" pitchFamily="50" charset="0"/>
                <a:cs typeface="Calibri"/>
              </a:rPr>
              <a:t>Consulting</a:t>
            </a:r>
            <a:r>
              <a:rPr lang="es-ES" sz="1800" spc="40" dirty="0">
                <a:solidFill>
                  <a:srgbClr val="FFFFFF"/>
                </a:solidFill>
                <a:latin typeface="Apex New PS Medium Proportional" pitchFamily="50" charset="0"/>
                <a:cs typeface="Calibri"/>
              </a:rPr>
              <a:t>: Elaboración del Plan Maestro del servicio de combustible para las aeronaves en el </a:t>
            </a:r>
            <a:r>
              <a:rPr lang="es-ES" sz="1800" spc="40" dirty="0" err="1">
                <a:solidFill>
                  <a:srgbClr val="FFFFFF"/>
                </a:solidFill>
                <a:latin typeface="Apex New PS Medium Proportional" pitchFamily="50" charset="0"/>
                <a:cs typeface="Calibri"/>
              </a:rPr>
              <a:t>AIJCh</a:t>
            </a:r>
            <a:r>
              <a:rPr lang="es-ES" sz="1800" spc="40" dirty="0">
                <a:solidFill>
                  <a:srgbClr val="FFFFFF"/>
                </a:solidFill>
                <a:latin typeface="Apex New PS Medium Proportional" pitchFamily="50" charset="0"/>
                <a:cs typeface="Calibri"/>
              </a:rPr>
              <a:t>, hasta el año 2041.</a:t>
            </a:r>
          </a:p>
        </p:txBody>
      </p:sp>
      <p:sp>
        <p:nvSpPr>
          <p:cNvPr id="34"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36" name="Marcador de contenido 10">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37" name="Marcador de contenido 10">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38" name="Marcador de contenido 5" descr="casita.png">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59" name="Botón de acción: Personalizar 4">
            <a:hlinkClick r:id="rId6"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61" name="Botón de acción: Personalizar 16">
            <a:hlinkClick r:id="rId7"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63" name="Botón de acción: Personalizar 17">
            <a:hlinkClick r:id="rId8"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64" name="Botón de acción: Personalizar 18">
            <a:hlinkClick r:id="rId9"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65" name="Botón de acción: Personalizar 18">
            <a:hlinkClick r:id="rId9"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66" name="Botón de acción: Personalizar 18">
            <a:hlinkClick r:id="rId9"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39" name="CuadroTexto 10">
            <a:hlinkClick r:id="rId10"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40" name="CuadroTexto 10">
            <a:hlinkClick r:id="rId11"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OPERACIONES</a:t>
            </a:r>
          </a:p>
        </p:txBody>
      </p:sp>
      <p:sp>
        <p:nvSpPr>
          <p:cNvPr id="41" name="CuadroTexto 9">
            <a:hlinkClick r:id="rId12"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latin typeface="ApexNew-Book"/>
                <a:cs typeface="ApexNew-Book"/>
              </a:rPr>
              <a:t>PRINCIPALES </a:t>
            </a:r>
            <a:endParaRPr lang="es-ES" sz="850" dirty="0">
              <a:latin typeface="ApexNew-Book"/>
              <a:cs typeface="ApexNew-Book"/>
            </a:endParaRPr>
          </a:p>
          <a:p>
            <a:pPr algn="ctr"/>
            <a:r>
              <a:rPr lang="es-ES" sz="850" dirty="0" smtClean="0">
                <a:latin typeface="ApexNew-Book"/>
                <a:cs typeface="ApexNew-Book"/>
              </a:rPr>
              <a:t>PROYECTOS </a:t>
            </a:r>
            <a:r>
              <a:rPr lang="es-ES" sz="850" dirty="0">
                <a:latin typeface="ApexNew-Book"/>
                <a:cs typeface="ApexNew-Book"/>
              </a:rPr>
              <a:t>2017 </a:t>
            </a:r>
          </a:p>
        </p:txBody>
      </p:sp>
      <p:sp>
        <p:nvSpPr>
          <p:cNvPr id="42" name="CuadroTexto 10">
            <a:hlinkClick r:id="rId13"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43" name="CuadroTexto 9">
            <a:hlinkClick r:id="rId14"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44" name="CuadroTexto 9">
            <a:hlinkClick r:id="rId15"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45" name="CuadroTexto 9">
            <a:hlinkClick r:id="rId16" action="ppaction://hlinksldjump"/>
          </p:cNvPr>
          <p:cNvSpPr txBox="1"/>
          <p:nvPr/>
        </p:nvSpPr>
        <p:spPr>
          <a:xfrm>
            <a:off x="4304937" y="1505922"/>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26628" y="7639488"/>
            <a:ext cx="2334773" cy="725425"/>
          </a:xfrm>
          <a:prstGeom prst="rect">
            <a:avLst/>
          </a:prstGeom>
        </p:spPr>
      </p:pic>
    </p:spTree>
    <p:extLst>
      <p:ext uri="{BB962C8B-B14F-4D97-AF65-F5344CB8AC3E}">
        <p14:creationId xmlns:p14="http://schemas.microsoft.com/office/powerpoint/2010/main" val="370430754"/>
      </p:ext>
    </p:extLst>
  </p:cSld>
  <p:clrMapOvr>
    <a:masterClrMapping/>
  </p:clrMapOvr>
  <p:transition spd="slow" advClick="0">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object 2"/>
          <p:cNvSpPr/>
          <p:nvPr/>
        </p:nvSpPr>
        <p:spPr>
          <a:xfrm>
            <a:off x="-3683" y="2830442"/>
            <a:ext cx="13003530" cy="6313558"/>
          </a:xfrm>
          <a:custGeom>
            <a:avLst/>
            <a:gdLst/>
            <a:ahLst/>
            <a:cxnLst/>
            <a:rect l="l" t="t" r="r" b="b"/>
            <a:pathLst>
              <a:path w="13003530" h="5295900">
                <a:moveTo>
                  <a:pt x="0" y="5295620"/>
                </a:moveTo>
                <a:lnTo>
                  <a:pt x="13003136" y="5295620"/>
                </a:lnTo>
                <a:lnTo>
                  <a:pt x="13003136" y="0"/>
                </a:lnTo>
                <a:lnTo>
                  <a:pt x="0" y="0"/>
                </a:lnTo>
                <a:lnTo>
                  <a:pt x="0" y="5295620"/>
                </a:lnTo>
                <a:close/>
              </a:path>
            </a:pathLst>
          </a:custGeom>
          <a:solidFill>
            <a:srgbClr val="D2E9F3"/>
          </a:solidFill>
        </p:spPr>
        <p:txBody>
          <a:bodyPr wrap="square" lIns="0" tIns="0" rIns="0" bIns="0" rtlCol="0"/>
          <a:lstStyle/>
          <a:p>
            <a:endParaRPr/>
          </a:p>
        </p:txBody>
      </p:sp>
      <p:sp>
        <p:nvSpPr>
          <p:cNvPr id="57" name="object 3"/>
          <p:cNvSpPr/>
          <p:nvPr/>
        </p:nvSpPr>
        <p:spPr>
          <a:xfrm>
            <a:off x="704926" y="5425605"/>
            <a:ext cx="2362200" cy="1104900"/>
          </a:xfrm>
          <a:custGeom>
            <a:avLst/>
            <a:gdLst/>
            <a:ahLst/>
            <a:cxnLst/>
            <a:rect l="l" t="t" r="r" b="b"/>
            <a:pathLst>
              <a:path w="2362200" h="1104900">
                <a:moveTo>
                  <a:pt x="1263650" y="0"/>
                </a:moveTo>
                <a:lnTo>
                  <a:pt x="1204374" y="1423"/>
                </a:lnTo>
                <a:lnTo>
                  <a:pt x="1146490" y="5618"/>
                </a:lnTo>
                <a:lnTo>
                  <a:pt x="1090201" y="12468"/>
                </a:lnTo>
                <a:lnTo>
                  <a:pt x="1035710" y="21857"/>
                </a:lnTo>
                <a:lnTo>
                  <a:pt x="983218" y="33670"/>
                </a:lnTo>
                <a:lnTo>
                  <a:pt x="932929" y="47792"/>
                </a:lnTo>
                <a:lnTo>
                  <a:pt x="885044" y="64106"/>
                </a:lnTo>
                <a:lnTo>
                  <a:pt x="839767" y="82497"/>
                </a:lnTo>
                <a:lnTo>
                  <a:pt x="797300" y="102849"/>
                </a:lnTo>
                <a:lnTo>
                  <a:pt x="757846" y="125047"/>
                </a:lnTo>
                <a:lnTo>
                  <a:pt x="721607" y="148975"/>
                </a:lnTo>
                <a:lnTo>
                  <a:pt x="688785" y="174518"/>
                </a:lnTo>
                <a:lnTo>
                  <a:pt x="659584" y="201559"/>
                </a:lnTo>
                <a:lnTo>
                  <a:pt x="634205" y="229984"/>
                </a:lnTo>
                <a:lnTo>
                  <a:pt x="595726" y="290521"/>
                </a:lnTo>
                <a:lnTo>
                  <a:pt x="583031" y="322402"/>
                </a:lnTo>
                <a:lnTo>
                  <a:pt x="522033" y="329517"/>
                </a:lnTo>
                <a:lnTo>
                  <a:pt x="463113" y="339603"/>
                </a:lnTo>
                <a:lnTo>
                  <a:pt x="406530" y="352513"/>
                </a:lnTo>
                <a:lnTo>
                  <a:pt x="352538" y="368103"/>
                </a:lnTo>
                <a:lnTo>
                  <a:pt x="301394" y="386227"/>
                </a:lnTo>
                <a:lnTo>
                  <a:pt x="253354" y="406739"/>
                </a:lnTo>
                <a:lnTo>
                  <a:pt x="208674" y="429493"/>
                </a:lnTo>
                <a:lnTo>
                  <a:pt x="167609" y="454345"/>
                </a:lnTo>
                <a:lnTo>
                  <a:pt x="130417" y="481149"/>
                </a:lnTo>
                <a:lnTo>
                  <a:pt x="97353" y="509759"/>
                </a:lnTo>
                <a:lnTo>
                  <a:pt x="68673" y="540029"/>
                </a:lnTo>
                <a:lnTo>
                  <a:pt x="44633" y="571815"/>
                </a:lnTo>
                <a:lnTo>
                  <a:pt x="25490" y="604970"/>
                </a:lnTo>
                <a:lnTo>
                  <a:pt x="2917" y="674808"/>
                </a:lnTo>
                <a:lnTo>
                  <a:pt x="0" y="711200"/>
                </a:lnTo>
                <a:lnTo>
                  <a:pt x="2540" y="745170"/>
                </a:lnTo>
                <a:lnTo>
                  <a:pt x="22241" y="810585"/>
                </a:lnTo>
                <a:lnTo>
                  <a:pt x="60051" y="871844"/>
                </a:lnTo>
                <a:lnTo>
                  <a:pt x="85227" y="900620"/>
                </a:lnTo>
                <a:lnTo>
                  <a:pt x="114307" y="928003"/>
                </a:lnTo>
                <a:lnTo>
                  <a:pt x="147083" y="953874"/>
                </a:lnTo>
                <a:lnTo>
                  <a:pt x="183348" y="978116"/>
                </a:lnTo>
                <a:lnTo>
                  <a:pt x="222893" y="1000609"/>
                </a:lnTo>
                <a:lnTo>
                  <a:pt x="265511" y="1021237"/>
                </a:lnTo>
                <a:lnTo>
                  <a:pt x="310994" y="1039880"/>
                </a:lnTo>
                <a:lnTo>
                  <a:pt x="359135" y="1056421"/>
                </a:lnTo>
                <a:lnTo>
                  <a:pt x="409725" y="1070742"/>
                </a:lnTo>
                <a:lnTo>
                  <a:pt x="462557" y="1082723"/>
                </a:lnTo>
                <a:lnTo>
                  <a:pt x="517423" y="1092248"/>
                </a:lnTo>
                <a:lnTo>
                  <a:pt x="574116" y="1099198"/>
                </a:lnTo>
                <a:lnTo>
                  <a:pt x="632427" y="1103454"/>
                </a:lnTo>
                <a:lnTo>
                  <a:pt x="692150" y="1104900"/>
                </a:lnTo>
                <a:lnTo>
                  <a:pt x="750734" y="1103508"/>
                </a:lnTo>
                <a:lnTo>
                  <a:pt x="807962" y="1099410"/>
                </a:lnTo>
                <a:lnTo>
                  <a:pt x="863639" y="1092715"/>
                </a:lnTo>
                <a:lnTo>
                  <a:pt x="917568" y="1083535"/>
                </a:lnTo>
                <a:lnTo>
                  <a:pt x="969554" y="1071983"/>
                </a:lnTo>
                <a:lnTo>
                  <a:pt x="1019402" y="1058170"/>
                </a:lnTo>
                <a:lnTo>
                  <a:pt x="1066916" y="1042208"/>
                </a:lnTo>
                <a:lnTo>
                  <a:pt x="1111901" y="1024208"/>
                </a:lnTo>
                <a:lnTo>
                  <a:pt x="1154161" y="1004282"/>
                </a:lnTo>
                <a:lnTo>
                  <a:pt x="1193500" y="982541"/>
                </a:lnTo>
                <a:lnTo>
                  <a:pt x="1229724" y="959098"/>
                </a:lnTo>
                <a:lnTo>
                  <a:pt x="1262635" y="934064"/>
                </a:lnTo>
                <a:lnTo>
                  <a:pt x="1292040" y="907550"/>
                </a:lnTo>
                <a:lnTo>
                  <a:pt x="1339545" y="850531"/>
                </a:lnTo>
                <a:lnTo>
                  <a:pt x="2304752" y="850531"/>
                </a:lnTo>
                <a:lnTo>
                  <a:pt x="2334684" y="810442"/>
                </a:lnTo>
                <a:lnTo>
                  <a:pt x="2359032" y="746851"/>
                </a:lnTo>
                <a:lnTo>
                  <a:pt x="2362200" y="713397"/>
                </a:lnTo>
                <a:lnTo>
                  <a:pt x="2358653" y="678014"/>
                </a:lnTo>
                <a:lnTo>
                  <a:pt x="2331452" y="611021"/>
                </a:lnTo>
                <a:lnTo>
                  <a:pt x="2308579" y="579853"/>
                </a:lnTo>
                <a:lnTo>
                  <a:pt x="2280046" y="550534"/>
                </a:lnTo>
                <a:lnTo>
                  <a:pt x="2246244" y="523286"/>
                </a:lnTo>
                <a:lnTo>
                  <a:pt x="2207563" y="498330"/>
                </a:lnTo>
                <a:lnTo>
                  <a:pt x="2164394" y="475889"/>
                </a:lnTo>
                <a:lnTo>
                  <a:pt x="2117128" y="456184"/>
                </a:lnTo>
                <a:lnTo>
                  <a:pt x="2066156" y="439438"/>
                </a:lnTo>
                <a:lnTo>
                  <a:pt x="2011868" y="425872"/>
                </a:lnTo>
                <a:lnTo>
                  <a:pt x="1954657" y="415709"/>
                </a:lnTo>
                <a:lnTo>
                  <a:pt x="1955380" y="408419"/>
                </a:lnTo>
                <a:lnTo>
                  <a:pt x="1955800" y="401091"/>
                </a:lnTo>
                <a:lnTo>
                  <a:pt x="1955800" y="393700"/>
                </a:lnTo>
                <a:lnTo>
                  <a:pt x="1945775" y="326561"/>
                </a:lnTo>
                <a:lnTo>
                  <a:pt x="1916811" y="263106"/>
                </a:lnTo>
                <a:lnTo>
                  <a:pt x="1870569" y="204279"/>
                </a:lnTo>
                <a:lnTo>
                  <a:pt x="1841489" y="176896"/>
                </a:lnTo>
                <a:lnTo>
                  <a:pt x="1808712" y="151025"/>
                </a:lnTo>
                <a:lnTo>
                  <a:pt x="1772447" y="126783"/>
                </a:lnTo>
                <a:lnTo>
                  <a:pt x="1732901" y="104290"/>
                </a:lnTo>
                <a:lnTo>
                  <a:pt x="1690283" y="83662"/>
                </a:lnTo>
                <a:lnTo>
                  <a:pt x="1644799" y="65019"/>
                </a:lnTo>
                <a:lnTo>
                  <a:pt x="1596659" y="48478"/>
                </a:lnTo>
                <a:lnTo>
                  <a:pt x="1546069" y="34157"/>
                </a:lnTo>
                <a:lnTo>
                  <a:pt x="1493237" y="22176"/>
                </a:lnTo>
                <a:lnTo>
                  <a:pt x="1438371" y="12651"/>
                </a:lnTo>
                <a:lnTo>
                  <a:pt x="1381680" y="5701"/>
                </a:lnTo>
                <a:lnTo>
                  <a:pt x="1323370" y="1445"/>
                </a:lnTo>
                <a:lnTo>
                  <a:pt x="1263650" y="0"/>
                </a:lnTo>
                <a:close/>
              </a:path>
              <a:path w="2362200" h="1104900">
                <a:moveTo>
                  <a:pt x="2304752" y="850531"/>
                </a:moveTo>
                <a:lnTo>
                  <a:pt x="1339545" y="850531"/>
                </a:lnTo>
                <a:lnTo>
                  <a:pt x="1365986" y="877188"/>
                </a:lnTo>
                <a:lnTo>
                  <a:pt x="1396810" y="902111"/>
                </a:lnTo>
                <a:lnTo>
                  <a:pt x="1431718" y="925131"/>
                </a:lnTo>
                <a:lnTo>
                  <a:pt x="1470415" y="946078"/>
                </a:lnTo>
                <a:lnTo>
                  <a:pt x="1512604" y="964783"/>
                </a:lnTo>
                <a:lnTo>
                  <a:pt x="1557988" y="981076"/>
                </a:lnTo>
                <a:lnTo>
                  <a:pt x="1606270" y="994787"/>
                </a:lnTo>
                <a:lnTo>
                  <a:pt x="1657154" y="1005747"/>
                </a:lnTo>
                <a:lnTo>
                  <a:pt x="1710343" y="1013785"/>
                </a:lnTo>
                <a:lnTo>
                  <a:pt x="1765540" y="1018732"/>
                </a:lnTo>
                <a:lnTo>
                  <a:pt x="1822450" y="1020419"/>
                </a:lnTo>
                <a:lnTo>
                  <a:pt x="1881263" y="1018618"/>
                </a:lnTo>
                <a:lnTo>
                  <a:pt x="1938242" y="1013338"/>
                </a:lnTo>
                <a:lnTo>
                  <a:pt x="1993057" y="1004768"/>
                </a:lnTo>
                <a:lnTo>
                  <a:pt x="2045378" y="993093"/>
                </a:lnTo>
                <a:lnTo>
                  <a:pt x="2094877" y="978503"/>
                </a:lnTo>
                <a:lnTo>
                  <a:pt x="2141224" y="961183"/>
                </a:lnTo>
                <a:lnTo>
                  <a:pt x="2184090" y="941322"/>
                </a:lnTo>
                <a:lnTo>
                  <a:pt x="2223146" y="919106"/>
                </a:lnTo>
                <a:lnTo>
                  <a:pt x="2258062" y="894723"/>
                </a:lnTo>
                <a:lnTo>
                  <a:pt x="2288510" y="868360"/>
                </a:lnTo>
                <a:lnTo>
                  <a:pt x="2304752" y="850531"/>
                </a:lnTo>
                <a:close/>
              </a:path>
            </a:pathLst>
          </a:custGeom>
          <a:solidFill>
            <a:srgbClr val="E2FAFF"/>
          </a:solidFill>
        </p:spPr>
        <p:txBody>
          <a:bodyPr wrap="square" lIns="0" tIns="0" rIns="0" bIns="0" rtlCol="0"/>
          <a:lstStyle/>
          <a:p>
            <a:endParaRPr/>
          </a:p>
        </p:txBody>
      </p:sp>
      <p:sp>
        <p:nvSpPr>
          <p:cNvPr id="63" name="object 11"/>
          <p:cNvSpPr/>
          <p:nvPr/>
        </p:nvSpPr>
        <p:spPr>
          <a:xfrm>
            <a:off x="10001325" y="4879505"/>
            <a:ext cx="2362200" cy="1174750"/>
          </a:xfrm>
          <a:custGeom>
            <a:avLst/>
            <a:gdLst/>
            <a:ahLst/>
            <a:cxnLst/>
            <a:rect l="l" t="t" r="r" b="b"/>
            <a:pathLst>
              <a:path w="2362200" h="1174750">
                <a:moveTo>
                  <a:pt x="1589431" y="1061796"/>
                </a:moveTo>
                <a:lnTo>
                  <a:pt x="1007059" y="1061796"/>
                </a:lnTo>
                <a:lnTo>
                  <a:pt x="1042431" y="1093799"/>
                </a:lnTo>
                <a:lnTo>
                  <a:pt x="1084161" y="1121305"/>
                </a:lnTo>
                <a:lnTo>
                  <a:pt x="1131454" y="1143725"/>
                </a:lnTo>
                <a:lnTo>
                  <a:pt x="1183512" y="1160469"/>
                </a:lnTo>
                <a:lnTo>
                  <a:pt x="1239539" y="1170948"/>
                </a:lnTo>
                <a:lnTo>
                  <a:pt x="1298740" y="1174572"/>
                </a:lnTo>
                <a:lnTo>
                  <a:pt x="1355381" y="1171258"/>
                </a:lnTo>
                <a:lnTo>
                  <a:pt x="1409158" y="1161658"/>
                </a:lnTo>
                <a:lnTo>
                  <a:pt x="1459374" y="1146286"/>
                </a:lnTo>
                <a:lnTo>
                  <a:pt x="1505334" y="1125658"/>
                </a:lnTo>
                <a:lnTo>
                  <a:pt x="1546339" y="1100285"/>
                </a:lnTo>
                <a:lnTo>
                  <a:pt x="1581693" y="1070684"/>
                </a:lnTo>
                <a:lnTo>
                  <a:pt x="1589431" y="1061796"/>
                </a:lnTo>
                <a:close/>
              </a:path>
              <a:path w="2362200" h="1174750">
                <a:moveTo>
                  <a:pt x="719378" y="81737"/>
                </a:moveTo>
                <a:lnTo>
                  <a:pt x="664014" y="84560"/>
                </a:lnTo>
                <a:lnTo>
                  <a:pt x="611172" y="92759"/>
                </a:lnTo>
                <a:lnTo>
                  <a:pt x="561432" y="105934"/>
                </a:lnTo>
                <a:lnTo>
                  <a:pt x="515374" y="123680"/>
                </a:lnTo>
                <a:lnTo>
                  <a:pt x="473577" y="145595"/>
                </a:lnTo>
                <a:lnTo>
                  <a:pt x="436621" y="171277"/>
                </a:lnTo>
                <a:lnTo>
                  <a:pt x="405085" y="200322"/>
                </a:lnTo>
                <a:lnTo>
                  <a:pt x="379548" y="232329"/>
                </a:lnTo>
                <a:lnTo>
                  <a:pt x="360590" y="266893"/>
                </a:lnTo>
                <a:lnTo>
                  <a:pt x="348790" y="303614"/>
                </a:lnTo>
                <a:lnTo>
                  <a:pt x="344728" y="342087"/>
                </a:lnTo>
                <a:lnTo>
                  <a:pt x="344871" y="349140"/>
                </a:lnTo>
                <a:lnTo>
                  <a:pt x="345290" y="356144"/>
                </a:lnTo>
                <a:lnTo>
                  <a:pt x="345971" y="363098"/>
                </a:lnTo>
                <a:lnTo>
                  <a:pt x="346900" y="370001"/>
                </a:lnTo>
                <a:lnTo>
                  <a:pt x="292096" y="389985"/>
                </a:lnTo>
                <a:lnTo>
                  <a:pt x="240973" y="412726"/>
                </a:lnTo>
                <a:lnTo>
                  <a:pt x="193855" y="438040"/>
                </a:lnTo>
                <a:lnTo>
                  <a:pt x="151067" y="465745"/>
                </a:lnTo>
                <a:lnTo>
                  <a:pt x="112932" y="495656"/>
                </a:lnTo>
                <a:lnTo>
                  <a:pt x="79775" y="527591"/>
                </a:lnTo>
                <a:lnTo>
                  <a:pt x="51920" y="561366"/>
                </a:lnTo>
                <a:lnTo>
                  <a:pt x="29691" y="596798"/>
                </a:lnTo>
                <a:lnTo>
                  <a:pt x="13412" y="633703"/>
                </a:lnTo>
                <a:lnTo>
                  <a:pt x="3407" y="671898"/>
                </a:lnTo>
                <a:lnTo>
                  <a:pt x="0" y="711200"/>
                </a:lnTo>
                <a:lnTo>
                  <a:pt x="2540" y="745170"/>
                </a:lnTo>
                <a:lnTo>
                  <a:pt x="22241" y="810585"/>
                </a:lnTo>
                <a:lnTo>
                  <a:pt x="60051" y="871844"/>
                </a:lnTo>
                <a:lnTo>
                  <a:pt x="85227" y="900620"/>
                </a:lnTo>
                <a:lnTo>
                  <a:pt x="114307" y="928003"/>
                </a:lnTo>
                <a:lnTo>
                  <a:pt x="147083" y="953874"/>
                </a:lnTo>
                <a:lnTo>
                  <a:pt x="183348" y="978116"/>
                </a:lnTo>
                <a:lnTo>
                  <a:pt x="222893" y="1000609"/>
                </a:lnTo>
                <a:lnTo>
                  <a:pt x="265511" y="1021237"/>
                </a:lnTo>
                <a:lnTo>
                  <a:pt x="310994" y="1039880"/>
                </a:lnTo>
                <a:lnTo>
                  <a:pt x="359135" y="1056421"/>
                </a:lnTo>
                <a:lnTo>
                  <a:pt x="409725" y="1070742"/>
                </a:lnTo>
                <a:lnTo>
                  <a:pt x="462557" y="1082723"/>
                </a:lnTo>
                <a:lnTo>
                  <a:pt x="517423" y="1092248"/>
                </a:lnTo>
                <a:lnTo>
                  <a:pt x="574116" y="1099198"/>
                </a:lnTo>
                <a:lnTo>
                  <a:pt x="632427" y="1103454"/>
                </a:lnTo>
                <a:lnTo>
                  <a:pt x="692149" y="1104900"/>
                </a:lnTo>
                <a:lnTo>
                  <a:pt x="748303" y="1103618"/>
                </a:lnTo>
                <a:lnTo>
                  <a:pt x="803214" y="1099840"/>
                </a:lnTo>
                <a:lnTo>
                  <a:pt x="856715" y="1093668"/>
                </a:lnTo>
                <a:lnTo>
                  <a:pt x="908635" y="1085202"/>
                </a:lnTo>
                <a:lnTo>
                  <a:pt x="958806" y="1074544"/>
                </a:lnTo>
                <a:lnTo>
                  <a:pt x="1007059" y="1061796"/>
                </a:lnTo>
                <a:lnTo>
                  <a:pt x="1589431" y="1061796"/>
                </a:lnTo>
                <a:lnTo>
                  <a:pt x="1610699" y="1037367"/>
                </a:lnTo>
                <a:lnTo>
                  <a:pt x="1632661" y="1000848"/>
                </a:lnTo>
                <a:lnTo>
                  <a:pt x="2010621" y="1000848"/>
                </a:lnTo>
                <a:lnTo>
                  <a:pt x="2094877" y="978503"/>
                </a:lnTo>
                <a:lnTo>
                  <a:pt x="2141224" y="961183"/>
                </a:lnTo>
                <a:lnTo>
                  <a:pt x="2184090" y="941322"/>
                </a:lnTo>
                <a:lnTo>
                  <a:pt x="2223146" y="919106"/>
                </a:lnTo>
                <a:lnTo>
                  <a:pt x="2258062" y="894723"/>
                </a:lnTo>
                <a:lnTo>
                  <a:pt x="2288510" y="868360"/>
                </a:lnTo>
                <a:lnTo>
                  <a:pt x="2334684" y="810442"/>
                </a:lnTo>
                <a:lnTo>
                  <a:pt x="2359032" y="746851"/>
                </a:lnTo>
                <a:lnTo>
                  <a:pt x="2362199" y="713397"/>
                </a:lnTo>
                <a:lnTo>
                  <a:pt x="2358653" y="678014"/>
                </a:lnTo>
                <a:lnTo>
                  <a:pt x="2331452" y="611021"/>
                </a:lnTo>
                <a:lnTo>
                  <a:pt x="2308579" y="579853"/>
                </a:lnTo>
                <a:lnTo>
                  <a:pt x="2280046" y="550534"/>
                </a:lnTo>
                <a:lnTo>
                  <a:pt x="2246244" y="523286"/>
                </a:lnTo>
                <a:lnTo>
                  <a:pt x="2207563" y="498330"/>
                </a:lnTo>
                <a:lnTo>
                  <a:pt x="2164394" y="475889"/>
                </a:lnTo>
                <a:lnTo>
                  <a:pt x="2117128" y="456184"/>
                </a:lnTo>
                <a:lnTo>
                  <a:pt x="2066156" y="439438"/>
                </a:lnTo>
                <a:lnTo>
                  <a:pt x="2011868" y="425872"/>
                </a:lnTo>
                <a:lnTo>
                  <a:pt x="1954656" y="415709"/>
                </a:lnTo>
                <a:lnTo>
                  <a:pt x="1955380" y="408419"/>
                </a:lnTo>
                <a:lnTo>
                  <a:pt x="1955799" y="401091"/>
                </a:lnTo>
                <a:lnTo>
                  <a:pt x="1955799" y="393700"/>
                </a:lnTo>
                <a:lnTo>
                  <a:pt x="1945775" y="326561"/>
                </a:lnTo>
                <a:lnTo>
                  <a:pt x="1916811" y="263106"/>
                </a:lnTo>
                <a:lnTo>
                  <a:pt x="1870569" y="204279"/>
                </a:lnTo>
                <a:lnTo>
                  <a:pt x="1841489" y="176896"/>
                </a:lnTo>
                <a:lnTo>
                  <a:pt x="1808712" y="151025"/>
                </a:lnTo>
                <a:lnTo>
                  <a:pt x="1772447" y="126783"/>
                </a:lnTo>
                <a:lnTo>
                  <a:pt x="1732901" y="104290"/>
                </a:lnTo>
                <a:lnTo>
                  <a:pt x="1706273" y="91401"/>
                </a:lnTo>
                <a:lnTo>
                  <a:pt x="820419" y="91401"/>
                </a:lnTo>
                <a:lnTo>
                  <a:pt x="795991" y="87255"/>
                </a:lnTo>
                <a:lnTo>
                  <a:pt x="770975" y="84226"/>
                </a:lnTo>
                <a:lnTo>
                  <a:pt x="745421" y="82368"/>
                </a:lnTo>
                <a:lnTo>
                  <a:pt x="719378" y="81737"/>
                </a:lnTo>
                <a:close/>
              </a:path>
              <a:path w="2362200" h="1174750">
                <a:moveTo>
                  <a:pt x="2010621" y="1000848"/>
                </a:moveTo>
                <a:lnTo>
                  <a:pt x="1632661" y="1000848"/>
                </a:lnTo>
                <a:lnTo>
                  <a:pt x="1677833" y="1009232"/>
                </a:lnTo>
                <a:lnTo>
                  <a:pt x="1724645" y="1015368"/>
                </a:lnTo>
                <a:lnTo>
                  <a:pt x="1772912" y="1019136"/>
                </a:lnTo>
                <a:lnTo>
                  <a:pt x="1822449" y="1020419"/>
                </a:lnTo>
                <a:lnTo>
                  <a:pt x="1881263" y="1018618"/>
                </a:lnTo>
                <a:lnTo>
                  <a:pt x="1938242" y="1013338"/>
                </a:lnTo>
                <a:lnTo>
                  <a:pt x="1993057" y="1004768"/>
                </a:lnTo>
                <a:lnTo>
                  <a:pt x="2010621" y="1000848"/>
                </a:lnTo>
                <a:close/>
              </a:path>
              <a:path w="2362200" h="1174750">
                <a:moveTo>
                  <a:pt x="1263649" y="0"/>
                </a:moveTo>
                <a:lnTo>
                  <a:pt x="1207976" y="1256"/>
                </a:lnTo>
                <a:lnTo>
                  <a:pt x="1153519" y="4961"/>
                </a:lnTo>
                <a:lnTo>
                  <a:pt x="1100447" y="11019"/>
                </a:lnTo>
                <a:lnTo>
                  <a:pt x="1048926" y="19334"/>
                </a:lnTo>
                <a:lnTo>
                  <a:pt x="999122" y="29809"/>
                </a:lnTo>
                <a:lnTo>
                  <a:pt x="951203" y="42350"/>
                </a:lnTo>
                <a:lnTo>
                  <a:pt x="905335" y="56859"/>
                </a:lnTo>
                <a:lnTo>
                  <a:pt x="861685" y="73242"/>
                </a:lnTo>
                <a:lnTo>
                  <a:pt x="820419" y="91401"/>
                </a:lnTo>
                <a:lnTo>
                  <a:pt x="1706273" y="91401"/>
                </a:lnTo>
                <a:lnTo>
                  <a:pt x="1644799" y="65019"/>
                </a:lnTo>
                <a:lnTo>
                  <a:pt x="1596659" y="48478"/>
                </a:lnTo>
                <a:lnTo>
                  <a:pt x="1546069" y="34157"/>
                </a:lnTo>
                <a:lnTo>
                  <a:pt x="1493237" y="22176"/>
                </a:lnTo>
                <a:lnTo>
                  <a:pt x="1438371" y="12651"/>
                </a:lnTo>
                <a:lnTo>
                  <a:pt x="1381680" y="5701"/>
                </a:lnTo>
                <a:lnTo>
                  <a:pt x="1323370" y="1445"/>
                </a:lnTo>
                <a:lnTo>
                  <a:pt x="1263649" y="0"/>
                </a:lnTo>
                <a:close/>
              </a:path>
            </a:pathLst>
          </a:custGeom>
          <a:solidFill>
            <a:srgbClr val="E2FAFF"/>
          </a:solidFill>
        </p:spPr>
        <p:txBody>
          <a:bodyPr wrap="square" lIns="0" tIns="0" rIns="0" bIns="0" rtlCol="0"/>
          <a:lstStyle/>
          <a:p>
            <a:endParaRPr/>
          </a:p>
        </p:txBody>
      </p:sp>
      <p:sp>
        <p:nvSpPr>
          <p:cNvPr id="91" name="object 39"/>
          <p:cNvSpPr txBox="1"/>
          <p:nvPr/>
        </p:nvSpPr>
        <p:spPr>
          <a:xfrm>
            <a:off x="1589360" y="3448970"/>
            <a:ext cx="3413125" cy="412934"/>
          </a:xfrm>
          <a:prstGeom prst="rect">
            <a:avLst/>
          </a:prstGeom>
        </p:spPr>
        <p:txBody>
          <a:bodyPr vert="horz" wrap="square" lIns="0" tIns="12700" rIns="0" bIns="0" rtlCol="0">
            <a:spAutoFit/>
          </a:bodyPr>
          <a:lstStyle/>
          <a:p>
            <a:pPr marL="12700">
              <a:lnSpc>
                <a:spcPct val="100000"/>
              </a:lnSpc>
              <a:spcBef>
                <a:spcPts val="100"/>
              </a:spcBef>
            </a:pPr>
            <a:r>
              <a:rPr sz="1300" spc="25" dirty="0">
                <a:solidFill>
                  <a:srgbClr val="585858"/>
                </a:solidFill>
                <a:latin typeface="Apex New PS Medium Proportional" pitchFamily="50" charset="0"/>
                <a:cs typeface="Calibri"/>
              </a:rPr>
              <a:t>Tercer</a:t>
            </a:r>
            <a:r>
              <a:rPr sz="1300" spc="-40" dirty="0">
                <a:solidFill>
                  <a:srgbClr val="585858"/>
                </a:solidFill>
                <a:latin typeface="Apex New PS Medium Proportional" pitchFamily="50" charset="0"/>
                <a:cs typeface="Calibri"/>
              </a:rPr>
              <a:t> </a:t>
            </a:r>
            <a:r>
              <a:rPr sz="1300" spc="30" dirty="0">
                <a:solidFill>
                  <a:srgbClr val="585858"/>
                </a:solidFill>
                <a:latin typeface="Apex New PS Medium Proportional" pitchFamily="50" charset="0"/>
                <a:cs typeface="Calibri"/>
              </a:rPr>
              <a:t>Ciclo</a:t>
            </a:r>
            <a:r>
              <a:rPr sz="1300" spc="-40" dirty="0">
                <a:solidFill>
                  <a:srgbClr val="585858"/>
                </a:solidFill>
                <a:latin typeface="Apex New PS Medium Proportional" pitchFamily="50" charset="0"/>
                <a:cs typeface="Calibri"/>
              </a:rPr>
              <a:t> </a:t>
            </a:r>
            <a:r>
              <a:rPr sz="1300" spc="10" dirty="0">
                <a:solidFill>
                  <a:srgbClr val="585858"/>
                </a:solidFill>
                <a:latin typeface="Apex New PS Medium Proportional" pitchFamily="50" charset="0"/>
                <a:cs typeface="Calibri"/>
              </a:rPr>
              <a:t>de</a:t>
            </a:r>
            <a:r>
              <a:rPr sz="1300" spc="-40"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Conferencias</a:t>
            </a:r>
            <a:r>
              <a:rPr sz="1300" spc="-40" dirty="0">
                <a:solidFill>
                  <a:srgbClr val="585858"/>
                </a:solidFill>
                <a:latin typeface="Apex New PS Medium Proportional" pitchFamily="50" charset="0"/>
                <a:cs typeface="Calibri"/>
              </a:rPr>
              <a:t> </a:t>
            </a:r>
            <a:r>
              <a:rPr sz="1300" spc="10" dirty="0">
                <a:solidFill>
                  <a:srgbClr val="585858"/>
                </a:solidFill>
                <a:latin typeface="Apex New PS Medium Proportional" pitchFamily="50" charset="0"/>
                <a:cs typeface="Calibri"/>
              </a:rPr>
              <a:t>de</a:t>
            </a:r>
            <a:r>
              <a:rPr sz="1300" spc="-40" dirty="0">
                <a:solidFill>
                  <a:srgbClr val="585858"/>
                </a:solidFill>
                <a:latin typeface="Apex New PS Medium Proportional" pitchFamily="50" charset="0"/>
                <a:cs typeface="Calibri"/>
              </a:rPr>
              <a:t> </a:t>
            </a:r>
            <a:r>
              <a:rPr sz="1300" spc="50" dirty="0">
                <a:solidFill>
                  <a:srgbClr val="585858"/>
                </a:solidFill>
                <a:latin typeface="Apex New PS Medium Proportional" pitchFamily="50" charset="0"/>
                <a:cs typeface="Calibri"/>
              </a:rPr>
              <a:t>Security-Safety.</a:t>
            </a:r>
            <a:endParaRPr sz="1300">
              <a:latin typeface="Apex New PS Medium Proportional" pitchFamily="50" charset="0"/>
              <a:cs typeface="Calibri"/>
            </a:endParaRPr>
          </a:p>
        </p:txBody>
      </p:sp>
      <p:sp>
        <p:nvSpPr>
          <p:cNvPr id="92" name="object 40"/>
          <p:cNvSpPr txBox="1"/>
          <p:nvPr/>
        </p:nvSpPr>
        <p:spPr>
          <a:xfrm>
            <a:off x="1608347" y="4298740"/>
            <a:ext cx="4159250" cy="427355"/>
          </a:xfrm>
          <a:prstGeom prst="rect">
            <a:avLst/>
          </a:prstGeom>
        </p:spPr>
        <p:txBody>
          <a:bodyPr vert="horz" wrap="square" lIns="0" tIns="7620" rIns="0" bIns="0" rtlCol="0">
            <a:spAutoFit/>
          </a:bodyPr>
          <a:lstStyle/>
          <a:p>
            <a:pPr marL="12700" marR="5080">
              <a:lnSpc>
                <a:spcPct val="102600"/>
              </a:lnSpc>
              <a:spcBef>
                <a:spcPts val="60"/>
              </a:spcBef>
              <a:tabLst>
                <a:tab pos="889635" algn="l"/>
                <a:tab pos="1253490" algn="l"/>
                <a:tab pos="2105025" algn="l"/>
                <a:tab pos="2799715" algn="l"/>
                <a:tab pos="3121025" algn="l"/>
                <a:tab pos="3972560" algn="l"/>
              </a:tabLst>
            </a:pPr>
            <a:r>
              <a:rPr sz="1300" spc="25" dirty="0">
                <a:solidFill>
                  <a:srgbClr val="585858"/>
                </a:solidFill>
                <a:latin typeface="Apex New PS Medium Proportional" pitchFamily="50" charset="0"/>
                <a:cs typeface="Calibri"/>
              </a:rPr>
              <a:t>Desarrollo	</a:t>
            </a:r>
            <a:r>
              <a:rPr sz="1300" spc="15" dirty="0">
                <a:solidFill>
                  <a:srgbClr val="585858"/>
                </a:solidFill>
                <a:latin typeface="Apex New PS Medium Proportional" pitchFamily="50" charset="0"/>
                <a:cs typeface="Calibri"/>
              </a:rPr>
              <a:t>del	</a:t>
            </a:r>
            <a:r>
              <a:rPr sz="1300" spc="30" dirty="0">
                <a:solidFill>
                  <a:srgbClr val="585858"/>
                </a:solidFill>
                <a:latin typeface="Apex New PS Medium Proportional" pitchFamily="50" charset="0"/>
                <a:cs typeface="Calibri"/>
              </a:rPr>
              <a:t>Simulacro	</a:t>
            </a:r>
            <a:r>
              <a:rPr sz="1300" spc="10" dirty="0">
                <a:solidFill>
                  <a:srgbClr val="585858"/>
                </a:solidFill>
                <a:latin typeface="Apex New PS Medium Proportional" pitchFamily="50" charset="0"/>
                <a:cs typeface="Calibri"/>
              </a:rPr>
              <a:t>General	de	</a:t>
            </a:r>
            <a:r>
              <a:rPr sz="1300" spc="25" dirty="0">
                <a:solidFill>
                  <a:srgbClr val="585858"/>
                </a:solidFill>
                <a:latin typeface="Apex New PS Medium Proportional" pitchFamily="50" charset="0"/>
                <a:cs typeface="Calibri"/>
              </a:rPr>
              <a:t>Accidente	</a:t>
            </a:r>
            <a:r>
              <a:rPr sz="1300" spc="5" dirty="0">
                <a:solidFill>
                  <a:srgbClr val="585858"/>
                </a:solidFill>
                <a:latin typeface="Apex New PS Medium Proportional" pitchFamily="50" charset="0"/>
                <a:cs typeface="Calibri"/>
              </a:rPr>
              <a:t>de  </a:t>
            </a:r>
            <a:r>
              <a:rPr sz="1300" spc="10" dirty="0">
                <a:solidFill>
                  <a:srgbClr val="585858"/>
                </a:solidFill>
                <a:latin typeface="Apex New PS Medium Proportional" pitchFamily="50" charset="0"/>
                <a:cs typeface="Calibri"/>
              </a:rPr>
              <a:t>Aeronave.</a:t>
            </a:r>
            <a:endParaRPr sz="1300">
              <a:latin typeface="Apex New PS Medium Proportional" pitchFamily="50" charset="0"/>
              <a:cs typeface="Calibri"/>
            </a:endParaRPr>
          </a:p>
        </p:txBody>
      </p:sp>
      <p:sp>
        <p:nvSpPr>
          <p:cNvPr id="93" name="object 41"/>
          <p:cNvSpPr txBox="1"/>
          <p:nvPr/>
        </p:nvSpPr>
        <p:spPr>
          <a:xfrm>
            <a:off x="1589360" y="5099805"/>
            <a:ext cx="4025900" cy="630555"/>
          </a:xfrm>
          <a:prstGeom prst="rect">
            <a:avLst/>
          </a:prstGeom>
        </p:spPr>
        <p:txBody>
          <a:bodyPr vert="horz" wrap="square" lIns="0" tIns="7620" rIns="0" bIns="0" rtlCol="0">
            <a:spAutoFit/>
          </a:bodyPr>
          <a:lstStyle/>
          <a:p>
            <a:pPr marL="12700" marR="5080" algn="just">
              <a:lnSpc>
                <a:spcPct val="102600"/>
              </a:lnSpc>
              <a:spcBef>
                <a:spcPts val="60"/>
              </a:spcBef>
            </a:pPr>
            <a:r>
              <a:rPr sz="1300" spc="25" dirty="0">
                <a:solidFill>
                  <a:srgbClr val="585858"/>
                </a:solidFill>
                <a:latin typeface="Apex New PS Medium Proportional" pitchFamily="50" charset="0"/>
                <a:cs typeface="Calibri"/>
              </a:rPr>
              <a:t>Capacitación </a:t>
            </a:r>
            <a:r>
              <a:rPr sz="1300" spc="55" dirty="0">
                <a:solidFill>
                  <a:srgbClr val="585858"/>
                </a:solidFill>
                <a:latin typeface="Apex New PS Medium Proportional" pitchFamily="50" charset="0"/>
                <a:cs typeface="Calibri"/>
              </a:rPr>
              <a:t>y </a:t>
            </a:r>
            <a:r>
              <a:rPr sz="1300" spc="25" dirty="0">
                <a:solidFill>
                  <a:srgbClr val="585858"/>
                </a:solidFill>
                <a:latin typeface="Apex New PS Medium Proportional" pitchFamily="50" charset="0"/>
                <a:cs typeface="Calibri"/>
              </a:rPr>
              <a:t>ejercicios realizados </a:t>
            </a:r>
            <a:r>
              <a:rPr sz="1300" spc="5" dirty="0">
                <a:solidFill>
                  <a:srgbClr val="585858"/>
                </a:solidFill>
                <a:latin typeface="Apex New PS Medium Proportional" pitchFamily="50" charset="0"/>
                <a:cs typeface="Calibri"/>
              </a:rPr>
              <a:t>con </a:t>
            </a:r>
            <a:r>
              <a:rPr sz="1300" spc="25" dirty="0">
                <a:solidFill>
                  <a:srgbClr val="585858"/>
                </a:solidFill>
                <a:latin typeface="Apex New PS Medium Proportional" pitchFamily="50" charset="0"/>
                <a:cs typeface="Calibri"/>
              </a:rPr>
              <a:t>la </a:t>
            </a:r>
            <a:r>
              <a:rPr sz="1300" spc="10" dirty="0">
                <a:solidFill>
                  <a:srgbClr val="585858"/>
                </a:solidFill>
                <a:latin typeface="Apex New PS Medium Proportional" pitchFamily="50" charset="0"/>
                <a:cs typeface="Calibri"/>
              </a:rPr>
              <a:t>unidad de  </a:t>
            </a:r>
            <a:r>
              <a:rPr sz="1300" spc="30" dirty="0">
                <a:solidFill>
                  <a:srgbClr val="585858"/>
                </a:solidFill>
                <a:latin typeface="Apex New PS Medium Proportional" pitchFamily="50" charset="0"/>
                <a:cs typeface="Calibri"/>
              </a:rPr>
              <a:t>respuesta </a:t>
            </a:r>
            <a:r>
              <a:rPr sz="1300" spc="15" dirty="0">
                <a:solidFill>
                  <a:srgbClr val="585858"/>
                </a:solidFill>
                <a:latin typeface="Apex New PS Medium Proportional" pitchFamily="50" charset="0"/>
                <a:cs typeface="Calibri"/>
              </a:rPr>
              <a:t>inmediata </a:t>
            </a:r>
            <a:r>
              <a:rPr sz="1300" spc="50" dirty="0">
                <a:solidFill>
                  <a:srgbClr val="585858"/>
                </a:solidFill>
                <a:latin typeface="Apex New PS Medium Proportional" pitchFamily="50" charset="0"/>
                <a:cs typeface="Calibri"/>
              </a:rPr>
              <a:t>SUAT-PNP, </a:t>
            </a:r>
            <a:r>
              <a:rPr sz="1300" spc="15" dirty="0">
                <a:solidFill>
                  <a:srgbClr val="585858"/>
                </a:solidFill>
                <a:latin typeface="Apex New PS Medium Proportional" pitchFamily="50" charset="0"/>
                <a:cs typeface="Calibri"/>
              </a:rPr>
              <a:t>ante </a:t>
            </a:r>
            <a:r>
              <a:rPr sz="1300" spc="30" dirty="0">
                <a:solidFill>
                  <a:srgbClr val="585858"/>
                </a:solidFill>
                <a:latin typeface="Apex New PS Medium Proportional" pitchFamily="50" charset="0"/>
                <a:cs typeface="Calibri"/>
              </a:rPr>
              <a:t>situaciones </a:t>
            </a:r>
            <a:r>
              <a:rPr sz="1300" spc="10" dirty="0">
                <a:solidFill>
                  <a:srgbClr val="585858"/>
                </a:solidFill>
                <a:latin typeface="Apex New PS Medium Proportional" pitchFamily="50" charset="0"/>
                <a:cs typeface="Calibri"/>
              </a:rPr>
              <a:t>de  </a:t>
            </a:r>
            <a:r>
              <a:rPr sz="1300" spc="25" dirty="0">
                <a:solidFill>
                  <a:srgbClr val="585858"/>
                </a:solidFill>
                <a:latin typeface="Apex New PS Medium Proportional" pitchFamily="50" charset="0"/>
                <a:cs typeface="Calibri"/>
              </a:rPr>
              <a:t>interferencia</a:t>
            </a:r>
            <a:r>
              <a:rPr sz="1300" spc="-40"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ilícita.</a:t>
            </a:r>
            <a:endParaRPr sz="1300">
              <a:latin typeface="Apex New PS Medium Proportional" pitchFamily="50" charset="0"/>
              <a:cs typeface="Calibri"/>
            </a:endParaRPr>
          </a:p>
        </p:txBody>
      </p:sp>
      <p:sp>
        <p:nvSpPr>
          <p:cNvPr id="94" name="object 42"/>
          <p:cNvSpPr txBox="1"/>
          <p:nvPr/>
        </p:nvSpPr>
        <p:spPr>
          <a:xfrm>
            <a:off x="1589360" y="5887662"/>
            <a:ext cx="4134485" cy="833755"/>
          </a:xfrm>
          <a:prstGeom prst="rect">
            <a:avLst/>
          </a:prstGeom>
        </p:spPr>
        <p:txBody>
          <a:bodyPr vert="horz" wrap="square" lIns="0" tIns="7620" rIns="0" bIns="0" rtlCol="0">
            <a:spAutoFit/>
          </a:bodyPr>
          <a:lstStyle/>
          <a:p>
            <a:pPr marL="12700" marR="5080" algn="just">
              <a:lnSpc>
                <a:spcPct val="102600"/>
              </a:lnSpc>
              <a:spcBef>
                <a:spcPts val="60"/>
              </a:spcBef>
            </a:pPr>
            <a:r>
              <a:rPr sz="1300" spc="15" dirty="0">
                <a:solidFill>
                  <a:srgbClr val="585858"/>
                </a:solidFill>
                <a:latin typeface="Apex New PS Medium Proportional" pitchFamily="50" charset="0"/>
                <a:cs typeface="Calibri"/>
              </a:rPr>
              <a:t>Durante </a:t>
            </a:r>
            <a:r>
              <a:rPr sz="1300" spc="25" dirty="0">
                <a:solidFill>
                  <a:srgbClr val="585858"/>
                </a:solidFill>
                <a:latin typeface="Apex New PS Medium Proportional" pitchFamily="50" charset="0"/>
                <a:cs typeface="Calibri"/>
              </a:rPr>
              <a:t>el segundo </a:t>
            </a:r>
            <a:r>
              <a:rPr sz="1300" spc="30" dirty="0">
                <a:solidFill>
                  <a:srgbClr val="585858"/>
                </a:solidFill>
                <a:latin typeface="Apex New PS Medium Proportional" pitchFamily="50" charset="0"/>
                <a:cs typeface="Calibri"/>
              </a:rPr>
              <a:t>semestre </a:t>
            </a:r>
            <a:r>
              <a:rPr sz="1300" spc="15" dirty="0">
                <a:solidFill>
                  <a:srgbClr val="585858"/>
                </a:solidFill>
                <a:latin typeface="Apex New PS Medium Proportional" pitchFamily="50" charset="0"/>
                <a:cs typeface="Calibri"/>
              </a:rPr>
              <a:t>del </a:t>
            </a:r>
            <a:r>
              <a:rPr sz="1300" spc="0" dirty="0">
                <a:solidFill>
                  <a:srgbClr val="585858"/>
                </a:solidFill>
                <a:latin typeface="Apex New PS Medium Proportional" pitchFamily="50" charset="0"/>
                <a:cs typeface="Calibri"/>
              </a:rPr>
              <a:t>año </a:t>
            </a:r>
            <a:r>
              <a:rPr sz="1300" spc="50" dirty="0">
                <a:solidFill>
                  <a:srgbClr val="585858"/>
                </a:solidFill>
                <a:latin typeface="Apex New PS Medium Proportional" pitchFamily="50" charset="0"/>
                <a:cs typeface="Calibri"/>
              </a:rPr>
              <a:t>se </a:t>
            </a:r>
            <a:r>
              <a:rPr sz="1300" spc="15" dirty="0">
                <a:solidFill>
                  <a:srgbClr val="585858"/>
                </a:solidFill>
                <a:latin typeface="Apex New PS Medium Proportional" pitchFamily="50" charset="0"/>
                <a:cs typeface="Calibri"/>
              </a:rPr>
              <a:t>realizaron </a:t>
            </a:r>
            <a:r>
              <a:rPr sz="1300" spc="50" dirty="0">
                <a:solidFill>
                  <a:srgbClr val="585858"/>
                </a:solidFill>
                <a:latin typeface="Apex New PS Medium Proportional" pitchFamily="50" charset="0"/>
                <a:cs typeface="Calibri"/>
              </a:rPr>
              <a:t>las  </a:t>
            </a:r>
            <a:r>
              <a:rPr sz="1300" spc="25" dirty="0">
                <a:solidFill>
                  <a:srgbClr val="585858"/>
                </a:solidFill>
                <a:latin typeface="Apex New PS Medium Proportional" pitchFamily="50" charset="0"/>
                <a:cs typeface="Calibri"/>
              </a:rPr>
              <a:t>auditorias </a:t>
            </a:r>
            <a:r>
              <a:rPr sz="1300" spc="100" dirty="0">
                <a:solidFill>
                  <a:srgbClr val="585858"/>
                </a:solidFill>
                <a:latin typeface="Apex New PS Medium Proportional" pitchFamily="50" charset="0"/>
                <a:cs typeface="Calibri"/>
              </a:rPr>
              <a:t>AVSEC </a:t>
            </a:r>
            <a:r>
              <a:rPr sz="1300" spc="10" dirty="0">
                <a:solidFill>
                  <a:srgbClr val="585858"/>
                </a:solidFill>
                <a:latin typeface="Apex New PS Medium Proportional" pitchFamily="50" charset="0"/>
                <a:cs typeface="Calibri"/>
              </a:rPr>
              <a:t>de </a:t>
            </a:r>
            <a:r>
              <a:rPr sz="1300" spc="25" dirty="0">
                <a:solidFill>
                  <a:srgbClr val="585858"/>
                </a:solidFill>
                <a:latin typeface="Apex New PS Medium Proportional" pitchFamily="50" charset="0"/>
                <a:cs typeface="Calibri"/>
              </a:rPr>
              <a:t>la </a:t>
            </a:r>
            <a:r>
              <a:rPr sz="1300" spc="110" dirty="0">
                <a:solidFill>
                  <a:srgbClr val="585858"/>
                </a:solidFill>
                <a:latin typeface="Apex New PS Medium Proportional" pitchFamily="50" charset="0"/>
                <a:cs typeface="Calibri"/>
              </a:rPr>
              <a:t>TSA </a:t>
            </a:r>
            <a:r>
              <a:rPr sz="1300" spc="55" dirty="0">
                <a:solidFill>
                  <a:srgbClr val="585858"/>
                </a:solidFill>
                <a:latin typeface="Apex New PS Medium Proportional" pitchFamily="50" charset="0"/>
                <a:cs typeface="Calibri"/>
              </a:rPr>
              <a:t>y </a:t>
            </a:r>
            <a:r>
              <a:rPr sz="1300" spc="25" dirty="0">
                <a:solidFill>
                  <a:srgbClr val="585858"/>
                </a:solidFill>
                <a:latin typeface="Apex New PS Medium Proportional" pitchFamily="50" charset="0"/>
                <a:cs typeface="Calibri"/>
              </a:rPr>
              <a:t>DGAC,no </a:t>
            </a:r>
            <a:r>
              <a:rPr sz="1300" spc="15" dirty="0">
                <a:solidFill>
                  <a:srgbClr val="585858"/>
                </a:solidFill>
                <a:latin typeface="Apex New PS Medium Proportional" pitchFamily="50" charset="0"/>
                <a:cs typeface="Calibri"/>
              </a:rPr>
              <a:t>encontrándose  </a:t>
            </a:r>
            <a:r>
              <a:rPr sz="1300" spc="25" dirty="0">
                <a:solidFill>
                  <a:srgbClr val="585858"/>
                </a:solidFill>
                <a:latin typeface="Apex New PS Medium Proportional" pitchFamily="50" charset="0"/>
                <a:cs typeface="Calibri"/>
              </a:rPr>
              <a:t>observaciones </a:t>
            </a:r>
            <a:r>
              <a:rPr sz="1300" spc="35" dirty="0">
                <a:solidFill>
                  <a:srgbClr val="585858"/>
                </a:solidFill>
                <a:latin typeface="Apex New PS Medium Proportional" pitchFamily="50" charset="0"/>
                <a:cs typeface="Calibri"/>
              </a:rPr>
              <a:t>críticas </a:t>
            </a:r>
            <a:r>
              <a:rPr sz="1300" spc="15" dirty="0">
                <a:solidFill>
                  <a:srgbClr val="585858"/>
                </a:solidFill>
                <a:latin typeface="Apex New PS Medium Proportional" pitchFamily="50" charset="0"/>
                <a:cs typeface="Calibri"/>
              </a:rPr>
              <a:t>ante </a:t>
            </a:r>
            <a:r>
              <a:rPr sz="1300" spc="30" dirty="0">
                <a:solidFill>
                  <a:srgbClr val="585858"/>
                </a:solidFill>
                <a:latin typeface="Apex New PS Medium Proportional" pitchFamily="50" charset="0"/>
                <a:cs typeface="Calibri"/>
              </a:rPr>
              <a:t>situaciones </a:t>
            </a:r>
            <a:r>
              <a:rPr sz="1300" spc="10" dirty="0">
                <a:solidFill>
                  <a:srgbClr val="585858"/>
                </a:solidFill>
                <a:latin typeface="Apex New PS Medium Proportional" pitchFamily="50" charset="0"/>
                <a:cs typeface="Calibri"/>
              </a:rPr>
              <a:t>de </a:t>
            </a:r>
            <a:r>
              <a:rPr sz="1300" spc="25" dirty="0">
                <a:solidFill>
                  <a:srgbClr val="585858"/>
                </a:solidFill>
                <a:latin typeface="Apex New PS Medium Proportional" pitchFamily="50" charset="0"/>
                <a:cs typeface="Calibri"/>
              </a:rPr>
              <a:t>interferencia  ilícita.</a:t>
            </a:r>
            <a:endParaRPr sz="1300">
              <a:latin typeface="Apex New PS Medium Proportional" pitchFamily="50" charset="0"/>
              <a:cs typeface="Calibri"/>
            </a:endParaRPr>
          </a:p>
        </p:txBody>
      </p:sp>
      <p:sp>
        <p:nvSpPr>
          <p:cNvPr id="95" name="object 43"/>
          <p:cNvSpPr txBox="1"/>
          <p:nvPr/>
        </p:nvSpPr>
        <p:spPr>
          <a:xfrm>
            <a:off x="7107167" y="3341986"/>
            <a:ext cx="4972050" cy="1032077"/>
          </a:xfrm>
          <a:prstGeom prst="rect">
            <a:avLst/>
          </a:prstGeom>
        </p:spPr>
        <p:txBody>
          <a:bodyPr vert="horz" wrap="square" lIns="0" tIns="7620" rIns="0" bIns="0" rtlCol="0">
            <a:spAutoFit/>
          </a:bodyPr>
          <a:lstStyle/>
          <a:p>
            <a:pPr marL="12700" marR="5080" algn="just">
              <a:lnSpc>
                <a:spcPct val="102600"/>
              </a:lnSpc>
              <a:spcBef>
                <a:spcPts val="60"/>
              </a:spcBef>
            </a:pPr>
            <a:r>
              <a:rPr sz="1300" spc="75" dirty="0">
                <a:solidFill>
                  <a:srgbClr val="585858"/>
                </a:solidFill>
                <a:latin typeface="Apex New PS Medium Proportional" pitchFamily="50" charset="0"/>
                <a:cs typeface="Calibri"/>
              </a:rPr>
              <a:t>La </a:t>
            </a:r>
            <a:r>
              <a:rPr sz="1300" spc="25" dirty="0">
                <a:solidFill>
                  <a:srgbClr val="585858"/>
                </a:solidFill>
                <a:latin typeface="Apex New PS Medium Proportional" pitchFamily="50" charset="0"/>
                <a:cs typeface="Calibri"/>
              </a:rPr>
              <a:t>actualización </a:t>
            </a:r>
            <a:r>
              <a:rPr sz="1300" spc="15" dirty="0">
                <a:solidFill>
                  <a:srgbClr val="585858"/>
                </a:solidFill>
                <a:latin typeface="Apex New PS Medium Proportional" pitchFamily="50" charset="0"/>
                <a:cs typeface="Calibri"/>
              </a:rPr>
              <a:t>del </a:t>
            </a:r>
            <a:r>
              <a:rPr sz="1300" spc="35" dirty="0">
                <a:solidFill>
                  <a:srgbClr val="585858"/>
                </a:solidFill>
                <a:latin typeface="Apex New PS Medium Proportional" pitchFamily="50" charset="0"/>
                <a:cs typeface="Calibri"/>
              </a:rPr>
              <a:t>Estudio </a:t>
            </a:r>
            <a:r>
              <a:rPr sz="1300" spc="10" dirty="0">
                <a:solidFill>
                  <a:srgbClr val="585858"/>
                </a:solidFill>
                <a:latin typeface="Apex New PS Medium Proportional" pitchFamily="50" charset="0"/>
                <a:cs typeface="Calibri"/>
              </a:rPr>
              <a:t>de </a:t>
            </a:r>
            <a:r>
              <a:rPr sz="1300" spc="35" dirty="0">
                <a:solidFill>
                  <a:srgbClr val="585858"/>
                </a:solidFill>
                <a:latin typeface="Apex New PS Medium Proportional" pitchFamily="50" charset="0"/>
                <a:cs typeface="Calibri"/>
              </a:rPr>
              <a:t>Seguridad </a:t>
            </a:r>
            <a:r>
              <a:rPr sz="1300" spc="25" dirty="0">
                <a:solidFill>
                  <a:srgbClr val="585858"/>
                </a:solidFill>
                <a:latin typeface="Apex New PS Medium Proportional" pitchFamily="50" charset="0"/>
                <a:cs typeface="Calibri"/>
              </a:rPr>
              <a:t>realizado </a:t>
            </a:r>
            <a:r>
              <a:rPr sz="1300" spc="5" dirty="0">
                <a:solidFill>
                  <a:srgbClr val="585858"/>
                </a:solidFill>
                <a:latin typeface="Apex New PS Medium Proportional" pitchFamily="50" charset="0"/>
                <a:cs typeface="Calibri"/>
              </a:rPr>
              <a:t>por </a:t>
            </a:r>
            <a:r>
              <a:rPr sz="1300" spc="25" dirty="0">
                <a:solidFill>
                  <a:srgbClr val="585858"/>
                </a:solidFill>
                <a:latin typeface="Apex New PS Medium Proportional" pitchFamily="50" charset="0"/>
                <a:cs typeface="Calibri"/>
              </a:rPr>
              <a:t>la </a:t>
            </a:r>
            <a:r>
              <a:rPr sz="1300" spc="15" dirty="0">
                <a:solidFill>
                  <a:srgbClr val="585858"/>
                </a:solidFill>
                <a:latin typeface="Apex New PS Medium Proportional" pitchFamily="50" charset="0"/>
                <a:cs typeface="Calibri"/>
              </a:rPr>
              <a:t>Gerencia </a:t>
            </a:r>
            <a:r>
              <a:rPr sz="1300" spc="10" dirty="0">
                <a:solidFill>
                  <a:srgbClr val="585858"/>
                </a:solidFill>
                <a:latin typeface="Apex New PS Medium Proportional" pitchFamily="50" charset="0"/>
                <a:cs typeface="Calibri"/>
              </a:rPr>
              <a:t>de  </a:t>
            </a:r>
            <a:r>
              <a:rPr sz="1300" spc="35" dirty="0">
                <a:solidFill>
                  <a:srgbClr val="585858"/>
                </a:solidFill>
                <a:latin typeface="Apex New PS Medium Proportional" pitchFamily="50" charset="0"/>
                <a:cs typeface="Calibri"/>
              </a:rPr>
              <a:t>Seguridad</a:t>
            </a:r>
            <a:r>
              <a:rPr sz="1300" spc="-30" dirty="0">
                <a:solidFill>
                  <a:srgbClr val="585858"/>
                </a:solidFill>
                <a:latin typeface="Apex New PS Medium Proportional" pitchFamily="50" charset="0"/>
                <a:cs typeface="Calibri"/>
              </a:rPr>
              <a:t> </a:t>
            </a:r>
            <a:r>
              <a:rPr sz="1300" spc="10" dirty="0">
                <a:solidFill>
                  <a:srgbClr val="585858"/>
                </a:solidFill>
                <a:latin typeface="Apex New PS Medium Proportional" pitchFamily="50" charset="0"/>
                <a:cs typeface="Calibri"/>
              </a:rPr>
              <a:t>de</a:t>
            </a:r>
            <a:r>
              <a:rPr sz="1300" spc="-30" dirty="0">
                <a:solidFill>
                  <a:srgbClr val="585858"/>
                </a:solidFill>
                <a:latin typeface="Apex New PS Medium Proportional" pitchFamily="50" charset="0"/>
                <a:cs typeface="Calibri"/>
              </a:rPr>
              <a:t> </a:t>
            </a:r>
            <a:r>
              <a:rPr sz="1300" spc="55" dirty="0">
                <a:solidFill>
                  <a:srgbClr val="585858"/>
                </a:solidFill>
                <a:latin typeface="Apex New PS Medium Proportional" pitchFamily="50" charset="0"/>
                <a:cs typeface="Calibri"/>
              </a:rPr>
              <a:t>LAP,</a:t>
            </a:r>
            <a:r>
              <a:rPr sz="1300" spc="-30" dirty="0">
                <a:solidFill>
                  <a:srgbClr val="585858"/>
                </a:solidFill>
                <a:latin typeface="Apex New PS Medium Proportional" pitchFamily="50" charset="0"/>
                <a:cs typeface="Calibri"/>
              </a:rPr>
              <a:t> </a:t>
            </a:r>
            <a:r>
              <a:rPr sz="1300" spc="5" dirty="0">
                <a:solidFill>
                  <a:srgbClr val="585858"/>
                </a:solidFill>
                <a:latin typeface="Apex New PS Medium Proportional" pitchFamily="50" charset="0"/>
                <a:cs typeface="Calibri"/>
              </a:rPr>
              <a:t>ha</a:t>
            </a:r>
            <a:r>
              <a:rPr sz="1300" spc="-30" dirty="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permitido</a:t>
            </a:r>
            <a:r>
              <a:rPr sz="1300" spc="-30" dirty="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ampliar</a:t>
            </a:r>
            <a:r>
              <a:rPr sz="1300" spc="-30"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la</a:t>
            </a:r>
            <a:r>
              <a:rPr sz="1300" spc="-30" dirty="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cobertura</a:t>
            </a:r>
            <a:r>
              <a:rPr sz="1300" spc="-30"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sobre</a:t>
            </a:r>
            <a:r>
              <a:rPr sz="1300" spc="-30" dirty="0">
                <a:solidFill>
                  <a:srgbClr val="585858"/>
                </a:solidFill>
                <a:latin typeface="Apex New PS Medium Proportional" pitchFamily="50" charset="0"/>
                <a:cs typeface="Calibri"/>
              </a:rPr>
              <a:t> </a:t>
            </a:r>
            <a:r>
              <a:rPr sz="1300" spc="35" dirty="0">
                <a:solidFill>
                  <a:srgbClr val="585858"/>
                </a:solidFill>
                <a:latin typeface="Apex New PS Medium Proportional" pitchFamily="50" charset="0"/>
                <a:cs typeface="Calibri"/>
              </a:rPr>
              <a:t>los</a:t>
            </a:r>
            <a:r>
              <a:rPr sz="1300" spc="-30" dirty="0">
                <a:solidFill>
                  <a:srgbClr val="585858"/>
                </a:solidFill>
                <a:latin typeface="Apex New PS Medium Proportional" pitchFamily="50" charset="0"/>
                <a:cs typeface="Calibri"/>
              </a:rPr>
              <a:t> </a:t>
            </a:r>
            <a:r>
              <a:rPr sz="1300" spc="35" dirty="0">
                <a:solidFill>
                  <a:srgbClr val="585858"/>
                </a:solidFill>
                <a:latin typeface="Apex New PS Medium Proportional" pitchFamily="50" charset="0"/>
                <a:cs typeface="Calibri"/>
              </a:rPr>
              <a:t>posibles  </a:t>
            </a:r>
            <a:r>
              <a:rPr sz="1300" spc="40" dirty="0">
                <a:solidFill>
                  <a:srgbClr val="585858"/>
                </a:solidFill>
                <a:latin typeface="Apex New PS Medium Proportional" pitchFamily="50" charset="0"/>
                <a:cs typeface="Calibri"/>
              </a:rPr>
              <a:t>riesgos</a:t>
            </a:r>
            <a:r>
              <a:rPr sz="1300" spc="-35" dirty="0">
                <a:solidFill>
                  <a:srgbClr val="585858"/>
                </a:solidFill>
                <a:latin typeface="Apex New PS Medium Proportional" pitchFamily="50" charset="0"/>
                <a:cs typeface="Calibri"/>
              </a:rPr>
              <a:t> </a:t>
            </a:r>
            <a:r>
              <a:rPr sz="1300" spc="5" dirty="0">
                <a:solidFill>
                  <a:srgbClr val="585858"/>
                </a:solidFill>
                <a:latin typeface="Apex New PS Medium Proportional" pitchFamily="50" charset="0"/>
                <a:cs typeface="Calibri"/>
              </a:rPr>
              <a:t>que</a:t>
            </a:r>
            <a:r>
              <a:rPr sz="1300" spc="-35" dirty="0">
                <a:solidFill>
                  <a:srgbClr val="585858"/>
                </a:solidFill>
                <a:latin typeface="Apex New PS Medium Proportional" pitchFamily="50" charset="0"/>
                <a:cs typeface="Calibri"/>
              </a:rPr>
              <a:t> </a:t>
            </a:r>
            <a:r>
              <a:rPr sz="1300" spc="50" dirty="0">
                <a:solidFill>
                  <a:srgbClr val="585858"/>
                </a:solidFill>
                <a:latin typeface="Apex New PS Medium Proportional" pitchFamily="50" charset="0"/>
                <a:cs typeface="Calibri"/>
              </a:rPr>
              <a:t>se</a:t>
            </a:r>
            <a:r>
              <a:rPr sz="1300" spc="-35" dirty="0">
                <a:solidFill>
                  <a:srgbClr val="585858"/>
                </a:solidFill>
                <a:latin typeface="Apex New PS Medium Proportional" pitchFamily="50" charset="0"/>
                <a:cs typeface="Calibri"/>
              </a:rPr>
              <a:t> </a:t>
            </a:r>
            <a:r>
              <a:rPr sz="1300" spc="5" dirty="0">
                <a:solidFill>
                  <a:srgbClr val="585858"/>
                </a:solidFill>
                <a:latin typeface="Apex New PS Medium Proportional" pitchFamily="50" charset="0"/>
                <a:cs typeface="Calibri"/>
              </a:rPr>
              <a:t>pueden</a:t>
            </a:r>
            <a:r>
              <a:rPr sz="1300" spc="-35" dirty="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generar</a:t>
            </a:r>
            <a:r>
              <a:rPr sz="1300" spc="-35" dirty="0">
                <a:solidFill>
                  <a:srgbClr val="585858"/>
                </a:solidFill>
                <a:latin typeface="Apex New PS Medium Proportional" pitchFamily="50" charset="0"/>
                <a:cs typeface="Calibri"/>
              </a:rPr>
              <a:t> </a:t>
            </a:r>
            <a:r>
              <a:rPr sz="1300" spc="5" dirty="0">
                <a:solidFill>
                  <a:srgbClr val="585858"/>
                </a:solidFill>
                <a:latin typeface="Apex New PS Medium Proportional" pitchFamily="50" charset="0"/>
                <a:cs typeface="Calibri"/>
              </a:rPr>
              <a:t>por</a:t>
            </a:r>
            <a:r>
              <a:rPr sz="1300" spc="-35" dirty="0">
                <a:solidFill>
                  <a:srgbClr val="585858"/>
                </a:solidFill>
                <a:latin typeface="Apex New PS Medium Proportional" pitchFamily="50" charset="0"/>
                <a:cs typeface="Calibri"/>
              </a:rPr>
              <a:t> </a:t>
            </a:r>
            <a:r>
              <a:rPr sz="1300" spc="50" dirty="0">
                <a:solidFill>
                  <a:srgbClr val="585858"/>
                </a:solidFill>
                <a:latin typeface="Apex New PS Medium Proportional" pitchFamily="50" charset="0"/>
                <a:cs typeface="Calibri"/>
              </a:rPr>
              <a:t>las</a:t>
            </a:r>
            <a:r>
              <a:rPr sz="1300" spc="-35" dirty="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condiciones</a:t>
            </a:r>
            <a:r>
              <a:rPr sz="1300" spc="-35" dirty="0">
                <a:solidFill>
                  <a:srgbClr val="585858"/>
                </a:solidFill>
                <a:latin typeface="Apex New PS Medium Proportional" pitchFamily="50" charset="0"/>
                <a:cs typeface="Calibri"/>
              </a:rPr>
              <a:t> </a:t>
            </a:r>
            <a:r>
              <a:rPr sz="1300" spc="5" dirty="0">
                <a:solidFill>
                  <a:srgbClr val="585858"/>
                </a:solidFill>
                <a:latin typeface="Apex New PS Medium Proportional" pitchFamily="50" charset="0"/>
                <a:cs typeface="Calibri"/>
              </a:rPr>
              <a:t>que</a:t>
            </a:r>
            <a:r>
              <a:rPr sz="1300" spc="-35" dirty="0">
                <a:solidFill>
                  <a:srgbClr val="585858"/>
                </a:solidFill>
                <a:latin typeface="Apex New PS Medium Proportional" pitchFamily="50" charset="0"/>
                <a:cs typeface="Calibri"/>
              </a:rPr>
              <a:t> </a:t>
            </a:r>
            <a:r>
              <a:rPr sz="1300" spc="50" dirty="0">
                <a:solidFill>
                  <a:srgbClr val="585858"/>
                </a:solidFill>
                <a:latin typeface="Apex New PS Medium Proportional" pitchFamily="50" charset="0"/>
                <a:cs typeface="Calibri"/>
              </a:rPr>
              <a:t>se</a:t>
            </a:r>
            <a:r>
              <a:rPr sz="1300" spc="-35" dirty="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originan</a:t>
            </a:r>
            <a:endParaRPr sz="1300" dirty="0">
              <a:latin typeface="Apex New PS Medium Proportional" pitchFamily="50" charset="0"/>
              <a:cs typeface="Calibri"/>
            </a:endParaRPr>
          </a:p>
          <a:p>
            <a:pPr marL="12700" algn="just">
              <a:lnSpc>
                <a:spcPct val="100000"/>
              </a:lnSpc>
              <a:spcBef>
                <a:spcPts val="40"/>
              </a:spcBef>
            </a:pPr>
            <a:r>
              <a:rPr sz="1300" spc="0" dirty="0">
                <a:solidFill>
                  <a:srgbClr val="585858"/>
                </a:solidFill>
                <a:latin typeface="Apex New PS Medium Proportional" pitchFamily="50" charset="0"/>
                <a:cs typeface="Calibri"/>
              </a:rPr>
              <a:t>en</a:t>
            </a:r>
            <a:r>
              <a:rPr sz="1300" spc="-35" dirty="0">
                <a:solidFill>
                  <a:srgbClr val="585858"/>
                </a:solidFill>
                <a:latin typeface="Apex New PS Medium Proportional" pitchFamily="50" charset="0"/>
                <a:cs typeface="Calibri"/>
              </a:rPr>
              <a:t> </a:t>
            </a:r>
            <a:r>
              <a:rPr sz="1300" spc="50" dirty="0">
                <a:solidFill>
                  <a:srgbClr val="585858"/>
                </a:solidFill>
                <a:latin typeface="Apex New PS Medium Proportional" pitchFamily="50" charset="0"/>
                <a:cs typeface="Calibri"/>
              </a:rPr>
              <a:t>las</a:t>
            </a:r>
            <a:r>
              <a:rPr sz="1300" spc="-35"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zonas</a:t>
            </a:r>
            <a:r>
              <a:rPr sz="1300" spc="-35"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colindantes</a:t>
            </a:r>
            <a:r>
              <a:rPr sz="1300" spc="-35"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al</a:t>
            </a:r>
            <a:r>
              <a:rPr sz="1300" spc="-35" dirty="0">
                <a:solidFill>
                  <a:srgbClr val="585858"/>
                </a:solidFill>
                <a:latin typeface="Apex New PS Medium Proportional" pitchFamily="50" charset="0"/>
                <a:cs typeface="Calibri"/>
              </a:rPr>
              <a:t> </a:t>
            </a:r>
            <a:r>
              <a:rPr sz="1300" spc="5" dirty="0">
                <a:solidFill>
                  <a:srgbClr val="585858"/>
                </a:solidFill>
                <a:latin typeface="Apex New PS Medium Proportional" pitchFamily="50" charset="0"/>
                <a:cs typeface="Calibri"/>
              </a:rPr>
              <a:t>aeropuerto.</a:t>
            </a:r>
            <a:endParaRPr sz="1300" dirty="0">
              <a:latin typeface="Apex New PS Medium Proportional" pitchFamily="50" charset="0"/>
              <a:cs typeface="Calibri"/>
            </a:endParaRPr>
          </a:p>
        </p:txBody>
      </p:sp>
      <p:sp>
        <p:nvSpPr>
          <p:cNvPr id="96" name="object 44"/>
          <p:cNvSpPr txBox="1"/>
          <p:nvPr/>
        </p:nvSpPr>
        <p:spPr>
          <a:xfrm>
            <a:off x="7107167" y="4643304"/>
            <a:ext cx="4972685" cy="833755"/>
          </a:xfrm>
          <a:prstGeom prst="rect">
            <a:avLst/>
          </a:prstGeom>
        </p:spPr>
        <p:txBody>
          <a:bodyPr vert="horz" wrap="square" lIns="0" tIns="7620" rIns="0" bIns="0" rtlCol="0">
            <a:spAutoFit/>
          </a:bodyPr>
          <a:lstStyle/>
          <a:p>
            <a:pPr marL="12700" marR="5080" algn="just">
              <a:lnSpc>
                <a:spcPct val="102600"/>
              </a:lnSpc>
              <a:spcBef>
                <a:spcPts val="60"/>
              </a:spcBef>
            </a:pPr>
            <a:r>
              <a:rPr sz="1300" spc="90" dirty="0">
                <a:solidFill>
                  <a:srgbClr val="585858"/>
                </a:solidFill>
                <a:latin typeface="Apex New PS Medium Proportional" pitchFamily="50" charset="0"/>
                <a:cs typeface="Calibri"/>
              </a:rPr>
              <a:t>LAP </a:t>
            </a:r>
            <a:r>
              <a:rPr sz="1300" spc="15" dirty="0">
                <a:solidFill>
                  <a:srgbClr val="585858"/>
                </a:solidFill>
                <a:latin typeface="Apex New PS Medium Proportional" pitchFamily="50" charset="0"/>
                <a:cs typeface="Calibri"/>
              </a:rPr>
              <a:t>obtuvo </a:t>
            </a:r>
            <a:r>
              <a:rPr sz="1300" spc="25" dirty="0">
                <a:solidFill>
                  <a:srgbClr val="585858"/>
                </a:solidFill>
                <a:latin typeface="Apex New PS Medium Proportional" pitchFamily="50" charset="0"/>
                <a:cs typeface="Calibri"/>
              </a:rPr>
              <a:t>el </a:t>
            </a:r>
            <a:r>
              <a:rPr sz="1300" spc="30" dirty="0">
                <a:solidFill>
                  <a:srgbClr val="585858"/>
                </a:solidFill>
                <a:latin typeface="Apex New PS Medium Proportional" pitchFamily="50" charset="0"/>
                <a:cs typeface="Calibri"/>
              </a:rPr>
              <a:t>Certificado </a:t>
            </a:r>
            <a:r>
              <a:rPr sz="1300" spc="10" dirty="0">
                <a:solidFill>
                  <a:srgbClr val="585858"/>
                </a:solidFill>
                <a:latin typeface="Apex New PS Medium Proportional" pitchFamily="50" charset="0"/>
                <a:cs typeface="Calibri"/>
              </a:rPr>
              <a:t>de </a:t>
            </a:r>
            <a:r>
              <a:rPr sz="1300" spc="25" dirty="0">
                <a:solidFill>
                  <a:srgbClr val="585858"/>
                </a:solidFill>
                <a:latin typeface="Apex New PS Medium Proportional" pitchFamily="50" charset="0"/>
                <a:cs typeface="Calibri"/>
              </a:rPr>
              <a:t>Inspección Técnica </a:t>
            </a:r>
            <a:r>
              <a:rPr sz="1300" spc="10" dirty="0">
                <a:solidFill>
                  <a:srgbClr val="585858"/>
                </a:solidFill>
                <a:latin typeface="Apex New PS Medium Proportional" pitchFamily="50" charset="0"/>
                <a:cs typeface="Calibri"/>
              </a:rPr>
              <a:t>de </a:t>
            </a:r>
            <a:r>
              <a:rPr sz="1300" spc="35" dirty="0">
                <a:solidFill>
                  <a:srgbClr val="585858"/>
                </a:solidFill>
                <a:latin typeface="Apex New PS Medium Proportional" pitchFamily="50" charset="0"/>
                <a:cs typeface="Calibri"/>
              </a:rPr>
              <a:t>Seguridad </a:t>
            </a:r>
            <a:r>
              <a:rPr sz="1300" spc="0" dirty="0">
                <a:solidFill>
                  <a:srgbClr val="585858"/>
                </a:solidFill>
                <a:latin typeface="Apex New PS Medium Proportional" pitchFamily="50" charset="0"/>
                <a:cs typeface="Calibri"/>
              </a:rPr>
              <a:t>en  </a:t>
            </a:r>
            <a:r>
              <a:rPr sz="1300" spc="35" dirty="0">
                <a:solidFill>
                  <a:srgbClr val="585858"/>
                </a:solidFill>
                <a:latin typeface="Apex New PS Medium Proportional" pitchFamily="50" charset="0"/>
                <a:cs typeface="Calibri"/>
              </a:rPr>
              <a:t>Edificaciones </a:t>
            </a:r>
            <a:r>
              <a:rPr sz="1300" dirty="0">
                <a:solidFill>
                  <a:srgbClr val="585858"/>
                </a:solidFill>
                <a:latin typeface="Apex New PS Medium Proportional" pitchFamily="50" charset="0"/>
                <a:cs typeface="Calibri"/>
              </a:rPr>
              <a:t>– </a:t>
            </a:r>
            <a:r>
              <a:rPr sz="1300" spc="75" dirty="0">
                <a:solidFill>
                  <a:srgbClr val="585858"/>
                </a:solidFill>
                <a:latin typeface="Apex New PS Medium Proportional" pitchFamily="50" charset="0"/>
                <a:cs typeface="Calibri"/>
              </a:rPr>
              <a:t>DETALLE, </a:t>
            </a:r>
            <a:r>
              <a:rPr sz="1300" spc="25" dirty="0">
                <a:solidFill>
                  <a:srgbClr val="585858"/>
                </a:solidFill>
                <a:latin typeface="Apex New PS Medium Proportional" pitchFamily="50" charset="0"/>
                <a:cs typeface="Calibri"/>
              </a:rPr>
              <a:t>el </a:t>
            </a:r>
            <a:r>
              <a:rPr sz="1300" spc="15" dirty="0">
                <a:solidFill>
                  <a:srgbClr val="585858"/>
                </a:solidFill>
                <a:latin typeface="Apex New PS Medium Proportional" pitchFamily="50" charset="0"/>
                <a:cs typeface="Calibri"/>
              </a:rPr>
              <a:t>cual </a:t>
            </a:r>
            <a:r>
              <a:rPr sz="1300" spc="50" dirty="0">
                <a:solidFill>
                  <a:srgbClr val="585858"/>
                </a:solidFill>
                <a:latin typeface="Apex New PS Medium Proportional" pitchFamily="50" charset="0"/>
                <a:cs typeface="Calibri"/>
              </a:rPr>
              <a:t>es </a:t>
            </a:r>
            <a:r>
              <a:rPr sz="1300" spc="15" dirty="0">
                <a:solidFill>
                  <a:srgbClr val="585858"/>
                </a:solidFill>
                <a:latin typeface="Apex New PS Medium Proportional" pitchFamily="50" charset="0"/>
                <a:cs typeface="Calibri"/>
              </a:rPr>
              <a:t>emitido </a:t>
            </a:r>
            <a:r>
              <a:rPr sz="1300" spc="5" dirty="0">
                <a:solidFill>
                  <a:srgbClr val="585858"/>
                </a:solidFill>
                <a:latin typeface="Apex New PS Medium Proportional" pitchFamily="50" charset="0"/>
                <a:cs typeface="Calibri"/>
              </a:rPr>
              <a:t>por </a:t>
            </a:r>
            <a:r>
              <a:rPr sz="1300" spc="35" dirty="0">
                <a:solidFill>
                  <a:srgbClr val="585858"/>
                </a:solidFill>
                <a:latin typeface="Apex New PS Medium Proportional" pitchFamily="50" charset="0"/>
                <a:cs typeface="Calibri"/>
              </a:rPr>
              <a:t>Defensa </a:t>
            </a:r>
            <a:r>
              <a:rPr sz="1300" spc="40" dirty="0">
                <a:solidFill>
                  <a:srgbClr val="585858"/>
                </a:solidFill>
                <a:latin typeface="Apex New PS Medium Proportional" pitchFamily="50" charset="0"/>
                <a:cs typeface="Calibri"/>
              </a:rPr>
              <a:t>Civil </a:t>
            </a:r>
            <a:r>
              <a:rPr sz="1300" spc="10" dirty="0">
                <a:solidFill>
                  <a:srgbClr val="585858"/>
                </a:solidFill>
                <a:latin typeface="Apex New PS Medium Proportional" pitchFamily="50" charset="0"/>
                <a:cs typeface="Calibri"/>
              </a:rPr>
              <a:t>de </a:t>
            </a:r>
            <a:r>
              <a:rPr sz="1300" spc="25" dirty="0">
                <a:solidFill>
                  <a:srgbClr val="585858"/>
                </a:solidFill>
                <a:latin typeface="Apex New PS Medium Proportional" pitchFamily="50" charset="0"/>
                <a:cs typeface="Calibri"/>
              </a:rPr>
              <a:t>la  </a:t>
            </a:r>
            <a:r>
              <a:rPr sz="1300" spc="10" dirty="0">
                <a:solidFill>
                  <a:srgbClr val="585858"/>
                </a:solidFill>
                <a:latin typeface="Apex New PS Medium Proportional" pitchFamily="50" charset="0"/>
                <a:cs typeface="Calibri"/>
              </a:rPr>
              <a:t>Municipalidad </a:t>
            </a:r>
            <a:r>
              <a:rPr sz="1300" spc="15" dirty="0">
                <a:solidFill>
                  <a:srgbClr val="585858"/>
                </a:solidFill>
                <a:latin typeface="Apex New PS Medium Proportional" pitchFamily="50" charset="0"/>
                <a:cs typeface="Calibri"/>
              </a:rPr>
              <a:t>del </a:t>
            </a:r>
            <a:r>
              <a:rPr sz="1300" spc="25" dirty="0">
                <a:solidFill>
                  <a:srgbClr val="585858"/>
                </a:solidFill>
                <a:latin typeface="Apex New PS Medium Proportional" pitchFamily="50" charset="0"/>
                <a:cs typeface="Calibri"/>
              </a:rPr>
              <a:t>Callao</a:t>
            </a:r>
            <a:r>
              <a:rPr sz="1300" spc="350" dirty="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para </a:t>
            </a:r>
            <a:r>
              <a:rPr sz="1300" spc="50" dirty="0">
                <a:solidFill>
                  <a:srgbClr val="585858"/>
                </a:solidFill>
                <a:latin typeface="Apex New PS Medium Proportional" pitchFamily="50" charset="0"/>
                <a:cs typeface="Calibri"/>
              </a:rPr>
              <a:t>las </a:t>
            </a:r>
            <a:r>
              <a:rPr sz="1300" spc="25" dirty="0">
                <a:solidFill>
                  <a:srgbClr val="585858"/>
                </a:solidFill>
                <a:latin typeface="Apex New PS Medium Proportional" pitchFamily="50" charset="0"/>
                <a:cs typeface="Calibri"/>
              </a:rPr>
              <a:t>instalaciones</a:t>
            </a:r>
            <a:r>
              <a:rPr sz="1300" spc="350" dirty="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del Aeropuerto  </a:t>
            </a:r>
            <a:r>
              <a:rPr sz="1300" spc="10" dirty="0">
                <a:solidFill>
                  <a:srgbClr val="585858"/>
                </a:solidFill>
                <a:latin typeface="Apex New PS Medium Proportional" pitchFamily="50" charset="0"/>
                <a:cs typeface="Calibri"/>
              </a:rPr>
              <a:t>Internacional </a:t>
            </a:r>
            <a:r>
              <a:rPr sz="1300" spc="30" dirty="0">
                <a:solidFill>
                  <a:srgbClr val="585858"/>
                </a:solidFill>
                <a:latin typeface="Apex New PS Medium Proportional" pitchFamily="50" charset="0"/>
                <a:cs typeface="Calibri"/>
              </a:rPr>
              <a:t>Jorge</a:t>
            </a:r>
            <a:r>
              <a:rPr sz="1300" spc="-90"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Chávez.</a:t>
            </a:r>
            <a:endParaRPr sz="1300">
              <a:latin typeface="Apex New PS Medium Proportional" pitchFamily="50" charset="0"/>
              <a:cs typeface="Calibri"/>
            </a:endParaRPr>
          </a:p>
        </p:txBody>
      </p:sp>
      <p:sp>
        <p:nvSpPr>
          <p:cNvPr id="97" name="object 45"/>
          <p:cNvSpPr txBox="1"/>
          <p:nvPr/>
        </p:nvSpPr>
        <p:spPr>
          <a:xfrm>
            <a:off x="7107167" y="5799169"/>
            <a:ext cx="4972685" cy="833755"/>
          </a:xfrm>
          <a:prstGeom prst="rect">
            <a:avLst/>
          </a:prstGeom>
        </p:spPr>
        <p:txBody>
          <a:bodyPr vert="horz" wrap="square" lIns="0" tIns="7620" rIns="0" bIns="0" rtlCol="0">
            <a:spAutoFit/>
          </a:bodyPr>
          <a:lstStyle/>
          <a:p>
            <a:pPr marL="12700" marR="5080" algn="just">
              <a:lnSpc>
                <a:spcPct val="102600"/>
              </a:lnSpc>
              <a:spcBef>
                <a:spcPts val="60"/>
              </a:spcBef>
            </a:pPr>
            <a:r>
              <a:rPr sz="1300" spc="35" dirty="0">
                <a:solidFill>
                  <a:srgbClr val="585858"/>
                </a:solidFill>
                <a:latin typeface="Apex New PS Medium Proportional" pitchFamily="50" charset="0"/>
                <a:cs typeface="Calibri"/>
              </a:rPr>
              <a:t>Alto </a:t>
            </a:r>
            <a:r>
              <a:rPr sz="1300" spc="10" dirty="0">
                <a:solidFill>
                  <a:srgbClr val="585858"/>
                </a:solidFill>
                <a:latin typeface="Apex New PS Medium Proportional" pitchFamily="50" charset="0"/>
                <a:cs typeface="Calibri"/>
              </a:rPr>
              <a:t>compromiso de </a:t>
            </a:r>
            <a:r>
              <a:rPr sz="1300" spc="25" dirty="0">
                <a:solidFill>
                  <a:srgbClr val="585858"/>
                </a:solidFill>
                <a:latin typeface="Apex New PS Medium Proportional" pitchFamily="50" charset="0"/>
                <a:cs typeface="Calibri"/>
              </a:rPr>
              <a:t>la </a:t>
            </a:r>
            <a:r>
              <a:rPr sz="1300" spc="5" dirty="0">
                <a:solidFill>
                  <a:srgbClr val="585858"/>
                </a:solidFill>
                <a:latin typeface="Apex New PS Medium Proportional" pitchFamily="50" charset="0"/>
                <a:cs typeface="Calibri"/>
              </a:rPr>
              <a:t>comunidad </a:t>
            </a:r>
            <a:r>
              <a:rPr sz="1300" spc="15" dirty="0">
                <a:solidFill>
                  <a:srgbClr val="585858"/>
                </a:solidFill>
                <a:latin typeface="Apex New PS Medium Proportional" pitchFamily="50" charset="0"/>
                <a:cs typeface="Calibri"/>
              </a:rPr>
              <a:t>aeroportuaria </a:t>
            </a:r>
            <a:r>
              <a:rPr sz="1300" spc="0" dirty="0">
                <a:solidFill>
                  <a:srgbClr val="585858"/>
                </a:solidFill>
                <a:latin typeface="Apex New PS Medium Proportional" pitchFamily="50" charset="0"/>
                <a:cs typeface="Calibri"/>
              </a:rPr>
              <a:t>en </a:t>
            </a:r>
            <a:r>
              <a:rPr sz="1300" spc="30" dirty="0">
                <a:solidFill>
                  <a:srgbClr val="585858"/>
                </a:solidFill>
                <a:latin typeface="Apex New PS Medium Proportional" pitchFamily="50" charset="0"/>
                <a:cs typeface="Calibri"/>
              </a:rPr>
              <a:t>temas </a:t>
            </a:r>
            <a:r>
              <a:rPr sz="1300" spc="10" dirty="0">
                <a:solidFill>
                  <a:srgbClr val="585858"/>
                </a:solidFill>
                <a:latin typeface="Apex New PS Medium Proportional" pitchFamily="50" charset="0"/>
                <a:cs typeface="Calibri"/>
              </a:rPr>
              <a:t>de </a:t>
            </a:r>
            <a:r>
              <a:rPr sz="1300" spc="60" dirty="0">
                <a:solidFill>
                  <a:srgbClr val="585858"/>
                </a:solidFill>
                <a:latin typeface="Apex New PS Medium Proportional" pitchFamily="50" charset="0"/>
                <a:cs typeface="Calibri"/>
              </a:rPr>
              <a:t>SMS,  </a:t>
            </a:r>
            <a:r>
              <a:rPr sz="1300" spc="15" dirty="0">
                <a:solidFill>
                  <a:srgbClr val="585858"/>
                </a:solidFill>
                <a:latin typeface="Apex New PS Medium Proportional" pitchFamily="50" charset="0"/>
                <a:cs typeface="Calibri"/>
              </a:rPr>
              <a:t>generándose </a:t>
            </a:r>
            <a:r>
              <a:rPr sz="1300" spc="0" dirty="0">
                <a:solidFill>
                  <a:srgbClr val="585858"/>
                </a:solidFill>
                <a:latin typeface="Apex New PS Medium Proportional" pitchFamily="50" charset="0"/>
                <a:cs typeface="Calibri"/>
              </a:rPr>
              <a:t>en </a:t>
            </a:r>
            <a:r>
              <a:rPr sz="1300" spc="25" dirty="0">
                <a:solidFill>
                  <a:srgbClr val="585858"/>
                </a:solidFill>
                <a:latin typeface="Apex New PS Medium Proportional" pitchFamily="50" charset="0"/>
                <a:cs typeface="Calibri"/>
              </a:rPr>
              <a:t>el </a:t>
            </a:r>
            <a:r>
              <a:rPr sz="1300" spc="0" dirty="0">
                <a:solidFill>
                  <a:srgbClr val="585858"/>
                </a:solidFill>
                <a:latin typeface="Apex New PS Medium Proportional" pitchFamily="50" charset="0"/>
                <a:cs typeface="Calibri"/>
              </a:rPr>
              <a:t>año 2017 </a:t>
            </a:r>
            <a:r>
              <a:rPr sz="1300" spc="10" dirty="0">
                <a:solidFill>
                  <a:srgbClr val="585858"/>
                </a:solidFill>
                <a:latin typeface="Apex New PS Medium Proportional" pitchFamily="50" charset="0"/>
                <a:cs typeface="Calibri"/>
              </a:rPr>
              <a:t>cero </a:t>
            </a:r>
            <a:r>
              <a:rPr sz="1300" spc="25" dirty="0">
                <a:solidFill>
                  <a:srgbClr val="585858"/>
                </a:solidFill>
                <a:latin typeface="Apex New PS Medium Proportional" pitchFamily="50" charset="0"/>
                <a:cs typeface="Calibri"/>
              </a:rPr>
              <a:t>accidentes </a:t>
            </a:r>
            <a:r>
              <a:rPr sz="1300" spc="10" dirty="0">
                <a:solidFill>
                  <a:srgbClr val="585858"/>
                </a:solidFill>
                <a:latin typeface="Apex New PS Medium Proportional" pitchFamily="50" charset="0"/>
                <a:cs typeface="Calibri"/>
              </a:rPr>
              <a:t>de </a:t>
            </a:r>
            <a:r>
              <a:rPr sz="1300" spc="25" dirty="0">
                <a:solidFill>
                  <a:srgbClr val="585858"/>
                </a:solidFill>
                <a:latin typeface="Apex New PS Medium Proportional" pitchFamily="50" charset="0"/>
                <a:cs typeface="Calibri"/>
              </a:rPr>
              <a:t>aviación </a:t>
            </a:r>
            <a:r>
              <a:rPr sz="1300" spc="0" dirty="0">
                <a:solidFill>
                  <a:srgbClr val="585858"/>
                </a:solidFill>
                <a:latin typeface="Apex New PS Medium Proportional" pitchFamily="50" charset="0"/>
                <a:cs typeface="Calibri"/>
              </a:rPr>
              <a:t>en </a:t>
            </a:r>
            <a:r>
              <a:rPr sz="1300" spc="25" dirty="0">
                <a:solidFill>
                  <a:srgbClr val="585858"/>
                </a:solidFill>
                <a:latin typeface="Apex New PS Medium Proportional" pitchFamily="50" charset="0"/>
                <a:cs typeface="Calibri"/>
              </a:rPr>
              <a:t>el </a:t>
            </a:r>
            <a:r>
              <a:rPr sz="1300" spc="30" dirty="0">
                <a:solidFill>
                  <a:srgbClr val="585858"/>
                </a:solidFill>
                <a:latin typeface="Apex New PS Medium Proportional" pitchFamily="50" charset="0"/>
                <a:cs typeface="Calibri"/>
              </a:rPr>
              <a:t>AIJCH.  </a:t>
            </a:r>
            <a:r>
              <a:rPr sz="1300" spc="55" dirty="0">
                <a:solidFill>
                  <a:srgbClr val="585858"/>
                </a:solidFill>
                <a:latin typeface="Apex New PS Medium Proportional" pitchFamily="50" charset="0"/>
                <a:cs typeface="Calibri"/>
              </a:rPr>
              <a:t>Esto </a:t>
            </a:r>
            <a:r>
              <a:rPr sz="1300" spc="25" dirty="0">
                <a:solidFill>
                  <a:srgbClr val="585858"/>
                </a:solidFill>
                <a:latin typeface="Apex New PS Medium Proportional" pitchFamily="50" charset="0"/>
                <a:cs typeface="Calibri"/>
              </a:rPr>
              <a:t>forma parte </a:t>
            </a:r>
            <a:r>
              <a:rPr sz="1300" spc="10" dirty="0">
                <a:solidFill>
                  <a:srgbClr val="585858"/>
                </a:solidFill>
                <a:latin typeface="Apex New PS Medium Proportional" pitchFamily="50" charset="0"/>
                <a:cs typeface="Calibri"/>
              </a:rPr>
              <a:t>de </a:t>
            </a:r>
            <a:r>
              <a:rPr sz="1300" spc="50" dirty="0">
                <a:solidFill>
                  <a:srgbClr val="585858"/>
                </a:solidFill>
                <a:latin typeface="Apex New PS Medium Proportional" pitchFamily="50" charset="0"/>
                <a:cs typeface="Calibri"/>
              </a:rPr>
              <a:t>las </a:t>
            </a:r>
            <a:r>
              <a:rPr sz="1300" spc="30" dirty="0">
                <a:solidFill>
                  <a:srgbClr val="585858"/>
                </a:solidFill>
                <a:latin typeface="Apex New PS Medium Proportional" pitchFamily="50" charset="0"/>
                <a:cs typeface="Calibri"/>
              </a:rPr>
              <a:t>actividades </a:t>
            </a:r>
            <a:r>
              <a:rPr sz="1300" spc="10" dirty="0">
                <a:solidFill>
                  <a:srgbClr val="585858"/>
                </a:solidFill>
                <a:latin typeface="Apex New PS Medium Proportional" pitchFamily="50" charset="0"/>
                <a:cs typeface="Calibri"/>
              </a:rPr>
              <a:t>de </a:t>
            </a:r>
            <a:r>
              <a:rPr sz="1300" spc="35" dirty="0">
                <a:solidFill>
                  <a:srgbClr val="585858"/>
                </a:solidFill>
                <a:latin typeface="Apex New PS Medium Proportional" pitchFamily="50" charset="0"/>
                <a:cs typeface="Calibri"/>
              </a:rPr>
              <a:t>los </a:t>
            </a:r>
            <a:r>
              <a:rPr sz="1300" spc="30" dirty="0">
                <a:solidFill>
                  <a:srgbClr val="585858"/>
                </a:solidFill>
                <a:latin typeface="Apex New PS Medium Proportional" pitchFamily="50" charset="0"/>
                <a:cs typeface="Calibri"/>
              </a:rPr>
              <a:t>Comités </a:t>
            </a:r>
            <a:r>
              <a:rPr sz="1300" spc="100" dirty="0">
                <a:solidFill>
                  <a:srgbClr val="585858"/>
                </a:solidFill>
                <a:latin typeface="Apex New PS Medium Proportional" pitchFamily="50" charset="0"/>
                <a:cs typeface="Calibri"/>
              </a:rPr>
              <a:t>SMS </a:t>
            </a:r>
            <a:r>
              <a:rPr sz="1300" spc="10" dirty="0">
                <a:solidFill>
                  <a:srgbClr val="585858"/>
                </a:solidFill>
                <a:latin typeface="Apex New PS Medium Proportional" pitchFamily="50" charset="0"/>
                <a:cs typeface="Calibri"/>
              </a:rPr>
              <a:t>interno </a:t>
            </a:r>
            <a:r>
              <a:rPr sz="1300" spc="55" dirty="0">
                <a:solidFill>
                  <a:srgbClr val="585858"/>
                </a:solidFill>
                <a:latin typeface="Apex New PS Medium Proportional" pitchFamily="50" charset="0"/>
                <a:cs typeface="Calibri"/>
              </a:rPr>
              <a:t>y  </a:t>
            </a:r>
            <a:r>
              <a:rPr sz="1300" spc="25" dirty="0">
                <a:solidFill>
                  <a:srgbClr val="585858"/>
                </a:solidFill>
                <a:latin typeface="Apex New PS Medium Proportional" pitchFamily="50" charset="0"/>
                <a:cs typeface="Calibri"/>
              </a:rPr>
              <a:t>externo </a:t>
            </a:r>
            <a:r>
              <a:rPr sz="1300" spc="10" dirty="0">
                <a:solidFill>
                  <a:srgbClr val="585858"/>
                </a:solidFill>
                <a:latin typeface="Apex New PS Medium Proportional" pitchFamily="50" charset="0"/>
                <a:cs typeface="Calibri"/>
              </a:rPr>
              <a:t>de</a:t>
            </a:r>
            <a:r>
              <a:rPr sz="1300" spc="-100" dirty="0">
                <a:solidFill>
                  <a:srgbClr val="585858"/>
                </a:solidFill>
                <a:latin typeface="Apex New PS Medium Proportional" pitchFamily="50" charset="0"/>
                <a:cs typeface="Calibri"/>
              </a:rPr>
              <a:t> </a:t>
            </a:r>
            <a:r>
              <a:rPr sz="1300" spc="55" dirty="0">
                <a:solidFill>
                  <a:srgbClr val="585858"/>
                </a:solidFill>
                <a:latin typeface="Apex New PS Medium Proportional" pitchFamily="50" charset="0"/>
                <a:cs typeface="Calibri"/>
              </a:rPr>
              <a:t>LAP.</a:t>
            </a:r>
            <a:endParaRPr sz="1300">
              <a:latin typeface="Apex New PS Medium Proportional" pitchFamily="50" charset="0"/>
              <a:cs typeface="Calibri"/>
            </a:endParaRPr>
          </a:p>
        </p:txBody>
      </p:sp>
      <p:sp>
        <p:nvSpPr>
          <p:cNvPr id="98" name="object 46"/>
          <p:cNvSpPr/>
          <p:nvPr/>
        </p:nvSpPr>
        <p:spPr>
          <a:xfrm>
            <a:off x="4126937" y="2827691"/>
            <a:ext cx="2362200" cy="572135"/>
          </a:xfrm>
          <a:custGeom>
            <a:avLst/>
            <a:gdLst/>
            <a:ahLst/>
            <a:cxnLst/>
            <a:rect l="l" t="t" r="r" b="b"/>
            <a:pathLst>
              <a:path w="2362200" h="572135">
                <a:moveTo>
                  <a:pt x="1589431" y="459359"/>
                </a:moveTo>
                <a:lnTo>
                  <a:pt x="1007059" y="459359"/>
                </a:lnTo>
                <a:lnTo>
                  <a:pt x="1042431" y="491362"/>
                </a:lnTo>
                <a:lnTo>
                  <a:pt x="1084161" y="518868"/>
                </a:lnTo>
                <a:lnTo>
                  <a:pt x="1131452" y="541288"/>
                </a:lnTo>
                <a:lnTo>
                  <a:pt x="1183508" y="558032"/>
                </a:lnTo>
                <a:lnTo>
                  <a:pt x="1239532" y="568511"/>
                </a:lnTo>
                <a:lnTo>
                  <a:pt x="1298727" y="572135"/>
                </a:lnTo>
                <a:lnTo>
                  <a:pt x="1355372" y="568820"/>
                </a:lnTo>
                <a:lnTo>
                  <a:pt x="1409152" y="559221"/>
                </a:lnTo>
                <a:lnTo>
                  <a:pt x="1459371" y="543849"/>
                </a:lnTo>
                <a:lnTo>
                  <a:pt x="1505332" y="523220"/>
                </a:lnTo>
                <a:lnTo>
                  <a:pt x="1546338" y="497848"/>
                </a:lnTo>
                <a:lnTo>
                  <a:pt x="1581693" y="468247"/>
                </a:lnTo>
                <a:lnTo>
                  <a:pt x="1589431" y="459359"/>
                </a:lnTo>
                <a:close/>
              </a:path>
              <a:path w="2362200" h="572135">
                <a:moveTo>
                  <a:pt x="2325763" y="0"/>
                </a:moveTo>
                <a:lnTo>
                  <a:pt x="26835" y="0"/>
                </a:lnTo>
                <a:lnTo>
                  <a:pt x="15262" y="26352"/>
                </a:lnTo>
                <a:lnTo>
                  <a:pt x="6883" y="53179"/>
                </a:lnTo>
                <a:lnTo>
                  <a:pt x="1742" y="80697"/>
                </a:lnTo>
                <a:lnTo>
                  <a:pt x="0" y="108750"/>
                </a:lnTo>
                <a:lnTo>
                  <a:pt x="2540" y="142722"/>
                </a:lnTo>
                <a:lnTo>
                  <a:pt x="22241" y="208139"/>
                </a:lnTo>
                <a:lnTo>
                  <a:pt x="60051" y="269400"/>
                </a:lnTo>
                <a:lnTo>
                  <a:pt x="85227" y="298176"/>
                </a:lnTo>
                <a:lnTo>
                  <a:pt x="114307" y="325559"/>
                </a:lnTo>
                <a:lnTo>
                  <a:pt x="147083" y="351430"/>
                </a:lnTo>
                <a:lnTo>
                  <a:pt x="183348" y="375671"/>
                </a:lnTo>
                <a:lnTo>
                  <a:pt x="222893" y="398164"/>
                </a:lnTo>
                <a:lnTo>
                  <a:pt x="265511" y="418791"/>
                </a:lnTo>
                <a:lnTo>
                  <a:pt x="310994" y="437434"/>
                </a:lnTo>
                <a:lnTo>
                  <a:pt x="359135" y="453974"/>
                </a:lnTo>
                <a:lnTo>
                  <a:pt x="409725" y="468294"/>
                </a:lnTo>
                <a:lnTo>
                  <a:pt x="462557" y="480275"/>
                </a:lnTo>
                <a:lnTo>
                  <a:pt x="517423" y="489799"/>
                </a:lnTo>
                <a:lnTo>
                  <a:pt x="574116" y="496748"/>
                </a:lnTo>
                <a:lnTo>
                  <a:pt x="632427" y="501005"/>
                </a:lnTo>
                <a:lnTo>
                  <a:pt x="692150" y="502450"/>
                </a:lnTo>
                <a:lnTo>
                  <a:pt x="748303" y="501169"/>
                </a:lnTo>
                <a:lnTo>
                  <a:pt x="803214" y="497394"/>
                </a:lnTo>
                <a:lnTo>
                  <a:pt x="856715" y="491224"/>
                </a:lnTo>
                <a:lnTo>
                  <a:pt x="908635" y="482762"/>
                </a:lnTo>
                <a:lnTo>
                  <a:pt x="958806" y="472106"/>
                </a:lnTo>
                <a:lnTo>
                  <a:pt x="1007059" y="459359"/>
                </a:lnTo>
                <a:lnTo>
                  <a:pt x="1589431" y="459359"/>
                </a:lnTo>
                <a:lnTo>
                  <a:pt x="1610699" y="434930"/>
                </a:lnTo>
                <a:lnTo>
                  <a:pt x="1632661" y="398411"/>
                </a:lnTo>
                <a:lnTo>
                  <a:pt x="2010616" y="398411"/>
                </a:lnTo>
                <a:lnTo>
                  <a:pt x="2094871" y="376066"/>
                </a:lnTo>
                <a:lnTo>
                  <a:pt x="2141218" y="358746"/>
                </a:lnTo>
                <a:lnTo>
                  <a:pt x="2184085" y="338885"/>
                </a:lnTo>
                <a:lnTo>
                  <a:pt x="2223141" y="316669"/>
                </a:lnTo>
                <a:lnTo>
                  <a:pt x="2258059" y="292286"/>
                </a:lnTo>
                <a:lnTo>
                  <a:pt x="2288508" y="265922"/>
                </a:lnTo>
                <a:lnTo>
                  <a:pt x="2334683" y="208005"/>
                </a:lnTo>
                <a:lnTo>
                  <a:pt x="2359032" y="144414"/>
                </a:lnTo>
                <a:lnTo>
                  <a:pt x="2362200" y="110959"/>
                </a:lnTo>
                <a:lnTo>
                  <a:pt x="2359807" y="81949"/>
                </a:lnTo>
                <a:lnTo>
                  <a:pt x="2352782" y="53708"/>
                </a:lnTo>
                <a:lnTo>
                  <a:pt x="2341358" y="26352"/>
                </a:lnTo>
                <a:lnTo>
                  <a:pt x="2325763" y="0"/>
                </a:lnTo>
                <a:close/>
              </a:path>
              <a:path w="2362200" h="572135">
                <a:moveTo>
                  <a:pt x="2010616" y="398411"/>
                </a:moveTo>
                <a:lnTo>
                  <a:pt x="1632661" y="398411"/>
                </a:lnTo>
                <a:lnTo>
                  <a:pt x="1677833" y="406795"/>
                </a:lnTo>
                <a:lnTo>
                  <a:pt x="1724645" y="412930"/>
                </a:lnTo>
                <a:lnTo>
                  <a:pt x="1772912" y="416699"/>
                </a:lnTo>
                <a:lnTo>
                  <a:pt x="1822450" y="417982"/>
                </a:lnTo>
                <a:lnTo>
                  <a:pt x="1881261" y="416180"/>
                </a:lnTo>
                <a:lnTo>
                  <a:pt x="1938238" y="410901"/>
                </a:lnTo>
                <a:lnTo>
                  <a:pt x="1993052" y="402330"/>
                </a:lnTo>
                <a:lnTo>
                  <a:pt x="2010616" y="398411"/>
                </a:lnTo>
                <a:close/>
              </a:path>
            </a:pathLst>
          </a:custGeom>
          <a:solidFill>
            <a:srgbClr val="E2FAFF"/>
          </a:solidFill>
        </p:spPr>
        <p:txBody>
          <a:bodyPr wrap="square" lIns="0" tIns="0" rIns="0" bIns="0" rtlCol="0"/>
          <a:lstStyle/>
          <a:p>
            <a:endParaRPr/>
          </a:p>
        </p:txBody>
      </p:sp>
      <p:pic>
        <p:nvPicPr>
          <p:cNvPr id="155" name="Picture 3">
            <a:extLst>
              <a:ext uri="{FF2B5EF4-FFF2-40B4-BE49-F238E27FC236}">
                <a16:creationId xmlns:a16="http://schemas.microsoft.com/office/drawing/2014/main" xmlns="" id="{19BE23FE-F2D0-460E-AE4C-2790F7142B52}"/>
              </a:ext>
            </a:extLst>
          </p:cNvPr>
          <p:cNvPicPr>
            <a:picLocks noChangeAspect="1"/>
          </p:cNvPicPr>
          <p:nvPr/>
        </p:nvPicPr>
        <p:blipFill>
          <a:blip r:embed="rId2"/>
          <a:stretch>
            <a:fillRect/>
          </a:stretch>
        </p:blipFill>
        <p:spPr>
          <a:xfrm>
            <a:off x="10109566" y="7053939"/>
            <a:ext cx="2034505" cy="1864128"/>
          </a:xfrm>
          <a:prstGeom prst="rect">
            <a:avLst/>
          </a:prstGeom>
        </p:spPr>
      </p:pic>
      <p:pic>
        <p:nvPicPr>
          <p:cNvPr id="156" name="Picture 4">
            <a:extLst>
              <a:ext uri="{FF2B5EF4-FFF2-40B4-BE49-F238E27FC236}">
                <a16:creationId xmlns:a16="http://schemas.microsoft.com/office/drawing/2014/main" xmlns="" id="{4AFA0AAC-67B8-4E95-B88B-F34F8450DEDD}"/>
              </a:ext>
            </a:extLst>
          </p:cNvPr>
          <p:cNvPicPr>
            <a:picLocks noChangeAspect="1"/>
          </p:cNvPicPr>
          <p:nvPr/>
        </p:nvPicPr>
        <p:blipFill>
          <a:blip r:embed="rId3"/>
          <a:stretch>
            <a:fillRect/>
          </a:stretch>
        </p:blipFill>
        <p:spPr>
          <a:xfrm>
            <a:off x="822834" y="7048928"/>
            <a:ext cx="1984394" cy="1874150"/>
          </a:xfrm>
          <a:prstGeom prst="rect">
            <a:avLst/>
          </a:prstGeom>
        </p:spPr>
      </p:pic>
      <p:pic>
        <p:nvPicPr>
          <p:cNvPr id="157" name="Picture 7">
            <a:extLst>
              <a:ext uri="{FF2B5EF4-FFF2-40B4-BE49-F238E27FC236}">
                <a16:creationId xmlns:a16="http://schemas.microsoft.com/office/drawing/2014/main" xmlns="" id="{0DB6C378-755B-4217-977C-CE23D0BCBD81}"/>
              </a:ext>
            </a:extLst>
          </p:cNvPr>
          <p:cNvPicPr>
            <a:picLocks noChangeAspect="1"/>
          </p:cNvPicPr>
          <p:nvPr/>
        </p:nvPicPr>
        <p:blipFill>
          <a:blip r:embed="rId4"/>
          <a:stretch>
            <a:fillRect/>
          </a:stretch>
        </p:blipFill>
        <p:spPr>
          <a:xfrm>
            <a:off x="3149100" y="7262656"/>
            <a:ext cx="6481931" cy="1446695"/>
          </a:xfrm>
          <a:prstGeom prst="rect">
            <a:avLst/>
          </a:prstGeom>
        </p:spPr>
      </p:pic>
      <p:sp>
        <p:nvSpPr>
          <p:cNvPr id="103" name="CuadroTexto 15"/>
          <p:cNvSpPr txBox="1"/>
          <p:nvPr/>
        </p:nvSpPr>
        <p:spPr>
          <a:xfrm>
            <a:off x="9645533" y="1997415"/>
            <a:ext cx="2889574" cy="707886"/>
          </a:xfrm>
          <a:prstGeom prst="rect">
            <a:avLst/>
          </a:prstGeom>
          <a:noFill/>
        </p:spPr>
        <p:txBody>
          <a:bodyPr wrap="none" rtlCol="0">
            <a:spAutoFit/>
          </a:bodyPr>
          <a:lstStyle/>
          <a:p>
            <a:pPr algn="r"/>
            <a:r>
              <a:rPr lang="es-ES" sz="4000" dirty="0">
                <a:solidFill>
                  <a:schemeClr val="tx2"/>
                </a:solidFill>
                <a:latin typeface="ApexNew-HeavyItalic"/>
                <a:cs typeface="ApexNew-HeavyItalic"/>
              </a:rPr>
              <a:t>SEGURIDAD</a:t>
            </a:r>
          </a:p>
        </p:txBody>
      </p:sp>
      <p:sp>
        <p:nvSpPr>
          <p:cNvPr id="41"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43" name="Marcador de contenido 10">
            <a:hlinkClick r:id="" action="ppaction://hlinkshowjump?jump=next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44" name="Marcador de contenido 10">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45" name="Marcador de contenido 5" descr="casita.png">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46" name="Botón de acción: Personalizar 4">
            <a:hlinkClick r:id="rId8"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47" name="Botón de acción: Personalizar 16">
            <a:hlinkClick r:id="rId9"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48" name="Botón de acción: Personalizar 17">
            <a:hlinkClick r:id="rId10"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49" name="Botón de acción: Personalizar 18">
            <a:hlinkClick r:id="rId11"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50" name="Botón de acción: Personalizar 18">
            <a:hlinkClick r:id="rId11"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51" name="Botón de acción: Personalizar 18">
            <a:hlinkClick r:id="rId11"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67" name="CuadroTexto 10">
            <a:hlinkClick r:id="rId12"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SEGURIDAD</a:t>
            </a:r>
          </a:p>
        </p:txBody>
      </p:sp>
      <p:sp>
        <p:nvSpPr>
          <p:cNvPr id="68" name="CuadroTexto 10">
            <a:hlinkClick r:id="rId13"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latin typeface="ApexNew-Book"/>
                <a:cs typeface="ApexNew-Book"/>
              </a:rPr>
              <a:t>OPERACIONES</a:t>
            </a:r>
          </a:p>
        </p:txBody>
      </p:sp>
      <p:sp>
        <p:nvSpPr>
          <p:cNvPr id="69" name="CuadroTexto 9">
            <a:hlinkClick r:id="rId14"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latin typeface="ApexNew-Book"/>
                <a:cs typeface="ApexNew-Book"/>
              </a:rPr>
              <a:t>PRINCIPALES </a:t>
            </a:r>
            <a:endParaRPr lang="es-ES" sz="850" dirty="0">
              <a:latin typeface="ApexNew-Book"/>
              <a:cs typeface="ApexNew-Book"/>
            </a:endParaRPr>
          </a:p>
          <a:p>
            <a:pPr algn="ctr"/>
            <a:r>
              <a:rPr lang="es-ES" sz="850" dirty="0" smtClean="0">
                <a:latin typeface="ApexNew-Book"/>
                <a:cs typeface="ApexNew-Book"/>
              </a:rPr>
              <a:t>PROYECTOS </a:t>
            </a:r>
            <a:r>
              <a:rPr lang="es-ES" sz="850" dirty="0">
                <a:latin typeface="ApexNew-Book"/>
                <a:cs typeface="ApexNew-Book"/>
              </a:rPr>
              <a:t>2017 </a:t>
            </a:r>
          </a:p>
        </p:txBody>
      </p:sp>
      <p:sp>
        <p:nvSpPr>
          <p:cNvPr id="70" name="CuadroTexto 10">
            <a:hlinkClick r:id="rId15"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71" name="CuadroTexto 9">
            <a:hlinkClick r:id="rId16"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72" name="CuadroTexto 9">
            <a:hlinkClick r:id="rId17"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latin typeface="Apex New Book" panose="02010600040501010103" charset="0"/>
                <a:ea typeface="Apex New Book" panose="02010600040501010103" charset="0"/>
                <a:cs typeface="ApexNew-BoldItalic"/>
              </a:rPr>
              <a:t>ADMINISTRATIVOS</a:t>
            </a:r>
          </a:p>
          <a:p>
            <a:pPr algn="ctr"/>
            <a:r>
              <a:rPr lang="es-ES" sz="850" dirty="0">
                <a:latin typeface="Apex New Book" panose="02010600040501010103" charset="0"/>
                <a:ea typeface="Apex New Book" panose="02010600040501010103" charset="0"/>
                <a:cs typeface="ApexNew-BoldItalic"/>
              </a:rPr>
              <a:t>Y FINANCIEROS</a:t>
            </a:r>
          </a:p>
        </p:txBody>
      </p:sp>
      <p:sp>
        <p:nvSpPr>
          <p:cNvPr id="73" name="CuadroTexto 9">
            <a:hlinkClick r:id="rId18" action="ppaction://hlinksldjump"/>
          </p:cNvPr>
          <p:cNvSpPr txBox="1"/>
          <p:nvPr/>
        </p:nvSpPr>
        <p:spPr>
          <a:xfrm>
            <a:off x="4304937" y="1505922"/>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sp>
        <p:nvSpPr>
          <p:cNvPr id="74" name="object 83"/>
          <p:cNvSpPr/>
          <p:nvPr/>
        </p:nvSpPr>
        <p:spPr>
          <a:xfrm>
            <a:off x="869673" y="4354638"/>
            <a:ext cx="472735" cy="261651"/>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75" name="object 83"/>
          <p:cNvSpPr/>
          <p:nvPr/>
        </p:nvSpPr>
        <p:spPr>
          <a:xfrm>
            <a:off x="846765" y="3529029"/>
            <a:ext cx="472735" cy="261651"/>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76" name="object 83"/>
          <p:cNvSpPr/>
          <p:nvPr/>
        </p:nvSpPr>
        <p:spPr>
          <a:xfrm>
            <a:off x="869673" y="6120388"/>
            <a:ext cx="472735" cy="261651"/>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77" name="object 83"/>
          <p:cNvSpPr/>
          <p:nvPr/>
        </p:nvSpPr>
        <p:spPr>
          <a:xfrm>
            <a:off x="846765" y="5144554"/>
            <a:ext cx="472735" cy="261651"/>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78" name="object 83"/>
          <p:cNvSpPr/>
          <p:nvPr/>
        </p:nvSpPr>
        <p:spPr>
          <a:xfrm>
            <a:off x="6349690" y="3690320"/>
            <a:ext cx="472735" cy="261651"/>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79" name="object 83"/>
          <p:cNvSpPr/>
          <p:nvPr/>
        </p:nvSpPr>
        <p:spPr>
          <a:xfrm>
            <a:off x="6371911" y="5989562"/>
            <a:ext cx="472735" cy="261651"/>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80" name="object 83"/>
          <p:cNvSpPr/>
          <p:nvPr/>
        </p:nvSpPr>
        <p:spPr>
          <a:xfrm>
            <a:off x="6350759" y="4944175"/>
            <a:ext cx="472735" cy="261651"/>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Tree>
    <p:extLst>
      <p:ext uri="{BB962C8B-B14F-4D97-AF65-F5344CB8AC3E}">
        <p14:creationId xmlns:p14="http://schemas.microsoft.com/office/powerpoint/2010/main" val="551488986"/>
      </p:ext>
    </p:extLst>
  </p:cSld>
  <p:clrMapOvr>
    <a:masterClrMapping/>
  </p:clrMapOvr>
  <p:transition spd="slow" advClick="0">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ject 14"/>
          <p:cNvSpPr txBox="1">
            <a:spLocks noGrp="1"/>
          </p:cNvSpPr>
          <p:nvPr>
            <p:ph type="title"/>
          </p:nvPr>
        </p:nvSpPr>
        <p:spPr>
          <a:xfrm>
            <a:off x="4150982" y="2328173"/>
            <a:ext cx="8349835" cy="628377"/>
          </a:xfrm>
          <a:prstGeom prst="rect">
            <a:avLst/>
          </a:prstGeom>
        </p:spPr>
        <p:txBody>
          <a:bodyPr vert="horz" wrap="square" lIns="0" tIns="12700" rIns="0" bIns="0" rtlCol="0">
            <a:spAutoFit/>
          </a:bodyPr>
          <a:lstStyle/>
          <a:p>
            <a:pPr marL="12700" algn="r">
              <a:lnSpc>
                <a:spcPct val="100000"/>
              </a:lnSpc>
              <a:spcBef>
                <a:spcPts val="100"/>
              </a:spcBef>
            </a:pPr>
            <a:r>
              <a:rPr lang="es-ES" sz="4000" spc="150" dirty="0" smtClean="0">
                <a:solidFill>
                  <a:schemeClr val="tx2"/>
                </a:solidFill>
                <a:latin typeface="Apex New Heavy Italic" panose="02010600040501010103" charset="0"/>
                <a:ea typeface="Apex New Heavy Italic" panose="02010600040501010103" charset="0"/>
              </a:rPr>
              <a:t>APERTURA DEL LACTARIO</a:t>
            </a:r>
            <a:endParaRPr sz="4000" spc="150" dirty="0">
              <a:solidFill>
                <a:schemeClr val="tx2"/>
              </a:solidFill>
              <a:latin typeface="Apex New Heavy Italic" panose="02010600040501010103" charset="0"/>
              <a:ea typeface="Apex New Heavy Italic" panose="02010600040501010103" charset="0"/>
            </a:endParaRPr>
          </a:p>
        </p:txBody>
      </p:sp>
      <p:sp>
        <p:nvSpPr>
          <p:cNvPr id="57" name="object 2"/>
          <p:cNvSpPr/>
          <p:nvPr/>
        </p:nvSpPr>
        <p:spPr>
          <a:xfrm>
            <a:off x="0" y="3326676"/>
            <a:ext cx="13003530" cy="5759450"/>
          </a:xfrm>
          <a:custGeom>
            <a:avLst/>
            <a:gdLst/>
            <a:ahLst/>
            <a:cxnLst/>
            <a:rect l="l" t="t" r="r" b="b"/>
            <a:pathLst>
              <a:path w="13003530" h="5759450">
                <a:moveTo>
                  <a:pt x="0" y="5759259"/>
                </a:moveTo>
                <a:lnTo>
                  <a:pt x="13003136" y="5759259"/>
                </a:lnTo>
                <a:lnTo>
                  <a:pt x="13003136" y="0"/>
                </a:lnTo>
                <a:lnTo>
                  <a:pt x="0" y="0"/>
                </a:lnTo>
                <a:lnTo>
                  <a:pt x="0" y="5759259"/>
                </a:lnTo>
                <a:close/>
              </a:path>
            </a:pathLst>
          </a:custGeom>
          <a:solidFill>
            <a:srgbClr val="8ED1E9"/>
          </a:solidFill>
        </p:spPr>
        <p:txBody>
          <a:bodyPr wrap="square" lIns="0" tIns="0" rIns="0" bIns="0" rtlCol="0"/>
          <a:lstStyle/>
          <a:p>
            <a:endParaRPr/>
          </a:p>
        </p:txBody>
      </p:sp>
      <p:sp>
        <p:nvSpPr>
          <p:cNvPr id="59" name="object 4"/>
          <p:cNvSpPr/>
          <p:nvPr/>
        </p:nvSpPr>
        <p:spPr>
          <a:xfrm>
            <a:off x="2785911" y="3648163"/>
            <a:ext cx="9823450" cy="857250"/>
          </a:xfrm>
          <a:custGeom>
            <a:avLst/>
            <a:gdLst/>
            <a:ahLst/>
            <a:cxnLst/>
            <a:rect l="l" t="t" r="r" b="b"/>
            <a:pathLst>
              <a:path w="9823450" h="857250">
                <a:moveTo>
                  <a:pt x="9642995" y="0"/>
                </a:moveTo>
                <a:lnTo>
                  <a:pt x="179997" y="0"/>
                </a:lnTo>
                <a:lnTo>
                  <a:pt x="132149" y="5076"/>
                </a:lnTo>
                <a:lnTo>
                  <a:pt x="89152" y="19402"/>
                </a:lnTo>
                <a:lnTo>
                  <a:pt x="52722" y="41624"/>
                </a:lnTo>
                <a:lnTo>
                  <a:pt x="24576" y="70386"/>
                </a:lnTo>
                <a:lnTo>
                  <a:pt x="6430" y="104334"/>
                </a:lnTo>
                <a:lnTo>
                  <a:pt x="0" y="142113"/>
                </a:lnTo>
                <a:lnTo>
                  <a:pt x="0" y="715098"/>
                </a:lnTo>
                <a:lnTo>
                  <a:pt x="6430" y="752876"/>
                </a:lnTo>
                <a:lnTo>
                  <a:pt x="24576" y="786822"/>
                </a:lnTo>
                <a:lnTo>
                  <a:pt x="52722" y="815581"/>
                </a:lnTo>
                <a:lnTo>
                  <a:pt x="89152" y="837799"/>
                </a:lnTo>
                <a:lnTo>
                  <a:pt x="132149" y="852123"/>
                </a:lnTo>
                <a:lnTo>
                  <a:pt x="179997" y="857199"/>
                </a:lnTo>
                <a:lnTo>
                  <a:pt x="9642995" y="857199"/>
                </a:lnTo>
                <a:lnTo>
                  <a:pt x="9690849" y="852123"/>
                </a:lnTo>
                <a:lnTo>
                  <a:pt x="9733849" y="837799"/>
                </a:lnTo>
                <a:lnTo>
                  <a:pt x="9770281" y="815581"/>
                </a:lnTo>
                <a:lnTo>
                  <a:pt x="9798428" y="786822"/>
                </a:lnTo>
                <a:lnTo>
                  <a:pt x="9816575" y="752876"/>
                </a:lnTo>
                <a:lnTo>
                  <a:pt x="9823005" y="715098"/>
                </a:lnTo>
                <a:lnTo>
                  <a:pt x="9823005" y="142113"/>
                </a:lnTo>
                <a:lnTo>
                  <a:pt x="9816575" y="104334"/>
                </a:lnTo>
                <a:lnTo>
                  <a:pt x="9798428" y="70386"/>
                </a:lnTo>
                <a:lnTo>
                  <a:pt x="9770281" y="41624"/>
                </a:lnTo>
                <a:lnTo>
                  <a:pt x="9733849" y="19402"/>
                </a:lnTo>
                <a:lnTo>
                  <a:pt x="9690849" y="5076"/>
                </a:lnTo>
                <a:lnTo>
                  <a:pt x="9642995" y="0"/>
                </a:lnTo>
                <a:close/>
              </a:path>
            </a:pathLst>
          </a:custGeom>
          <a:solidFill>
            <a:srgbClr val="1F487C"/>
          </a:solidFill>
        </p:spPr>
        <p:txBody>
          <a:bodyPr wrap="square" lIns="0" tIns="0" rIns="0" bIns="0" rtlCol="0"/>
          <a:lstStyle/>
          <a:p>
            <a:endParaRPr/>
          </a:p>
        </p:txBody>
      </p:sp>
      <p:sp>
        <p:nvSpPr>
          <p:cNvPr id="62" name="object 5"/>
          <p:cNvSpPr/>
          <p:nvPr/>
        </p:nvSpPr>
        <p:spPr>
          <a:xfrm>
            <a:off x="174249" y="4850608"/>
            <a:ext cx="2384425" cy="2720975"/>
          </a:xfrm>
          <a:custGeom>
            <a:avLst/>
            <a:gdLst/>
            <a:ahLst/>
            <a:cxnLst/>
            <a:rect l="l" t="t" r="r" b="b"/>
            <a:pathLst>
              <a:path w="2384425" h="2720975">
                <a:moveTo>
                  <a:pt x="1387967" y="1531588"/>
                </a:moveTo>
                <a:lnTo>
                  <a:pt x="970901" y="1531588"/>
                </a:lnTo>
                <a:lnTo>
                  <a:pt x="980562" y="1532029"/>
                </a:lnTo>
                <a:lnTo>
                  <a:pt x="985077" y="1539899"/>
                </a:lnTo>
                <a:lnTo>
                  <a:pt x="985897" y="1556159"/>
                </a:lnTo>
                <a:lnTo>
                  <a:pt x="985990" y="1609269"/>
                </a:lnTo>
                <a:lnTo>
                  <a:pt x="988154" y="1662293"/>
                </a:lnTo>
                <a:lnTo>
                  <a:pt x="991152" y="1715286"/>
                </a:lnTo>
                <a:lnTo>
                  <a:pt x="993747" y="1768307"/>
                </a:lnTo>
                <a:lnTo>
                  <a:pt x="994555" y="1813409"/>
                </a:lnTo>
                <a:lnTo>
                  <a:pt x="994607" y="1923031"/>
                </a:lnTo>
                <a:lnTo>
                  <a:pt x="994824" y="1973844"/>
                </a:lnTo>
                <a:lnTo>
                  <a:pt x="995160" y="2024657"/>
                </a:lnTo>
                <a:lnTo>
                  <a:pt x="995575" y="2075470"/>
                </a:lnTo>
                <a:lnTo>
                  <a:pt x="996469" y="2177098"/>
                </a:lnTo>
                <a:lnTo>
                  <a:pt x="996867" y="2227912"/>
                </a:lnTo>
                <a:lnTo>
                  <a:pt x="997175" y="2278725"/>
                </a:lnTo>
                <a:lnTo>
                  <a:pt x="997719" y="2286602"/>
                </a:lnTo>
                <a:lnTo>
                  <a:pt x="998305" y="2294578"/>
                </a:lnTo>
                <a:lnTo>
                  <a:pt x="997482" y="2302435"/>
                </a:lnTo>
                <a:lnTo>
                  <a:pt x="993797" y="2309955"/>
                </a:lnTo>
                <a:lnTo>
                  <a:pt x="702856" y="2603457"/>
                </a:lnTo>
                <a:lnTo>
                  <a:pt x="631580" y="2675308"/>
                </a:lnTo>
                <a:lnTo>
                  <a:pt x="624999" y="2683197"/>
                </a:lnTo>
                <a:lnTo>
                  <a:pt x="621239" y="2691434"/>
                </a:lnTo>
                <a:lnTo>
                  <a:pt x="621132" y="2700190"/>
                </a:lnTo>
                <a:lnTo>
                  <a:pt x="625509" y="2709636"/>
                </a:lnTo>
                <a:lnTo>
                  <a:pt x="633470" y="2717581"/>
                </a:lnTo>
                <a:lnTo>
                  <a:pt x="642353" y="2720720"/>
                </a:lnTo>
                <a:lnTo>
                  <a:pt x="652088" y="2719959"/>
                </a:lnTo>
                <a:lnTo>
                  <a:pt x="662606" y="2716202"/>
                </a:lnTo>
                <a:lnTo>
                  <a:pt x="790745" y="2658416"/>
                </a:lnTo>
                <a:lnTo>
                  <a:pt x="833777" y="2639901"/>
                </a:lnTo>
                <a:lnTo>
                  <a:pt x="860746" y="2627451"/>
                </a:lnTo>
                <a:lnTo>
                  <a:pt x="887576" y="2614580"/>
                </a:lnTo>
                <a:lnTo>
                  <a:pt x="915103" y="2603457"/>
                </a:lnTo>
                <a:lnTo>
                  <a:pt x="944165" y="2596251"/>
                </a:lnTo>
                <a:lnTo>
                  <a:pt x="970639" y="2577546"/>
                </a:lnTo>
                <a:lnTo>
                  <a:pt x="999663" y="2564107"/>
                </a:lnTo>
                <a:lnTo>
                  <a:pt x="1029760" y="2552906"/>
                </a:lnTo>
                <a:lnTo>
                  <a:pt x="1059456" y="2540917"/>
                </a:lnTo>
                <a:lnTo>
                  <a:pt x="1087683" y="2529975"/>
                </a:lnTo>
                <a:lnTo>
                  <a:pt x="1285901" y="2529975"/>
                </a:lnTo>
                <a:lnTo>
                  <a:pt x="1294461" y="2527629"/>
                </a:lnTo>
                <a:lnTo>
                  <a:pt x="1608228" y="2527629"/>
                </a:lnTo>
                <a:lnTo>
                  <a:pt x="1508159" y="2429614"/>
                </a:lnTo>
                <a:lnTo>
                  <a:pt x="1502364" y="2416298"/>
                </a:lnTo>
                <a:lnTo>
                  <a:pt x="1495001" y="2404073"/>
                </a:lnTo>
                <a:lnTo>
                  <a:pt x="1486158" y="2392808"/>
                </a:lnTo>
                <a:lnTo>
                  <a:pt x="1475927" y="2382370"/>
                </a:lnTo>
                <a:lnTo>
                  <a:pt x="1461319" y="2368367"/>
                </a:lnTo>
                <a:lnTo>
                  <a:pt x="1432643" y="2339761"/>
                </a:lnTo>
                <a:lnTo>
                  <a:pt x="1398285" y="2298904"/>
                </a:lnTo>
                <a:lnTo>
                  <a:pt x="1391709" y="2214740"/>
                </a:lnTo>
                <a:lnTo>
                  <a:pt x="1391114" y="2112473"/>
                </a:lnTo>
                <a:lnTo>
                  <a:pt x="1390464" y="2010205"/>
                </a:lnTo>
                <a:lnTo>
                  <a:pt x="1387399" y="1556159"/>
                </a:lnTo>
                <a:lnTo>
                  <a:pt x="1387368" y="1549655"/>
                </a:lnTo>
                <a:lnTo>
                  <a:pt x="1387967" y="1531588"/>
                </a:lnTo>
                <a:close/>
              </a:path>
              <a:path w="2384425" h="2720975">
                <a:moveTo>
                  <a:pt x="1608228" y="2527629"/>
                </a:moveTo>
                <a:lnTo>
                  <a:pt x="1294461" y="2527629"/>
                </a:lnTo>
                <a:lnTo>
                  <a:pt x="1313646" y="2531798"/>
                </a:lnTo>
                <a:lnTo>
                  <a:pt x="1716947" y="2707503"/>
                </a:lnTo>
                <a:lnTo>
                  <a:pt x="1733382" y="2712599"/>
                </a:lnTo>
                <a:lnTo>
                  <a:pt x="1746577" y="2711495"/>
                </a:lnTo>
                <a:lnTo>
                  <a:pt x="1756456" y="2703322"/>
                </a:lnTo>
                <a:lnTo>
                  <a:pt x="1762947" y="2687208"/>
                </a:lnTo>
                <a:lnTo>
                  <a:pt x="1759030" y="2681055"/>
                </a:lnTo>
                <a:lnTo>
                  <a:pt x="1755208" y="2674810"/>
                </a:lnTo>
                <a:lnTo>
                  <a:pt x="1751140" y="2668817"/>
                </a:lnTo>
                <a:lnTo>
                  <a:pt x="1746488" y="2663421"/>
                </a:lnTo>
                <a:lnTo>
                  <a:pt x="1685470" y="2603368"/>
                </a:lnTo>
                <a:lnTo>
                  <a:pt x="1608228" y="2527629"/>
                </a:lnTo>
                <a:close/>
              </a:path>
              <a:path w="2384425" h="2720975">
                <a:moveTo>
                  <a:pt x="1285901" y="2529975"/>
                </a:moveTo>
                <a:lnTo>
                  <a:pt x="1087683" y="2529975"/>
                </a:lnTo>
                <a:lnTo>
                  <a:pt x="1105179" y="2530506"/>
                </a:lnTo>
                <a:lnTo>
                  <a:pt x="1115974" y="2544224"/>
                </a:lnTo>
                <a:lnTo>
                  <a:pt x="1134884" y="2603368"/>
                </a:lnTo>
                <a:lnTo>
                  <a:pt x="1173076" y="2637124"/>
                </a:lnTo>
                <a:lnTo>
                  <a:pt x="1199321" y="2639329"/>
                </a:lnTo>
                <a:lnTo>
                  <a:pt x="1224438" y="2631978"/>
                </a:lnTo>
                <a:lnTo>
                  <a:pt x="1243690" y="2616226"/>
                </a:lnTo>
                <a:lnTo>
                  <a:pt x="1256448" y="2592843"/>
                </a:lnTo>
                <a:lnTo>
                  <a:pt x="1262084" y="2562596"/>
                </a:lnTo>
                <a:lnTo>
                  <a:pt x="1267031" y="2544027"/>
                </a:lnTo>
                <a:lnTo>
                  <a:pt x="1278374" y="2532038"/>
                </a:lnTo>
                <a:lnTo>
                  <a:pt x="1285901" y="2529975"/>
                </a:lnTo>
                <a:close/>
              </a:path>
              <a:path w="2384425" h="2720975">
                <a:moveTo>
                  <a:pt x="1158831" y="0"/>
                </a:moveTo>
                <a:lnTo>
                  <a:pt x="1094800" y="50841"/>
                </a:lnTo>
                <a:lnTo>
                  <a:pt x="1068762" y="92417"/>
                </a:lnTo>
                <a:lnTo>
                  <a:pt x="1045935" y="135327"/>
                </a:lnTo>
                <a:lnTo>
                  <a:pt x="1026543" y="179539"/>
                </a:lnTo>
                <a:lnTo>
                  <a:pt x="1010812" y="225016"/>
                </a:lnTo>
                <a:lnTo>
                  <a:pt x="998966" y="271727"/>
                </a:lnTo>
                <a:lnTo>
                  <a:pt x="991229" y="319635"/>
                </a:lnTo>
                <a:lnTo>
                  <a:pt x="987828" y="368709"/>
                </a:lnTo>
                <a:lnTo>
                  <a:pt x="986926" y="419337"/>
                </a:lnTo>
                <a:lnTo>
                  <a:pt x="986525" y="469979"/>
                </a:lnTo>
                <a:lnTo>
                  <a:pt x="986540" y="520631"/>
                </a:lnTo>
                <a:lnTo>
                  <a:pt x="986885" y="571290"/>
                </a:lnTo>
                <a:lnTo>
                  <a:pt x="987474" y="621952"/>
                </a:lnTo>
                <a:lnTo>
                  <a:pt x="988221" y="672615"/>
                </a:lnTo>
                <a:lnTo>
                  <a:pt x="989847" y="773928"/>
                </a:lnTo>
                <a:lnTo>
                  <a:pt x="988496" y="793762"/>
                </a:lnTo>
                <a:lnTo>
                  <a:pt x="983613" y="811339"/>
                </a:lnTo>
                <a:lnTo>
                  <a:pt x="974922" y="827377"/>
                </a:lnTo>
                <a:lnTo>
                  <a:pt x="962148" y="842597"/>
                </a:lnTo>
                <a:lnTo>
                  <a:pt x="26082" y="1790918"/>
                </a:lnTo>
                <a:lnTo>
                  <a:pt x="8790" y="1813409"/>
                </a:lnTo>
                <a:lnTo>
                  <a:pt x="0" y="1837140"/>
                </a:lnTo>
                <a:lnTo>
                  <a:pt x="215" y="1860909"/>
                </a:lnTo>
                <a:lnTo>
                  <a:pt x="9940" y="1883514"/>
                </a:lnTo>
                <a:lnTo>
                  <a:pt x="27591" y="1901490"/>
                </a:lnTo>
                <a:lnTo>
                  <a:pt x="49693" y="1911124"/>
                </a:lnTo>
                <a:lnTo>
                  <a:pt x="74922" y="1912357"/>
                </a:lnTo>
                <a:lnTo>
                  <a:pt x="101952" y="1905129"/>
                </a:lnTo>
                <a:lnTo>
                  <a:pt x="120844" y="1896267"/>
                </a:lnTo>
                <a:lnTo>
                  <a:pt x="139607" y="1887011"/>
                </a:lnTo>
                <a:lnTo>
                  <a:pt x="158980" y="1879324"/>
                </a:lnTo>
                <a:lnTo>
                  <a:pt x="179701" y="1875170"/>
                </a:lnTo>
                <a:lnTo>
                  <a:pt x="190025" y="1875170"/>
                </a:lnTo>
                <a:lnTo>
                  <a:pt x="195749" y="1873616"/>
                </a:lnTo>
                <a:lnTo>
                  <a:pt x="203017" y="1870182"/>
                </a:lnTo>
                <a:lnTo>
                  <a:pt x="210169" y="1866661"/>
                </a:lnTo>
                <a:lnTo>
                  <a:pt x="954643" y="1537617"/>
                </a:lnTo>
                <a:lnTo>
                  <a:pt x="970901" y="1531588"/>
                </a:lnTo>
                <a:lnTo>
                  <a:pt x="1387967" y="1531588"/>
                </a:lnTo>
                <a:lnTo>
                  <a:pt x="1387972" y="1531449"/>
                </a:lnTo>
                <a:lnTo>
                  <a:pt x="1391665" y="1522856"/>
                </a:lnTo>
                <a:lnTo>
                  <a:pt x="1400755" y="1522574"/>
                </a:lnTo>
                <a:lnTo>
                  <a:pt x="2093456" y="1522574"/>
                </a:lnTo>
                <a:lnTo>
                  <a:pt x="1965234" y="1395468"/>
                </a:lnTo>
                <a:lnTo>
                  <a:pt x="1784601" y="1213498"/>
                </a:lnTo>
                <a:lnTo>
                  <a:pt x="1497618" y="930849"/>
                </a:lnTo>
                <a:lnTo>
                  <a:pt x="1491553" y="916707"/>
                </a:lnTo>
                <a:lnTo>
                  <a:pt x="1483726" y="903792"/>
                </a:lnTo>
                <a:lnTo>
                  <a:pt x="1474292" y="891933"/>
                </a:lnTo>
                <a:lnTo>
                  <a:pt x="1463405" y="880963"/>
                </a:lnTo>
                <a:lnTo>
                  <a:pt x="1450538" y="868634"/>
                </a:lnTo>
                <a:lnTo>
                  <a:pt x="1437989" y="855944"/>
                </a:lnTo>
                <a:lnTo>
                  <a:pt x="1425368" y="843341"/>
                </a:lnTo>
                <a:lnTo>
                  <a:pt x="1412287" y="831268"/>
                </a:lnTo>
                <a:lnTo>
                  <a:pt x="1398163" y="816173"/>
                </a:lnTo>
                <a:lnTo>
                  <a:pt x="1388673" y="799448"/>
                </a:lnTo>
                <a:lnTo>
                  <a:pt x="1383339" y="780819"/>
                </a:lnTo>
                <a:lnTo>
                  <a:pt x="1381680" y="760009"/>
                </a:lnTo>
                <a:lnTo>
                  <a:pt x="1381617" y="706746"/>
                </a:lnTo>
                <a:lnTo>
                  <a:pt x="1381337" y="653486"/>
                </a:lnTo>
                <a:lnTo>
                  <a:pt x="1380930" y="600227"/>
                </a:lnTo>
                <a:lnTo>
                  <a:pt x="1380486" y="546969"/>
                </a:lnTo>
                <a:lnTo>
                  <a:pt x="1380096" y="493710"/>
                </a:lnTo>
                <a:lnTo>
                  <a:pt x="1379850" y="440450"/>
                </a:lnTo>
                <a:lnTo>
                  <a:pt x="1379839" y="387187"/>
                </a:lnTo>
                <a:lnTo>
                  <a:pt x="1376892" y="337502"/>
                </a:lnTo>
                <a:lnTo>
                  <a:pt x="1368652" y="289136"/>
                </a:lnTo>
                <a:lnTo>
                  <a:pt x="1356431" y="241745"/>
                </a:lnTo>
                <a:lnTo>
                  <a:pt x="1341540" y="194982"/>
                </a:lnTo>
                <a:lnTo>
                  <a:pt x="1325292" y="148504"/>
                </a:lnTo>
                <a:lnTo>
                  <a:pt x="1309684" y="128222"/>
                </a:lnTo>
                <a:lnTo>
                  <a:pt x="1297699" y="109065"/>
                </a:lnTo>
                <a:lnTo>
                  <a:pt x="1273619" y="70813"/>
                </a:lnTo>
                <a:lnTo>
                  <a:pt x="1227741" y="18138"/>
                </a:lnTo>
                <a:lnTo>
                  <a:pt x="1193348" y="586"/>
                </a:lnTo>
                <a:lnTo>
                  <a:pt x="1158831" y="0"/>
                </a:lnTo>
                <a:close/>
              </a:path>
              <a:path w="2384425" h="2720975">
                <a:moveTo>
                  <a:pt x="2093456" y="1522574"/>
                </a:moveTo>
                <a:lnTo>
                  <a:pt x="1400755" y="1522574"/>
                </a:lnTo>
                <a:lnTo>
                  <a:pt x="1417558" y="1528955"/>
                </a:lnTo>
                <a:lnTo>
                  <a:pt x="2273893" y="1898500"/>
                </a:lnTo>
                <a:lnTo>
                  <a:pt x="2298111" y="1905632"/>
                </a:lnTo>
                <a:lnTo>
                  <a:pt x="2321286" y="1905709"/>
                </a:lnTo>
                <a:lnTo>
                  <a:pt x="2343266" y="1898473"/>
                </a:lnTo>
                <a:lnTo>
                  <a:pt x="2363898" y="1883666"/>
                </a:lnTo>
                <a:lnTo>
                  <a:pt x="2378547" y="1864435"/>
                </a:lnTo>
                <a:lnTo>
                  <a:pt x="2383847" y="1844128"/>
                </a:lnTo>
                <a:lnTo>
                  <a:pt x="2381350" y="1822959"/>
                </a:lnTo>
                <a:lnTo>
                  <a:pt x="2372610" y="1801142"/>
                </a:lnTo>
                <a:lnTo>
                  <a:pt x="2364640" y="1792041"/>
                </a:lnTo>
                <a:lnTo>
                  <a:pt x="2356724" y="1782884"/>
                </a:lnTo>
                <a:lnTo>
                  <a:pt x="2348677" y="1773858"/>
                </a:lnTo>
                <a:lnTo>
                  <a:pt x="2340314" y="1765150"/>
                </a:lnTo>
                <a:lnTo>
                  <a:pt x="2093456" y="1522574"/>
                </a:lnTo>
                <a:close/>
              </a:path>
              <a:path w="2384425" h="2720975">
                <a:moveTo>
                  <a:pt x="190025" y="1875170"/>
                </a:moveTo>
                <a:lnTo>
                  <a:pt x="179701" y="1875170"/>
                </a:lnTo>
                <a:lnTo>
                  <a:pt x="188075" y="1875700"/>
                </a:lnTo>
                <a:lnTo>
                  <a:pt x="190025" y="1875170"/>
                </a:lnTo>
                <a:close/>
              </a:path>
            </a:pathLst>
          </a:custGeom>
          <a:solidFill>
            <a:srgbClr val="FFFFFF"/>
          </a:solidFill>
        </p:spPr>
        <p:txBody>
          <a:bodyPr wrap="square" lIns="0" tIns="0" rIns="0" bIns="0" rtlCol="0"/>
          <a:lstStyle/>
          <a:p>
            <a:endParaRPr/>
          </a:p>
        </p:txBody>
      </p:sp>
      <p:sp>
        <p:nvSpPr>
          <p:cNvPr id="67" name="object 12"/>
          <p:cNvSpPr/>
          <p:nvPr/>
        </p:nvSpPr>
        <p:spPr>
          <a:xfrm>
            <a:off x="3147419" y="3792601"/>
            <a:ext cx="367030" cy="547370"/>
          </a:xfrm>
          <a:custGeom>
            <a:avLst/>
            <a:gdLst/>
            <a:ahLst/>
            <a:cxnLst/>
            <a:rect l="l" t="t" r="r" b="b"/>
            <a:pathLst>
              <a:path w="367029" h="547370">
                <a:moveTo>
                  <a:pt x="228358" y="262166"/>
                </a:moveTo>
                <a:lnTo>
                  <a:pt x="138264" y="262166"/>
                </a:lnTo>
                <a:lnTo>
                  <a:pt x="138264" y="547027"/>
                </a:lnTo>
                <a:lnTo>
                  <a:pt x="228358" y="547027"/>
                </a:lnTo>
                <a:lnTo>
                  <a:pt x="228358" y="262166"/>
                </a:lnTo>
                <a:close/>
              </a:path>
              <a:path w="367029" h="547370">
                <a:moveTo>
                  <a:pt x="183299" y="0"/>
                </a:moveTo>
                <a:lnTo>
                  <a:pt x="0" y="262166"/>
                </a:lnTo>
                <a:lnTo>
                  <a:pt x="366636" y="262166"/>
                </a:lnTo>
                <a:lnTo>
                  <a:pt x="183299" y="0"/>
                </a:lnTo>
                <a:close/>
              </a:path>
            </a:pathLst>
          </a:custGeom>
          <a:solidFill>
            <a:srgbClr val="FFFFFF"/>
          </a:solidFill>
        </p:spPr>
        <p:txBody>
          <a:bodyPr wrap="square" lIns="0" tIns="0" rIns="0" bIns="0" rtlCol="0"/>
          <a:lstStyle/>
          <a:p>
            <a:endParaRPr/>
          </a:p>
        </p:txBody>
      </p:sp>
      <p:sp>
        <p:nvSpPr>
          <p:cNvPr id="71" name="object 16"/>
          <p:cNvSpPr/>
          <p:nvPr/>
        </p:nvSpPr>
        <p:spPr>
          <a:xfrm>
            <a:off x="3822700" y="3771894"/>
            <a:ext cx="0" cy="635000"/>
          </a:xfrm>
          <a:custGeom>
            <a:avLst/>
            <a:gdLst/>
            <a:ahLst/>
            <a:cxnLst/>
            <a:rect l="l" t="t" r="r" b="b"/>
            <a:pathLst>
              <a:path h="635000">
                <a:moveTo>
                  <a:pt x="0" y="0"/>
                </a:moveTo>
                <a:lnTo>
                  <a:pt x="0" y="635000"/>
                </a:lnTo>
              </a:path>
            </a:pathLst>
          </a:custGeom>
          <a:ln w="12700">
            <a:solidFill>
              <a:srgbClr val="FFFFFF"/>
            </a:solidFill>
          </a:ln>
        </p:spPr>
        <p:txBody>
          <a:bodyPr wrap="square" lIns="0" tIns="0" rIns="0" bIns="0" rtlCol="0"/>
          <a:lstStyle/>
          <a:p>
            <a:endParaRPr/>
          </a:p>
        </p:txBody>
      </p:sp>
      <p:sp>
        <p:nvSpPr>
          <p:cNvPr id="75" name="object 20"/>
          <p:cNvSpPr/>
          <p:nvPr/>
        </p:nvSpPr>
        <p:spPr>
          <a:xfrm>
            <a:off x="1365684" y="7061194"/>
            <a:ext cx="0" cy="60960"/>
          </a:xfrm>
          <a:custGeom>
            <a:avLst/>
            <a:gdLst/>
            <a:ahLst/>
            <a:cxnLst/>
            <a:rect l="l" t="t" r="r" b="b"/>
            <a:pathLst>
              <a:path h="60959">
                <a:moveTo>
                  <a:pt x="0" y="0"/>
                </a:moveTo>
                <a:lnTo>
                  <a:pt x="0" y="60337"/>
                </a:lnTo>
              </a:path>
            </a:pathLst>
          </a:custGeom>
          <a:ln w="20116">
            <a:solidFill>
              <a:srgbClr val="FFFFFF"/>
            </a:solidFill>
          </a:ln>
        </p:spPr>
        <p:txBody>
          <a:bodyPr wrap="square" lIns="0" tIns="0" rIns="0" bIns="0" rtlCol="0"/>
          <a:lstStyle/>
          <a:p>
            <a:endParaRPr/>
          </a:p>
        </p:txBody>
      </p:sp>
      <p:sp>
        <p:nvSpPr>
          <p:cNvPr id="76" name="object 21"/>
          <p:cNvSpPr/>
          <p:nvPr/>
        </p:nvSpPr>
        <p:spPr>
          <a:xfrm>
            <a:off x="1365684" y="7247255"/>
            <a:ext cx="0" cy="1697355"/>
          </a:xfrm>
          <a:custGeom>
            <a:avLst/>
            <a:gdLst/>
            <a:ahLst/>
            <a:cxnLst/>
            <a:rect l="l" t="t" r="r" b="b"/>
            <a:pathLst>
              <a:path h="1697354">
                <a:moveTo>
                  <a:pt x="0" y="0"/>
                </a:moveTo>
                <a:lnTo>
                  <a:pt x="0" y="1697329"/>
                </a:lnTo>
              </a:path>
            </a:pathLst>
          </a:custGeom>
          <a:ln w="20116">
            <a:solidFill>
              <a:srgbClr val="FFFFFF"/>
            </a:solidFill>
            <a:prstDash val="lgDash"/>
          </a:ln>
        </p:spPr>
        <p:txBody>
          <a:bodyPr wrap="square" lIns="0" tIns="0" rIns="0" bIns="0" rtlCol="0"/>
          <a:lstStyle/>
          <a:p>
            <a:endParaRPr/>
          </a:p>
        </p:txBody>
      </p:sp>
      <p:sp>
        <p:nvSpPr>
          <p:cNvPr id="77" name="object 22"/>
          <p:cNvSpPr/>
          <p:nvPr/>
        </p:nvSpPr>
        <p:spPr>
          <a:xfrm>
            <a:off x="1365684" y="9007457"/>
            <a:ext cx="0" cy="60960"/>
          </a:xfrm>
          <a:custGeom>
            <a:avLst/>
            <a:gdLst/>
            <a:ahLst/>
            <a:cxnLst/>
            <a:rect l="l" t="t" r="r" b="b"/>
            <a:pathLst>
              <a:path h="60959">
                <a:moveTo>
                  <a:pt x="0" y="0"/>
                </a:moveTo>
                <a:lnTo>
                  <a:pt x="0" y="60337"/>
                </a:lnTo>
              </a:path>
            </a:pathLst>
          </a:custGeom>
          <a:ln w="20116">
            <a:solidFill>
              <a:srgbClr val="FFFFFF"/>
            </a:solidFill>
          </a:ln>
        </p:spPr>
        <p:txBody>
          <a:bodyPr wrap="square" lIns="0" tIns="0" rIns="0" bIns="0" rtlCol="0"/>
          <a:lstStyle/>
          <a:p>
            <a:endParaRPr/>
          </a:p>
        </p:txBody>
      </p:sp>
      <p:sp>
        <p:nvSpPr>
          <p:cNvPr id="2" name="1 Rectángulo"/>
          <p:cNvSpPr/>
          <p:nvPr/>
        </p:nvSpPr>
        <p:spPr>
          <a:xfrm>
            <a:off x="3930258" y="3694165"/>
            <a:ext cx="8704367" cy="705771"/>
          </a:xfrm>
          <a:prstGeom prst="rect">
            <a:avLst/>
          </a:prstGeom>
        </p:spPr>
        <p:txBody>
          <a:bodyPr wrap="square">
            <a:spAutoFit/>
          </a:bodyPr>
          <a:lstStyle/>
          <a:p>
            <a:pPr marL="113664" marR="5080" indent="49530">
              <a:lnSpc>
                <a:spcPct val="113999"/>
              </a:lnSpc>
              <a:spcBef>
                <a:spcPts val="100"/>
              </a:spcBef>
            </a:pPr>
            <a:r>
              <a:rPr lang="es-ES" sz="1800" spc="30" dirty="0">
                <a:solidFill>
                  <a:srgbClr val="FFFFFF"/>
                </a:solidFill>
                <a:latin typeface="Apex New PS Medium Proportional" pitchFamily="50" charset="0"/>
                <a:cs typeface="Calibri"/>
              </a:rPr>
              <a:t>El Lactario del Aeropuerto inició operaciones el 02 de enero de 2017, el cual ha  tenido una gran acogida por las madres lactantes que visitan el Aeropuerto.</a:t>
            </a:r>
          </a:p>
        </p:txBody>
      </p:sp>
      <p:pic>
        <p:nvPicPr>
          <p:cNvPr id="42" name="Picture 3"/>
          <p:cNvPicPr>
            <a:picLocks noChangeAspect="1"/>
          </p:cNvPicPr>
          <p:nvPr/>
        </p:nvPicPr>
        <p:blipFill>
          <a:blip r:embed="rId2"/>
          <a:stretch>
            <a:fillRect/>
          </a:stretch>
        </p:blipFill>
        <p:spPr>
          <a:xfrm>
            <a:off x="4908650" y="4850608"/>
            <a:ext cx="5726817" cy="3843171"/>
          </a:xfrm>
          <a:prstGeom prst="rect">
            <a:avLst/>
          </a:prstGeom>
        </p:spPr>
      </p:pic>
      <p:sp>
        <p:nvSpPr>
          <p:cNvPr id="51"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53" name="Marcador de contenido 10">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55" name="Marcador de contenido 10">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56" name="Marcador de contenido 5" descr="casita.png">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58" name="Botón de acción: Personalizar 4">
            <a:hlinkClick r:id="rId6"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60" name="Botón de acción: Personalizar 16">
            <a:hlinkClick r:id="rId7"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61" name="Botón de acción: Personalizar 17">
            <a:hlinkClick r:id="rId8"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63" name="Botón de acción: Personalizar 18">
            <a:hlinkClick r:id="rId9"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64" name="Botón de acción: Personalizar 18">
            <a:hlinkClick r:id="rId9"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65" name="Botón de acción: Personalizar 18">
            <a:hlinkClick r:id="rId9"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33" name="CuadroTexto 10">
            <a:hlinkClick r:id="rId10"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34" name="CuadroTexto 10">
            <a:hlinkClick r:id="rId11"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latin typeface="ApexNew-Book"/>
                <a:cs typeface="ApexNew-Book"/>
              </a:rPr>
              <a:t>OPERACIONES</a:t>
            </a:r>
          </a:p>
        </p:txBody>
      </p:sp>
      <p:sp>
        <p:nvSpPr>
          <p:cNvPr id="35" name="CuadroTexto 9">
            <a:hlinkClick r:id="rId12"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latin typeface="ApexNew-Book"/>
                <a:cs typeface="ApexNew-Book"/>
              </a:rPr>
              <a:t>PRINCIPALES </a:t>
            </a:r>
            <a:endParaRPr lang="es-ES" sz="850" dirty="0">
              <a:latin typeface="ApexNew-Book"/>
              <a:cs typeface="ApexNew-Book"/>
            </a:endParaRPr>
          </a:p>
          <a:p>
            <a:pPr algn="ctr"/>
            <a:r>
              <a:rPr lang="es-ES" sz="850" dirty="0" smtClean="0">
                <a:latin typeface="ApexNew-Book"/>
                <a:cs typeface="ApexNew-Book"/>
              </a:rPr>
              <a:t>PROYECTOS </a:t>
            </a:r>
            <a:r>
              <a:rPr lang="es-ES" sz="850" dirty="0">
                <a:latin typeface="ApexNew-Book"/>
                <a:cs typeface="ApexNew-Book"/>
              </a:rPr>
              <a:t>2017 </a:t>
            </a:r>
          </a:p>
        </p:txBody>
      </p:sp>
      <p:sp>
        <p:nvSpPr>
          <p:cNvPr id="36" name="CuadroTexto 10">
            <a:hlinkClick r:id="rId13"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37" name="CuadroTexto 9">
            <a:hlinkClick r:id="rId14"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38" name="CuadroTexto 9">
            <a:hlinkClick r:id="rId15"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solidFill>
                  <a:srgbClr val="FF0000"/>
                </a:solidFill>
                <a:latin typeface="Apex New Book" panose="02010600040501010103" charset="0"/>
                <a:ea typeface="Apex New Book" panose="02010600040501010103" charset="0"/>
                <a:cs typeface="ApexNew-BoldItalic"/>
              </a:rPr>
              <a:t>ADMINISTRATIVOS</a:t>
            </a:r>
          </a:p>
          <a:p>
            <a:pPr algn="ctr"/>
            <a:r>
              <a:rPr lang="es-ES" sz="850" dirty="0">
                <a:solidFill>
                  <a:srgbClr val="FF0000"/>
                </a:solidFill>
                <a:latin typeface="Apex New Book" panose="02010600040501010103" charset="0"/>
                <a:ea typeface="Apex New Book" panose="02010600040501010103" charset="0"/>
                <a:cs typeface="ApexNew-BoldItalic"/>
              </a:rPr>
              <a:t>Y FINANCIEROS</a:t>
            </a:r>
          </a:p>
        </p:txBody>
      </p:sp>
      <p:sp>
        <p:nvSpPr>
          <p:cNvPr id="39" name="CuadroTexto 9">
            <a:hlinkClick r:id="rId16" action="ppaction://hlinksldjump"/>
          </p:cNvPr>
          <p:cNvSpPr txBox="1"/>
          <p:nvPr/>
        </p:nvSpPr>
        <p:spPr>
          <a:xfrm>
            <a:off x="4304937" y="1505922"/>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spTree>
    <p:extLst>
      <p:ext uri="{BB962C8B-B14F-4D97-AF65-F5344CB8AC3E}">
        <p14:creationId xmlns:p14="http://schemas.microsoft.com/office/powerpoint/2010/main" val="792291059"/>
      </p:ext>
    </p:extLst>
  </p:cSld>
  <p:clrMapOvr>
    <a:masterClrMapping/>
  </p:clrMapOvr>
  <p:transition spd="slow" advClick="0">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
          <p:cNvSpPr/>
          <p:nvPr/>
        </p:nvSpPr>
        <p:spPr>
          <a:xfrm>
            <a:off x="0" y="3464331"/>
            <a:ext cx="13003530" cy="5538152"/>
          </a:xfrm>
          <a:custGeom>
            <a:avLst/>
            <a:gdLst/>
            <a:ahLst/>
            <a:cxnLst/>
            <a:rect l="l" t="t" r="r" b="b"/>
            <a:pathLst>
              <a:path w="13003530" h="5295900">
                <a:moveTo>
                  <a:pt x="0" y="5295620"/>
                </a:moveTo>
                <a:lnTo>
                  <a:pt x="13003136" y="5295620"/>
                </a:lnTo>
                <a:lnTo>
                  <a:pt x="13003136" y="0"/>
                </a:lnTo>
                <a:lnTo>
                  <a:pt x="0" y="0"/>
                </a:lnTo>
                <a:lnTo>
                  <a:pt x="0" y="5295620"/>
                </a:lnTo>
                <a:close/>
              </a:path>
            </a:pathLst>
          </a:custGeom>
          <a:solidFill>
            <a:srgbClr val="D2E9F3"/>
          </a:solidFill>
        </p:spPr>
        <p:txBody>
          <a:bodyPr wrap="square" lIns="0" tIns="0" rIns="0" bIns="0" rtlCol="0"/>
          <a:lstStyle/>
          <a:p>
            <a:endParaRPr/>
          </a:p>
        </p:txBody>
      </p:sp>
      <p:sp>
        <p:nvSpPr>
          <p:cNvPr id="34" name="object 3"/>
          <p:cNvSpPr/>
          <p:nvPr/>
        </p:nvSpPr>
        <p:spPr>
          <a:xfrm>
            <a:off x="0" y="3135092"/>
            <a:ext cx="13003530" cy="342900"/>
          </a:xfrm>
          <a:custGeom>
            <a:avLst/>
            <a:gdLst/>
            <a:ahLst/>
            <a:cxnLst/>
            <a:rect l="l" t="t" r="r" b="b"/>
            <a:pathLst>
              <a:path w="13003530" h="342900">
                <a:moveTo>
                  <a:pt x="0" y="342887"/>
                </a:moveTo>
                <a:lnTo>
                  <a:pt x="13003136" y="342887"/>
                </a:lnTo>
                <a:lnTo>
                  <a:pt x="13003136" y="0"/>
                </a:lnTo>
                <a:lnTo>
                  <a:pt x="0" y="0"/>
                </a:lnTo>
                <a:lnTo>
                  <a:pt x="0" y="342887"/>
                </a:lnTo>
                <a:close/>
              </a:path>
            </a:pathLst>
          </a:custGeom>
          <a:solidFill>
            <a:srgbClr val="8ED1E9"/>
          </a:solidFill>
        </p:spPr>
        <p:txBody>
          <a:bodyPr wrap="square" lIns="0" tIns="0" rIns="0" bIns="0" rtlCol="0"/>
          <a:lstStyle/>
          <a:p>
            <a:endParaRPr/>
          </a:p>
        </p:txBody>
      </p:sp>
      <p:sp>
        <p:nvSpPr>
          <p:cNvPr id="35" name="object 4"/>
          <p:cNvSpPr/>
          <p:nvPr/>
        </p:nvSpPr>
        <p:spPr>
          <a:xfrm>
            <a:off x="0" y="8773600"/>
            <a:ext cx="13003530" cy="342900"/>
          </a:xfrm>
          <a:custGeom>
            <a:avLst/>
            <a:gdLst/>
            <a:ahLst/>
            <a:cxnLst/>
            <a:rect l="l" t="t" r="r" b="b"/>
            <a:pathLst>
              <a:path w="13003530" h="342900">
                <a:moveTo>
                  <a:pt x="0" y="342887"/>
                </a:moveTo>
                <a:lnTo>
                  <a:pt x="13003136" y="342887"/>
                </a:lnTo>
                <a:lnTo>
                  <a:pt x="13003136" y="0"/>
                </a:lnTo>
                <a:lnTo>
                  <a:pt x="0" y="0"/>
                </a:lnTo>
                <a:lnTo>
                  <a:pt x="0" y="342887"/>
                </a:lnTo>
                <a:close/>
              </a:path>
            </a:pathLst>
          </a:custGeom>
          <a:solidFill>
            <a:srgbClr val="8ED1E9"/>
          </a:solidFill>
        </p:spPr>
        <p:txBody>
          <a:bodyPr wrap="square" lIns="0" tIns="0" rIns="0" bIns="0" rtlCol="0"/>
          <a:lstStyle/>
          <a:p>
            <a:endParaRPr/>
          </a:p>
        </p:txBody>
      </p:sp>
      <p:sp>
        <p:nvSpPr>
          <p:cNvPr id="36" name="object 5"/>
          <p:cNvSpPr/>
          <p:nvPr/>
        </p:nvSpPr>
        <p:spPr>
          <a:xfrm>
            <a:off x="2120887" y="3325583"/>
            <a:ext cx="0" cy="5657850"/>
          </a:xfrm>
          <a:custGeom>
            <a:avLst/>
            <a:gdLst/>
            <a:ahLst/>
            <a:cxnLst/>
            <a:rect l="l" t="t" r="r" b="b"/>
            <a:pathLst>
              <a:path h="5657850">
                <a:moveTo>
                  <a:pt x="0" y="0"/>
                </a:moveTo>
                <a:lnTo>
                  <a:pt x="0" y="5657570"/>
                </a:lnTo>
              </a:path>
            </a:pathLst>
          </a:custGeom>
          <a:ln w="12700">
            <a:solidFill>
              <a:srgbClr val="8ED1E9"/>
            </a:solidFill>
          </a:ln>
        </p:spPr>
        <p:txBody>
          <a:bodyPr wrap="square" lIns="0" tIns="0" rIns="0" bIns="0" rtlCol="0"/>
          <a:lstStyle/>
          <a:p>
            <a:endParaRPr/>
          </a:p>
        </p:txBody>
      </p:sp>
      <p:sp>
        <p:nvSpPr>
          <p:cNvPr id="37" name="object 6"/>
          <p:cNvSpPr/>
          <p:nvPr/>
        </p:nvSpPr>
        <p:spPr>
          <a:xfrm>
            <a:off x="4318086" y="3357371"/>
            <a:ext cx="0" cy="5657850"/>
          </a:xfrm>
          <a:custGeom>
            <a:avLst/>
            <a:gdLst/>
            <a:ahLst/>
            <a:cxnLst/>
            <a:rect l="l" t="t" r="r" b="b"/>
            <a:pathLst>
              <a:path h="5657850">
                <a:moveTo>
                  <a:pt x="0" y="0"/>
                </a:moveTo>
                <a:lnTo>
                  <a:pt x="0" y="5657570"/>
                </a:lnTo>
              </a:path>
            </a:pathLst>
          </a:custGeom>
          <a:ln w="12700">
            <a:solidFill>
              <a:srgbClr val="8ED1E9"/>
            </a:solidFill>
          </a:ln>
        </p:spPr>
        <p:txBody>
          <a:bodyPr wrap="square" lIns="0" tIns="0" rIns="0" bIns="0" rtlCol="0"/>
          <a:lstStyle/>
          <a:p>
            <a:endParaRPr/>
          </a:p>
        </p:txBody>
      </p:sp>
      <p:sp>
        <p:nvSpPr>
          <p:cNvPr id="47" name="object 7"/>
          <p:cNvSpPr/>
          <p:nvPr/>
        </p:nvSpPr>
        <p:spPr>
          <a:xfrm>
            <a:off x="6445026" y="3344633"/>
            <a:ext cx="0" cy="5657850"/>
          </a:xfrm>
          <a:custGeom>
            <a:avLst/>
            <a:gdLst/>
            <a:ahLst/>
            <a:cxnLst/>
            <a:rect l="l" t="t" r="r" b="b"/>
            <a:pathLst>
              <a:path h="5657850">
                <a:moveTo>
                  <a:pt x="0" y="0"/>
                </a:moveTo>
                <a:lnTo>
                  <a:pt x="0" y="5657570"/>
                </a:lnTo>
              </a:path>
            </a:pathLst>
          </a:custGeom>
          <a:ln w="12700">
            <a:solidFill>
              <a:srgbClr val="8ED1E9"/>
            </a:solidFill>
          </a:ln>
        </p:spPr>
        <p:txBody>
          <a:bodyPr wrap="square" lIns="0" tIns="0" rIns="0" bIns="0" rtlCol="0"/>
          <a:lstStyle/>
          <a:p>
            <a:endParaRPr/>
          </a:p>
        </p:txBody>
      </p:sp>
      <p:sp>
        <p:nvSpPr>
          <p:cNvPr id="48" name="object 8"/>
          <p:cNvSpPr/>
          <p:nvPr/>
        </p:nvSpPr>
        <p:spPr>
          <a:xfrm>
            <a:off x="8642225" y="3376421"/>
            <a:ext cx="0" cy="5657850"/>
          </a:xfrm>
          <a:custGeom>
            <a:avLst/>
            <a:gdLst/>
            <a:ahLst/>
            <a:cxnLst/>
            <a:rect l="l" t="t" r="r" b="b"/>
            <a:pathLst>
              <a:path h="5657850">
                <a:moveTo>
                  <a:pt x="0" y="0"/>
                </a:moveTo>
                <a:lnTo>
                  <a:pt x="0" y="5657570"/>
                </a:lnTo>
              </a:path>
            </a:pathLst>
          </a:custGeom>
          <a:ln w="12700">
            <a:solidFill>
              <a:srgbClr val="8ED1E9"/>
            </a:solidFill>
          </a:ln>
        </p:spPr>
        <p:txBody>
          <a:bodyPr wrap="square" lIns="0" tIns="0" rIns="0" bIns="0" rtlCol="0"/>
          <a:lstStyle/>
          <a:p>
            <a:endParaRPr/>
          </a:p>
        </p:txBody>
      </p:sp>
      <p:sp>
        <p:nvSpPr>
          <p:cNvPr id="49" name="object 9"/>
          <p:cNvSpPr/>
          <p:nvPr/>
        </p:nvSpPr>
        <p:spPr>
          <a:xfrm>
            <a:off x="10805938" y="3363683"/>
            <a:ext cx="0" cy="5657850"/>
          </a:xfrm>
          <a:custGeom>
            <a:avLst/>
            <a:gdLst/>
            <a:ahLst/>
            <a:cxnLst/>
            <a:rect l="l" t="t" r="r" b="b"/>
            <a:pathLst>
              <a:path h="5657850">
                <a:moveTo>
                  <a:pt x="0" y="0"/>
                </a:moveTo>
                <a:lnTo>
                  <a:pt x="0" y="5657570"/>
                </a:lnTo>
              </a:path>
            </a:pathLst>
          </a:custGeom>
          <a:ln w="12700">
            <a:solidFill>
              <a:srgbClr val="8ED1E9"/>
            </a:solidFill>
          </a:ln>
        </p:spPr>
        <p:txBody>
          <a:bodyPr wrap="square" lIns="0" tIns="0" rIns="0" bIns="0" rtlCol="0"/>
          <a:lstStyle/>
          <a:p>
            <a:endParaRPr/>
          </a:p>
        </p:txBody>
      </p:sp>
      <p:sp>
        <p:nvSpPr>
          <p:cNvPr id="50" name="object 10"/>
          <p:cNvSpPr/>
          <p:nvPr/>
        </p:nvSpPr>
        <p:spPr>
          <a:xfrm>
            <a:off x="0" y="4887597"/>
            <a:ext cx="13003530" cy="0"/>
          </a:xfrm>
          <a:custGeom>
            <a:avLst/>
            <a:gdLst/>
            <a:ahLst/>
            <a:cxnLst/>
            <a:rect l="l" t="t" r="r" b="b"/>
            <a:pathLst>
              <a:path w="13003530">
                <a:moveTo>
                  <a:pt x="0" y="0"/>
                </a:moveTo>
                <a:lnTo>
                  <a:pt x="13003136" y="0"/>
                </a:lnTo>
              </a:path>
            </a:pathLst>
          </a:custGeom>
          <a:ln w="12585">
            <a:solidFill>
              <a:srgbClr val="8ED1E9"/>
            </a:solidFill>
          </a:ln>
        </p:spPr>
        <p:txBody>
          <a:bodyPr wrap="square" lIns="0" tIns="0" rIns="0" bIns="0" rtlCol="0"/>
          <a:lstStyle/>
          <a:p>
            <a:endParaRPr/>
          </a:p>
        </p:txBody>
      </p:sp>
      <p:sp>
        <p:nvSpPr>
          <p:cNvPr id="51" name="object 11"/>
          <p:cNvSpPr/>
          <p:nvPr/>
        </p:nvSpPr>
        <p:spPr>
          <a:xfrm>
            <a:off x="0" y="6411597"/>
            <a:ext cx="13003530" cy="0"/>
          </a:xfrm>
          <a:custGeom>
            <a:avLst/>
            <a:gdLst/>
            <a:ahLst/>
            <a:cxnLst/>
            <a:rect l="l" t="t" r="r" b="b"/>
            <a:pathLst>
              <a:path w="13003530">
                <a:moveTo>
                  <a:pt x="0" y="0"/>
                </a:moveTo>
                <a:lnTo>
                  <a:pt x="13003136" y="0"/>
                </a:lnTo>
              </a:path>
            </a:pathLst>
          </a:custGeom>
          <a:ln w="12585">
            <a:solidFill>
              <a:srgbClr val="8ED1E9"/>
            </a:solidFill>
          </a:ln>
        </p:spPr>
        <p:txBody>
          <a:bodyPr wrap="square" lIns="0" tIns="0" rIns="0" bIns="0" rtlCol="0"/>
          <a:lstStyle/>
          <a:p>
            <a:endParaRPr/>
          </a:p>
        </p:txBody>
      </p:sp>
      <p:sp>
        <p:nvSpPr>
          <p:cNvPr id="52" name="object 12"/>
          <p:cNvSpPr/>
          <p:nvPr/>
        </p:nvSpPr>
        <p:spPr>
          <a:xfrm>
            <a:off x="0" y="7935597"/>
            <a:ext cx="13003530" cy="0"/>
          </a:xfrm>
          <a:custGeom>
            <a:avLst/>
            <a:gdLst/>
            <a:ahLst/>
            <a:cxnLst/>
            <a:rect l="l" t="t" r="r" b="b"/>
            <a:pathLst>
              <a:path w="13003530">
                <a:moveTo>
                  <a:pt x="0" y="0"/>
                </a:moveTo>
                <a:lnTo>
                  <a:pt x="13003136" y="0"/>
                </a:lnTo>
              </a:path>
            </a:pathLst>
          </a:custGeom>
          <a:ln w="12585">
            <a:solidFill>
              <a:srgbClr val="8ED1E9"/>
            </a:solidFill>
          </a:ln>
        </p:spPr>
        <p:txBody>
          <a:bodyPr wrap="square" lIns="0" tIns="0" rIns="0" bIns="0" rtlCol="0"/>
          <a:lstStyle/>
          <a:p>
            <a:endParaRPr/>
          </a:p>
        </p:txBody>
      </p:sp>
      <p:sp>
        <p:nvSpPr>
          <p:cNvPr id="53" name="object 13"/>
          <p:cNvSpPr/>
          <p:nvPr/>
        </p:nvSpPr>
        <p:spPr>
          <a:xfrm>
            <a:off x="0" y="7002146"/>
            <a:ext cx="4590961" cy="316991"/>
          </a:xfrm>
          <a:prstGeom prst="rect">
            <a:avLst/>
          </a:prstGeom>
          <a:blipFill>
            <a:blip r:embed="rId2" cstate="print"/>
            <a:stretch>
              <a:fillRect/>
            </a:stretch>
          </a:blipFill>
        </p:spPr>
        <p:txBody>
          <a:bodyPr wrap="square" lIns="0" tIns="0" rIns="0" bIns="0" rtlCol="0"/>
          <a:lstStyle/>
          <a:p>
            <a:endParaRPr/>
          </a:p>
        </p:txBody>
      </p:sp>
      <p:sp>
        <p:nvSpPr>
          <p:cNvPr id="54" name="object 14"/>
          <p:cNvSpPr txBox="1">
            <a:spLocks noGrp="1"/>
          </p:cNvSpPr>
          <p:nvPr>
            <p:ph type="title"/>
          </p:nvPr>
        </p:nvSpPr>
        <p:spPr>
          <a:xfrm>
            <a:off x="4150982" y="1910035"/>
            <a:ext cx="8349835" cy="1243930"/>
          </a:xfrm>
          <a:prstGeom prst="rect">
            <a:avLst/>
          </a:prstGeom>
        </p:spPr>
        <p:txBody>
          <a:bodyPr vert="horz" wrap="square" lIns="0" tIns="12700" rIns="0" bIns="0" rtlCol="0">
            <a:spAutoFit/>
          </a:bodyPr>
          <a:lstStyle/>
          <a:p>
            <a:pPr marL="12700" algn="r">
              <a:lnSpc>
                <a:spcPct val="100000"/>
              </a:lnSpc>
              <a:spcBef>
                <a:spcPts val="100"/>
              </a:spcBef>
            </a:pPr>
            <a:r>
              <a:rPr lang="es-ES" sz="4000" spc="150" dirty="0">
                <a:solidFill>
                  <a:schemeClr val="tx2"/>
                </a:solidFill>
                <a:latin typeface="Apex New Heavy Italic" panose="02010600040501010103" charset="0"/>
                <a:ea typeface="Apex New Heavy Italic" panose="02010600040501010103" charset="0"/>
              </a:rPr>
              <a:t>ADMINISTRATIVOS Y FINANCIEROS</a:t>
            </a:r>
            <a:endParaRPr sz="4000" spc="150" dirty="0">
              <a:solidFill>
                <a:schemeClr val="tx2"/>
              </a:solidFill>
              <a:latin typeface="Apex New Heavy Italic" panose="02010600040501010103" charset="0"/>
              <a:ea typeface="Apex New Heavy Italic" panose="02010600040501010103" charset="0"/>
            </a:endParaRPr>
          </a:p>
        </p:txBody>
      </p:sp>
      <p:sp>
        <p:nvSpPr>
          <p:cNvPr id="55" name="object 16"/>
          <p:cNvSpPr txBox="1"/>
          <p:nvPr/>
        </p:nvSpPr>
        <p:spPr>
          <a:xfrm>
            <a:off x="3978302" y="4218251"/>
            <a:ext cx="5974715" cy="874598"/>
          </a:xfrm>
          <a:prstGeom prst="rect">
            <a:avLst/>
          </a:prstGeom>
        </p:spPr>
        <p:txBody>
          <a:bodyPr vert="horz" wrap="square" lIns="0" tIns="12700" rIns="0" bIns="0" rtlCol="0">
            <a:spAutoFit/>
          </a:bodyPr>
          <a:lstStyle/>
          <a:p>
            <a:pPr marL="0" lvl="1" algn="just">
              <a:spcAft>
                <a:spcPts val="853"/>
              </a:spcAft>
              <a:buClr>
                <a:srgbClr val="004997"/>
              </a:buClr>
              <a:defRPr/>
            </a:pPr>
            <a:r>
              <a:rPr lang="es-PE" sz="1400" spc="25" dirty="0">
                <a:solidFill>
                  <a:schemeClr val="tx1">
                    <a:lumMod val="65000"/>
                    <a:lumOff val="35000"/>
                  </a:schemeClr>
                </a:solidFill>
                <a:latin typeface="Apex New Medium" panose="02010600040501010103" charset="0"/>
                <a:ea typeface="Apex New Medium" panose="02010600040501010103" charset="0"/>
                <a:cs typeface="Calibri"/>
              </a:rPr>
              <a:t>Presentación de informes auditados del periodo 2017 establecidos en el contrato de concesión: Estados Financieros, Estados Financieros Regulatorios, Informe de Inversiones y Pagos por Aporte por Retribución y Tasa Regulatoria</a:t>
            </a:r>
          </a:p>
        </p:txBody>
      </p:sp>
      <p:sp>
        <p:nvSpPr>
          <p:cNvPr id="56" name="object 17"/>
          <p:cNvSpPr txBox="1"/>
          <p:nvPr/>
        </p:nvSpPr>
        <p:spPr>
          <a:xfrm>
            <a:off x="3978302" y="5353491"/>
            <a:ext cx="6107339" cy="659155"/>
          </a:xfrm>
          <a:prstGeom prst="rect">
            <a:avLst/>
          </a:prstGeom>
        </p:spPr>
        <p:txBody>
          <a:bodyPr vert="horz" wrap="square" lIns="0" tIns="12700" rIns="0" bIns="0" rtlCol="0">
            <a:spAutoFit/>
          </a:bodyPr>
          <a:lstStyle/>
          <a:p>
            <a:pPr marL="12700" lvl="1">
              <a:spcBef>
                <a:spcPts val="100"/>
              </a:spcBef>
            </a:pPr>
            <a:r>
              <a:rPr lang="es-PE" sz="1400" spc="25" dirty="0">
                <a:solidFill>
                  <a:schemeClr val="tx1">
                    <a:lumMod val="65000"/>
                    <a:lumOff val="35000"/>
                  </a:schemeClr>
                </a:solidFill>
                <a:latin typeface="Apex New Medium" panose="02010600040501010103" charset="0"/>
                <a:ea typeface="Apex New Medium" panose="02010600040501010103" charset="0"/>
                <a:cs typeface="Calibri"/>
              </a:rPr>
              <a:t>Implementación de un repositorio de información interna (</a:t>
            </a:r>
            <a:r>
              <a:rPr lang="es-PE" sz="1400" spc="25" dirty="0" err="1">
                <a:solidFill>
                  <a:schemeClr val="tx1">
                    <a:lumMod val="65000"/>
                    <a:lumOff val="35000"/>
                  </a:schemeClr>
                </a:solidFill>
                <a:latin typeface="Apex New Medium" panose="02010600040501010103" charset="0"/>
                <a:ea typeface="Apex New Medium" panose="02010600040501010103" charset="0"/>
                <a:cs typeface="Calibri"/>
              </a:rPr>
              <a:t>LAPDrive</a:t>
            </a:r>
            <a:r>
              <a:rPr lang="es-PE" sz="1400" spc="25" dirty="0">
                <a:solidFill>
                  <a:schemeClr val="tx1">
                    <a:lumMod val="65000"/>
                    <a:lumOff val="35000"/>
                  </a:schemeClr>
                </a:solidFill>
                <a:latin typeface="Apex New Medium" panose="02010600040501010103" charset="0"/>
                <a:ea typeface="Apex New Medium" panose="02010600040501010103" charset="0"/>
                <a:cs typeface="Calibri"/>
              </a:rPr>
              <a:t>), desde donde se accede a la información de sustento y detalle de manera ágil, permitiendo una comunicación constante y eficiente con todas las áreas.</a:t>
            </a:r>
            <a:endParaRPr sz="1400" spc="25" dirty="0">
              <a:solidFill>
                <a:schemeClr val="tx1">
                  <a:lumMod val="65000"/>
                  <a:lumOff val="35000"/>
                </a:schemeClr>
              </a:solidFill>
              <a:latin typeface="Apex New Medium" panose="02010600040501010103" charset="0"/>
              <a:ea typeface="Apex New Medium" panose="02010600040501010103" charset="0"/>
              <a:cs typeface="Calibri"/>
            </a:endParaRPr>
          </a:p>
        </p:txBody>
      </p:sp>
      <p:sp>
        <p:nvSpPr>
          <p:cNvPr id="58" name="object 19"/>
          <p:cNvSpPr txBox="1"/>
          <p:nvPr/>
        </p:nvSpPr>
        <p:spPr>
          <a:xfrm>
            <a:off x="3983804" y="7571411"/>
            <a:ext cx="4100324" cy="456535"/>
          </a:xfrm>
          <a:prstGeom prst="rect">
            <a:avLst/>
          </a:prstGeom>
        </p:spPr>
        <p:txBody>
          <a:bodyPr vert="horz" wrap="square" lIns="0" tIns="12700" rIns="0" bIns="0" rtlCol="0">
            <a:spAutoFit/>
          </a:bodyPr>
          <a:lstStyle/>
          <a:p>
            <a:pPr marL="12700" lvl="1">
              <a:spcBef>
                <a:spcPts val="100"/>
              </a:spcBef>
            </a:pPr>
            <a:r>
              <a:rPr lang="es-ES" sz="1400" spc="15" dirty="0">
                <a:solidFill>
                  <a:schemeClr val="tx1">
                    <a:lumMod val="65000"/>
                    <a:lumOff val="35000"/>
                  </a:schemeClr>
                </a:solidFill>
                <a:latin typeface="Apex New Medium" panose="02010600040501010103" charset="0"/>
                <a:ea typeface="Apex New Medium" panose="02010600040501010103" charset="0"/>
                <a:cs typeface="Calibri"/>
              </a:rPr>
              <a:t>Renovación de las pólizas de seguros corporativas.</a:t>
            </a:r>
          </a:p>
          <a:p>
            <a:pPr marL="12700">
              <a:lnSpc>
                <a:spcPct val="100000"/>
              </a:lnSpc>
              <a:spcBef>
                <a:spcPts val="100"/>
              </a:spcBef>
            </a:pPr>
            <a:endParaRPr sz="1400" spc="15" dirty="0">
              <a:solidFill>
                <a:schemeClr val="tx1">
                  <a:lumMod val="65000"/>
                  <a:lumOff val="35000"/>
                </a:schemeClr>
              </a:solidFill>
              <a:latin typeface="Apex New Medium" panose="02010600040501010103" charset="0"/>
              <a:ea typeface="Apex New Medium" panose="02010600040501010103" charset="0"/>
              <a:cs typeface="Calibri"/>
            </a:endParaRPr>
          </a:p>
        </p:txBody>
      </p:sp>
      <p:sp>
        <p:nvSpPr>
          <p:cNvPr id="60" name="object 21"/>
          <p:cNvSpPr txBox="1"/>
          <p:nvPr/>
        </p:nvSpPr>
        <p:spPr>
          <a:xfrm>
            <a:off x="3978302" y="6334533"/>
            <a:ext cx="5905500" cy="874598"/>
          </a:xfrm>
          <a:prstGeom prst="rect">
            <a:avLst/>
          </a:prstGeom>
        </p:spPr>
        <p:txBody>
          <a:bodyPr vert="horz" wrap="square" lIns="0" tIns="12700" rIns="0" bIns="0" rtlCol="0">
            <a:spAutoFit/>
          </a:bodyPr>
          <a:lstStyle/>
          <a:p>
            <a:pPr marL="12700" marR="5080" algn="just">
              <a:lnSpc>
                <a:spcPct val="100000"/>
              </a:lnSpc>
            </a:pPr>
            <a:r>
              <a:rPr lang="es-ES" sz="1400" spc="15" dirty="0">
                <a:solidFill>
                  <a:schemeClr val="tx1">
                    <a:lumMod val="65000"/>
                    <a:lumOff val="35000"/>
                  </a:schemeClr>
                </a:solidFill>
                <a:latin typeface="Apex New Medium" panose="02010600040501010103" charset="0"/>
                <a:ea typeface="Apex New Medium" panose="02010600040501010103" charset="0"/>
                <a:cs typeface="Calibri"/>
              </a:rPr>
              <a:t>El 15 de diciembre 2017 se canceló el Segundo Endeudamiento Garantizado Permitido, mediante el pre-pago voluntario de las Notas Globales que fueron emitidas por LAP en julio 2007. La prima total pagada fue de US$ 11.03 millones y el saldo de deuda cancelado de US$ 88.14 millones.</a:t>
            </a:r>
          </a:p>
        </p:txBody>
      </p:sp>
      <p:sp>
        <p:nvSpPr>
          <p:cNvPr id="57"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62" name="Marcador de contenido 10">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63" name="Marcador de contenido 10">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64" name="Marcador de contenido 5" descr="casita.png">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65" name="Botón de acción: Personalizar 4">
            <a:hlinkClick r:id="rId6"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66" name="Botón de acción: Personalizar 16">
            <a:hlinkClick r:id="rId7"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67" name="Botón de acción: Personalizar 17">
            <a:hlinkClick r:id="rId8"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68" name="Botón de acción: Personalizar 18">
            <a:hlinkClick r:id="rId9"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69" name="Botón de acción: Personalizar 18">
            <a:hlinkClick r:id="rId9"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LOGROS</a:t>
            </a:r>
          </a:p>
          <a:p>
            <a:r>
              <a:rPr lang="es-ES" sz="1900" dirty="0">
                <a:solidFill>
                  <a:srgbClr val="FF0000"/>
                </a:solidFill>
                <a:latin typeface="ApexNew-Bold"/>
              </a:rPr>
              <a:t>2017</a:t>
            </a:r>
            <a:endParaRPr lang="es-PE" sz="1900" dirty="0">
              <a:solidFill>
                <a:srgbClr val="FF0000"/>
              </a:solidFill>
            </a:endParaRPr>
          </a:p>
        </p:txBody>
      </p:sp>
      <p:sp>
        <p:nvSpPr>
          <p:cNvPr id="70" name="Botón de acción: Personalizar 18">
            <a:hlinkClick r:id="rId9"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40" name="CuadroTexto 10">
            <a:hlinkClick r:id="rId10" action="ppaction://hlinksldjump"/>
          </p:cNvPr>
          <p:cNvSpPr txBox="1"/>
          <p:nvPr/>
        </p:nvSpPr>
        <p:spPr>
          <a:xfrm>
            <a:off x="9412164" y="1510831"/>
            <a:ext cx="876064" cy="277892"/>
          </a:xfrm>
          <a:prstGeom prst="rect">
            <a:avLst/>
          </a:prstGeom>
          <a:noFill/>
        </p:spPr>
        <p:txBody>
          <a:bodyPr wrap="none" lIns="145664" tIns="72832" rIns="145664" bIns="72832" rtlCol="0">
            <a:spAutoFit/>
          </a:bodyPr>
          <a:lstStyle/>
          <a:p>
            <a:r>
              <a:rPr lang="es-ES" sz="850" dirty="0">
                <a:latin typeface="ApexNew-Book"/>
                <a:cs typeface="ApexNew-Book"/>
              </a:rPr>
              <a:t>SEGURIDAD</a:t>
            </a:r>
          </a:p>
        </p:txBody>
      </p:sp>
      <p:sp>
        <p:nvSpPr>
          <p:cNvPr id="41" name="CuadroTexto 10">
            <a:hlinkClick r:id="rId11" action="ppaction://hlinksldjump"/>
          </p:cNvPr>
          <p:cNvSpPr txBox="1"/>
          <p:nvPr/>
        </p:nvSpPr>
        <p:spPr>
          <a:xfrm>
            <a:off x="7809630" y="1496020"/>
            <a:ext cx="999494" cy="277892"/>
          </a:xfrm>
          <a:prstGeom prst="rect">
            <a:avLst/>
          </a:prstGeom>
          <a:noFill/>
        </p:spPr>
        <p:txBody>
          <a:bodyPr wrap="none" lIns="145664" tIns="72832" rIns="145664" bIns="72832" rtlCol="0">
            <a:spAutoFit/>
          </a:bodyPr>
          <a:lstStyle/>
          <a:p>
            <a:r>
              <a:rPr lang="es-ES" sz="850" dirty="0">
                <a:latin typeface="ApexNew-Book"/>
                <a:cs typeface="ApexNew-Book"/>
              </a:rPr>
              <a:t>OPERACIONES</a:t>
            </a:r>
          </a:p>
        </p:txBody>
      </p:sp>
      <p:sp>
        <p:nvSpPr>
          <p:cNvPr id="42" name="CuadroTexto 9">
            <a:hlinkClick r:id="rId12" action="ppaction://hlinksldjump"/>
          </p:cNvPr>
          <p:cNvSpPr txBox="1"/>
          <p:nvPr/>
        </p:nvSpPr>
        <p:spPr>
          <a:xfrm>
            <a:off x="2582535" y="1530694"/>
            <a:ext cx="1138956" cy="408697"/>
          </a:xfrm>
          <a:prstGeom prst="rect">
            <a:avLst/>
          </a:prstGeom>
          <a:noFill/>
        </p:spPr>
        <p:txBody>
          <a:bodyPr wrap="none" lIns="145664" tIns="72832" rIns="145664" bIns="72832" rtlCol="0">
            <a:spAutoFit/>
          </a:bodyPr>
          <a:lstStyle/>
          <a:p>
            <a:pPr algn="ctr"/>
            <a:r>
              <a:rPr lang="es-ES" sz="850" dirty="0" smtClean="0">
                <a:latin typeface="ApexNew-Book"/>
                <a:cs typeface="ApexNew-Book"/>
              </a:rPr>
              <a:t>PRINCIPALES </a:t>
            </a:r>
            <a:endParaRPr lang="es-ES" sz="850" dirty="0">
              <a:latin typeface="ApexNew-Book"/>
              <a:cs typeface="ApexNew-Book"/>
            </a:endParaRPr>
          </a:p>
          <a:p>
            <a:pPr algn="ctr"/>
            <a:r>
              <a:rPr lang="es-ES" sz="850" dirty="0" smtClean="0">
                <a:latin typeface="ApexNew-Book"/>
                <a:cs typeface="ApexNew-Book"/>
              </a:rPr>
              <a:t>PROYECTOS </a:t>
            </a:r>
            <a:r>
              <a:rPr lang="es-ES" sz="850" dirty="0">
                <a:latin typeface="ApexNew-Book"/>
                <a:cs typeface="ApexNew-Book"/>
              </a:rPr>
              <a:t>2017 </a:t>
            </a:r>
          </a:p>
        </p:txBody>
      </p:sp>
      <p:sp>
        <p:nvSpPr>
          <p:cNvPr id="43" name="CuadroTexto 10">
            <a:hlinkClick r:id="rId13" action="ppaction://hlinksldjump"/>
          </p:cNvPr>
          <p:cNvSpPr txBox="1"/>
          <p:nvPr/>
        </p:nvSpPr>
        <p:spPr>
          <a:xfrm>
            <a:off x="6138304" y="1521679"/>
            <a:ext cx="1145368" cy="277892"/>
          </a:xfrm>
          <a:prstGeom prst="rect">
            <a:avLst/>
          </a:prstGeom>
          <a:noFill/>
        </p:spPr>
        <p:txBody>
          <a:bodyPr wrap="none" lIns="145664" tIns="72832" rIns="145664" bIns="72832" rtlCol="0">
            <a:spAutoFit/>
          </a:bodyPr>
          <a:lstStyle/>
          <a:p>
            <a:r>
              <a:rPr lang="es-ES" sz="850" dirty="0">
                <a:latin typeface="ApexNew-Book"/>
                <a:cs typeface="ApexNew-Book"/>
              </a:rPr>
              <a:t>MANTENIMIENTO</a:t>
            </a:r>
          </a:p>
        </p:txBody>
      </p:sp>
      <p:sp>
        <p:nvSpPr>
          <p:cNvPr id="44" name="CuadroTexto 9">
            <a:hlinkClick r:id="rId14" action="ppaction://hlinksldjump"/>
          </p:cNvPr>
          <p:cNvSpPr txBox="1"/>
          <p:nvPr/>
        </p:nvSpPr>
        <p:spPr>
          <a:xfrm>
            <a:off x="579355" y="1570623"/>
            <a:ext cx="1645505" cy="277892"/>
          </a:xfrm>
          <a:prstGeom prst="rect">
            <a:avLst/>
          </a:prstGeom>
          <a:noFill/>
        </p:spPr>
        <p:txBody>
          <a:bodyPr wrap="none" lIns="145664" tIns="72832" rIns="145664" bIns="72832" rtlCol="0">
            <a:spAutoFit/>
          </a:bodyPr>
          <a:lstStyle/>
          <a:p>
            <a:pPr algn="ctr"/>
            <a:r>
              <a:rPr lang="es-ES" sz="850" dirty="0" smtClean="0">
                <a:latin typeface="ApexNew-Book"/>
                <a:cs typeface="ApexNew-Book"/>
              </a:rPr>
              <a:t>NUEVOS CONCESIIONARIOS</a:t>
            </a:r>
            <a:endParaRPr lang="es-ES" sz="850" dirty="0">
              <a:latin typeface="ApexNew-Book"/>
              <a:cs typeface="ApexNew-Book"/>
            </a:endParaRPr>
          </a:p>
        </p:txBody>
      </p:sp>
      <p:sp>
        <p:nvSpPr>
          <p:cNvPr id="45" name="CuadroTexto 9">
            <a:hlinkClick r:id="rId15" action="ppaction://hlinksldjump"/>
          </p:cNvPr>
          <p:cNvSpPr txBox="1"/>
          <p:nvPr/>
        </p:nvSpPr>
        <p:spPr>
          <a:xfrm>
            <a:off x="10891268" y="1497394"/>
            <a:ext cx="1217503" cy="408697"/>
          </a:xfrm>
          <a:prstGeom prst="rect">
            <a:avLst/>
          </a:prstGeom>
          <a:noFill/>
        </p:spPr>
        <p:txBody>
          <a:bodyPr wrap="none" lIns="145664" tIns="72832" rIns="145664" bIns="72832" rtlCol="0">
            <a:spAutoFit/>
          </a:bodyPr>
          <a:lstStyle/>
          <a:p>
            <a:pPr algn="ctr"/>
            <a:r>
              <a:rPr lang="es-ES" sz="850" dirty="0">
                <a:solidFill>
                  <a:srgbClr val="FF0000"/>
                </a:solidFill>
                <a:latin typeface="Apex New Book" panose="02010600040501010103" charset="0"/>
                <a:ea typeface="Apex New Book" panose="02010600040501010103" charset="0"/>
                <a:cs typeface="ApexNew-BoldItalic"/>
              </a:rPr>
              <a:t>ADMINISTRATIVOS</a:t>
            </a:r>
          </a:p>
          <a:p>
            <a:pPr algn="ctr"/>
            <a:r>
              <a:rPr lang="es-ES" sz="850" dirty="0">
                <a:solidFill>
                  <a:srgbClr val="FF0000"/>
                </a:solidFill>
                <a:latin typeface="Apex New Book" panose="02010600040501010103" charset="0"/>
                <a:ea typeface="Apex New Book" panose="02010600040501010103" charset="0"/>
                <a:cs typeface="ApexNew-BoldItalic"/>
              </a:rPr>
              <a:t>Y FINANCIEROS</a:t>
            </a:r>
          </a:p>
        </p:txBody>
      </p:sp>
      <p:sp>
        <p:nvSpPr>
          <p:cNvPr id="46" name="CuadroTexto 9">
            <a:hlinkClick r:id="rId16" action="ppaction://hlinksldjump"/>
          </p:cNvPr>
          <p:cNvSpPr txBox="1"/>
          <p:nvPr/>
        </p:nvSpPr>
        <p:spPr>
          <a:xfrm>
            <a:off x="4304937" y="1505922"/>
            <a:ext cx="1584591" cy="408697"/>
          </a:xfrm>
          <a:prstGeom prst="rect">
            <a:avLst/>
          </a:prstGeom>
          <a:noFill/>
        </p:spPr>
        <p:txBody>
          <a:bodyPr wrap="none" lIns="145664" tIns="72832" rIns="145664" bIns="72832" rtlCol="0">
            <a:spAutoFit/>
          </a:bodyPr>
          <a:lstStyle/>
          <a:p>
            <a:pPr algn="ctr"/>
            <a:r>
              <a:rPr lang="es-ES" sz="850" dirty="0">
                <a:latin typeface="ApexNew-Book"/>
                <a:cs typeface="ApexNew-Book"/>
              </a:rPr>
              <a:t>PRINCIPALES PROYECTOS </a:t>
            </a:r>
          </a:p>
          <a:p>
            <a:pPr algn="ctr"/>
            <a:r>
              <a:rPr lang="es-ES" sz="850" dirty="0">
                <a:latin typeface="ApexNew-Book"/>
                <a:cs typeface="ApexNew-Book"/>
              </a:rPr>
              <a:t>2017 EN EJECUCIÓN </a:t>
            </a:r>
          </a:p>
        </p:txBody>
      </p:sp>
      <p:sp>
        <p:nvSpPr>
          <p:cNvPr id="87" name="object 83"/>
          <p:cNvSpPr/>
          <p:nvPr/>
        </p:nvSpPr>
        <p:spPr>
          <a:xfrm>
            <a:off x="3174152" y="4443853"/>
            <a:ext cx="472735" cy="261651"/>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88" name="object 83"/>
          <p:cNvSpPr/>
          <p:nvPr/>
        </p:nvSpPr>
        <p:spPr>
          <a:xfrm>
            <a:off x="3174153" y="5496486"/>
            <a:ext cx="472735" cy="261651"/>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89" name="object 83"/>
          <p:cNvSpPr/>
          <p:nvPr/>
        </p:nvSpPr>
        <p:spPr>
          <a:xfrm>
            <a:off x="3145418" y="6649198"/>
            <a:ext cx="472735" cy="261651"/>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90" name="object 83"/>
          <p:cNvSpPr/>
          <p:nvPr/>
        </p:nvSpPr>
        <p:spPr>
          <a:xfrm>
            <a:off x="3182523" y="7476486"/>
            <a:ext cx="472735" cy="261651"/>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Tree>
    <p:extLst>
      <p:ext uri="{BB962C8B-B14F-4D97-AF65-F5344CB8AC3E}">
        <p14:creationId xmlns:p14="http://schemas.microsoft.com/office/powerpoint/2010/main" val="2110595522"/>
      </p:ext>
    </p:extLst>
  </p:cSld>
  <p:clrMapOvr>
    <a:masterClrMapping/>
  </p:clrMapOvr>
  <p:transition spd="slow" advClick="0">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descr="foto-lap.pn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1" y="0"/>
            <a:ext cx="13093699" cy="9756775"/>
          </a:xfrm>
        </p:spPr>
      </p:pic>
      <p:sp>
        <p:nvSpPr>
          <p:cNvPr id="5" name="CuadroTexto 4"/>
          <p:cNvSpPr txBox="1"/>
          <p:nvPr/>
        </p:nvSpPr>
        <p:spPr>
          <a:xfrm>
            <a:off x="307020" y="4461072"/>
            <a:ext cx="13779794" cy="5299266"/>
          </a:xfrm>
          <a:prstGeom prst="rect">
            <a:avLst/>
          </a:prstGeom>
          <a:noFill/>
        </p:spPr>
        <p:txBody>
          <a:bodyPr wrap="square" lIns="145664" tIns="72832" rIns="145664" bIns="72832" rtlCol="0">
            <a:spAutoFit/>
          </a:bodyPr>
          <a:lstStyle/>
          <a:p>
            <a:pPr>
              <a:lnSpc>
                <a:spcPct val="90000"/>
              </a:lnSpc>
            </a:pPr>
            <a:r>
              <a:rPr lang="es-ES" sz="12400" dirty="0">
                <a:solidFill>
                  <a:srgbClr val="FFFFFF"/>
                </a:solidFill>
                <a:latin typeface="ApexNew-Bold"/>
                <a:cs typeface="ApexNew-Bold"/>
              </a:rPr>
              <a:t>ACTIVIDADES </a:t>
            </a:r>
          </a:p>
          <a:p>
            <a:pPr>
              <a:lnSpc>
                <a:spcPct val="90000"/>
              </a:lnSpc>
            </a:pPr>
            <a:r>
              <a:rPr lang="es-ES" sz="12400" dirty="0">
                <a:solidFill>
                  <a:srgbClr val="FFFFFF"/>
                </a:solidFill>
                <a:latin typeface="ApexNew-Bold"/>
                <a:cs typeface="ApexNew-Bold"/>
              </a:rPr>
              <a:t>PLANIFICADAS</a:t>
            </a:r>
          </a:p>
          <a:p>
            <a:pPr>
              <a:lnSpc>
                <a:spcPct val="90000"/>
              </a:lnSpc>
            </a:pPr>
            <a:r>
              <a:rPr lang="es-ES" sz="12400">
                <a:solidFill>
                  <a:srgbClr val="FFFFFF"/>
                </a:solidFill>
                <a:latin typeface="ApexNew-Bold"/>
                <a:cs typeface="ApexNew-Bold"/>
              </a:rPr>
              <a:t>2018</a:t>
            </a:r>
            <a:endParaRPr lang="es-ES" sz="12400" dirty="0">
              <a:solidFill>
                <a:srgbClr val="FFFFFF"/>
              </a:solidFill>
              <a:latin typeface="ApexNew-Bold"/>
              <a:cs typeface="ApexNew-Bold"/>
            </a:endParaRPr>
          </a:p>
        </p:txBody>
      </p:sp>
    </p:spTree>
    <p:extLst>
      <p:ext uri="{BB962C8B-B14F-4D97-AF65-F5344CB8AC3E}">
        <p14:creationId xmlns:p14="http://schemas.microsoft.com/office/powerpoint/2010/main" val="1226979807"/>
      </p:ext>
    </p:extLst>
  </p:cSld>
  <p:clrMapOvr>
    <a:masterClrMapping/>
  </p:clrMapOvr>
  <p:transition spd="slow" advClick="0" advTm="3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xit" presetSubtype="4" fill="hold" grpId="1" nodeType="afterEffect">
                                  <p:stCondLst>
                                    <p:cond delay="200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descr="FONDO"/>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 y="3705752"/>
            <a:ext cx="13003213" cy="5524500"/>
          </a:xfrm>
          <a:prstGeom prst="rect">
            <a:avLst/>
          </a:prstGeom>
        </p:spPr>
      </p:pic>
      <p:pic>
        <p:nvPicPr>
          <p:cNvPr id="21" name="Imagen 20" descr="rayita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86573"/>
            <a:ext cx="6501608" cy="69502"/>
          </a:xfrm>
          <a:prstGeom prst="rect">
            <a:avLst/>
          </a:prstGeom>
        </p:spPr>
      </p:pic>
      <p:pic>
        <p:nvPicPr>
          <p:cNvPr id="20" name="Imagen 19" descr="avion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680" y="4053357"/>
            <a:ext cx="5562600" cy="4889500"/>
          </a:xfrm>
          <a:prstGeom prst="rect">
            <a:avLst/>
          </a:prstGeom>
        </p:spPr>
      </p:pic>
      <p:pic>
        <p:nvPicPr>
          <p:cNvPr id="22" name="Imagen 21" descr="rayitas azul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83176"/>
            <a:ext cx="13003213" cy="63122"/>
          </a:xfrm>
          <a:prstGeom prst="rect">
            <a:avLst/>
          </a:prstGeom>
        </p:spPr>
      </p:pic>
      <p:pic>
        <p:nvPicPr>
          <p:cNvPr id="23" name="Imagen 22" descr="rayitas azul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988576"/>
            <a:ext cx="13003213" cy="63122"/>
          </a:xfrm>
          <a:prstGeom prst="rect">
            <a:avLst/>
          </a:prstGeom>
        </p:spPr>
      </p:pic>
      <p:sp>
        <p:nvSpPr>
          <p:cNvPr id="28" name="Rectángulo 27"/>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29" name="CuadroTexto 28"/>
          <p:cNvSpPr txBox="1"/>
          <p:nvPr/>
        </p:nvSpPr>
        <p:spPr>
          <a:xfrm>
            <a:off x="6907574" y="4145843"/>
            <a:ext cx="4858605" cy="692497"/>
          </a:xfrm>
          <a:prstGeom prst="rect">
            <a:avLst/>
          </a:prstGeom>
          <a:noFill/>
        </p:spPr>
        <p:txBody>
          <a:bodyPr wrap="square" rtlCol="0">
            <a:spAutoFit/>
          </a:bodyPr>
          <a:lstStyle/>
          <a:p>
            <a:pPr marL="0" lvl="1" algn="just">
              <a:spcAft>
                <a:spcPts val="1706"/>
              </a:spcAft>
            </a:pPr>
            <a:r>
              <a:rPr lang="es-PE" altLang="es-PE" sz="1300" dirty="0">
                <a:solidFill>
                  <a:schemeClr val="tx1">
                    <a:lumMod val="65000"/>
                    <a:lumOff val="35000"/>
                  </a:schemeClr>
                </a:solidFill>
                <a:latin typeface="Apex New Medium" panose="02010600040501010103" charset="0"/>
                <a:ea typeface="Apex New Medium" panose="02010600040501010103" charset="0"/>
              </a:rPr>
              <a:t>Conforme a lo estipulado en la Adenda 7, el MTC tenia la obligación de cumplir con entregar el remanente de los terrenos destinados para la ampliación del Aeropuerto el 1 de enero de 2018.v</a:t>
            </a:r>
          </a:p>
        </p:txBody>
      </p:sp>
      <p:sp>
        <p:nvSpPr>
          <p:cNvPr id="30" name="CuadroTexto 28"/>
          <p:cNvSpPr txBox="1"/>
          <p:nvPr/>
        </p:nvSpPr>
        <p:spPr>
          <a:xfrm>
            <a:off x="6866630" y="4968670"/>
            <a:ext cx="4849141" cy="1692771"/>
          </a:xfrm>
          <a:prstGeom prst="rect">
            <a:avLst/>
          </a:prstGeom>
          <a:noFill/>
        </p:spPr>
        <p:txBody>
          <a:bodyPr wrap="square" rtlCol="0">
            <a:spAutoFit/>
          </a:bodyPr>
          <a:lstStyle/>
          <a:p>
            <a:pPr marL="0" lvl="1" algn="just">
              <a:spcAft>
                <a:spcPts val="1706"/>
              </a:spcAft>
            </a:pPr>
            <a:r>
              <a:rPr lang="es-PE" altLang="es-PE" sz="1300" dirty="0">
                <a:solidFill>
                  <a:schemeClr val="tx1">
                    <a:lumMod val="65000"/>
                    <a:lumOff val="35000"/>
                  </a:schemeClr>
                </a:solidFill>
                <a:latin typeface="Apex New Medium" panose="02010600040501010103" charset="0"/>
                <a:ea typeface="Apex New Medium" panose="02010600040501010103" charset="0"/>
              </a:rPr>
              <a:t>A la fecha lo anterior no se ha producido, toda vez que el MTC aun no concluye con remitir a LAP la documentación técnica que acredite la liberación de las dos interferencias –aceptadas y reconocidas en la Adenda 7- el ducto de gas de </a:t>
            </a:r>
            <a:r>
              <a:rPr lang="es-PE" altLang="es-PE" sz="1300" dirty="0" err="1">
                <a:solidFill>
                  <a:schemeClr val="tx1">
                    <a:lumMod val="65000"/>
                    <a:lumOff val="35000"/>
                  </a:schemeClr>
                </a:solidFill>
                <a:latin typeface="Apex New Medium" panose="02010600040501010103" charset="0"/>
                <a:ea typeface="Apex New Medium" panose="02010600040501010103" charset="0"/>
              </a:rPr>
              <a:t>Calidda</a:t>
            </a:r>
            <a:r>
              <a:rPr lang="es-PE" altLang="es-PE" sz="1300" dirty="0">
                <a:solidFill>
                  <a:schemeClr val="tx1">
                    <a:lumMod val="65000"/>
                    <a:lumOff val="35000"/>
                  </a:schemeClr>
                </a:solidFill>
                <a:latin typeface="Apex New Medium" panose="02010600040501010103" charset="0"/>
                <a:ea typeface="Apex New Medium" panose="02010600040501010103" charset="0"/>
              </a:rPr>
              <a:t> y el túnel </a:t>
            </a:r>
            <a:r>
              <a:rPr lang="es-PE" altLang="es-PE" sz="1300" dirty="0" err="1">
                <a:solidFill>
                  <a:schemeClr val="tx1">
                    <a:lumMod val="65000"/>
                    <a:lumOff val="35000"/>
                  </a:schemeClr>
                </a:solidFill>
                <a:latin typeface="Apex New Medium" panose="02010600040501010103" charset="0"/>
                <a:ea typeface="Apex New Medium" panose="02010600040501010103" charset="0"/>
              </a:rPr>
              <a:t>Gambetta</a:t>
            </a:r>
            <a:r>
              <a:rPr lang="es-PE" altLang="es-PE" sz="1300" dirty="0">
                <a:solidFill>
                  <a:schemeClr val="tx1">
                    <a:lumMod val="65000"/>
                    <a:lumOff val="35000"/>
                  </a:schemeClr>
                </a:solidFill>
                <a:latin typeface="Apex New Medium" panose="02010600040501010103" charset="0"/>
                <a:ea typeface="Apex New Medium" panose="02010600040501010103" charset="0"/>
              </a:rPr>
              <a:t>. Asimismo, el MTC ha remitido a LAP información registral y judicial de los predios a ser entregados se encuentran debidamente saneados, según las condiciones establecidas en el Anexo 11 del Contrato de Concesión.</a:t>
            </a:r>
          </a:p>
        </p:txBody>
      </p:sp>
      <p:sp>
        <p:nvSpPr>
          <p:cNvPr id="31" name="CuadroTexto 28"/>
          <p:cNvSpPr txBox="1"/>
          <p:nvPr/>
        </p:nvSpPr>
        <p:spPr>
          <a:xfrm>
            <a:off x="6866630" y="6778775"/>
            <a:ext cx="4858605" cy="892552"/>
          </a:xfrm>
          <a:prstGeom prst="rect">
            <a:avLst/>
          </a:prstGeom>
          <a:noFill/>
        </p:spPr>
        <p:txBody>
          <a:bodyPr wrap="square" rtlCol="0">
            <a:spAutoFit/>
          </a:bodyPr>
          <a:lstStyle/>
          <a:p>
            <a:pPr marL="0" lvl="1" algn="just">
              <a:spcAft>
                <a:spcPts val="1706"/>
              </a:spcAft>
            </a:pPr>
            <a:r>
              <a:rPr lang="es-PE" altLang="es-PE" sz="1300" dirty="0">
                <a:solidFill>
                  <a:schemeClr val="tx1">
                    <a:lumMod val="65000"/>
                    <a:lumOff val="35000"/>
                  </a:schemeClr>
                </a:solidFill>
                <a:latin typeface="Apex New Medium" panose="02010600040501010103" charset="0"/>
                <a:ea typeface="Apex New Medium" panose="02010600040501010103" charset="0"/>
              </a:rPr>
              <a:t>El MTC ha presentado a LAP información técnica sobre el proyecto Túnel </a:t>
            </a:r>
            <a:r>
              <a:rPr lang="es-PE" altLang="es-PE" sz="1300" dirty="0" err="1">
                <a:solidFill>
                  <a:schemeClr val="tx1">
                    <a:lumMod val="65000"/>
                    <a:lumOff val="35000"/>
                  </a:schemeClr>
                </a:solidFill>
                <a:latin typeface="Apex New Medium" panose="02010600040501010103" charset="0"/>
                <a:ea typeface="Apex New Medium" panose="02010600040501010103" charset="0"/>
              </a:rPr>
              <a:t>Gambetta</a:t>
            </a:r>
            <a:r>
              <a:rPr lang="es-PE" altLang="es-PE" sz="1300" dirty="0">
                <a:solidFill>
                  <a:schemeClr val="tx1">
                    <a:lumMod val="65000"/>
                    <a:lumOff val="35000"/>
                  </a:schemeClr>
                </a:solidFill>
                <a:latin typeface="Apex New Medium" panose="02010600040501010103" charset="0"/>
                <a:ea typeface="Apex New Medium" panose="02010600040501010103" charset="0"/>
              </a:rPr>
              <a:t>, la cual viene siendo revisada por los especialistas y LAP a su vez, ha solicitado información complementaria, pendiente de remisión a la fecha.</a:t>
            </a:r>
          </a:p>
        </p:txBody>
      </p:sp>
      <p:sp>
        <p:nvSpPr>
          <p:cNvPr id="32" name="CuadroTexto 28"/>
          <p:cNvSpPr txBox="1"/>
          <p:nvPr/>
        </p:nvSpPr>
        <p:spPr>
          <a:xfrm>
            <a:off x="6866630" y="7793776"/>
            <a:ext cx="4858605" cy="1092607"/>
          </a:xfrm>
          <a:prstGeom prst="rect">
            <a:avLst/>
          </a:prstGeom>
          <a:noFill/>
        </p:spPr>
        <p:txBody>
          <a:bodyPr wrap="square" rtlCol="0">
            <a:spAutoFit/>
          </a:bodyPr>
          <a:lstStyle/>
          <a:p>
            <a:pPr marL="0" lvl="1" algn="just">
              <a:spcAft>
                <a:spcPts val="1706"/>
              </a:spcAft>
            </a:pPr>
            <a:r>
              <a:rPr lang="es-PE" altLang="es-PE" sz="1300" dirty="0">
                <a:solidFill>
                  <a:schemeClr val="tx1">
                    <a:lumMod val="65000"/>
                    <a:lumOff val="35000"/>
                  </a:schemeClr>
                </a:solidFill>
                <a:latin typeface="Apex New Medium" panose="02010600040501010103" charset="0"/>
                <a:ea typeface="Apex New Medium" panose="02010600040501010103" charset="0"/>
              </a:rPr>
              <a:t>A la fecha, existe inscrita una medida cautelar de no innovar otorgada a favor </a:t>
            </a:r>
            <a:r>
              <a:rPr lang="es-PE" sz="1300" dirty="0">
                <a:solidFill>
                  <a:schemeClr val="tx1">
                    <a:lumMod val="65000"/>
                    <a:lumOff val="35000"/>
                  </a:schemeClr>
                </a:solidFill>
                <a:latin typeface="Apex New Medium" panose="02010600040501010103" charset="0"/>
                <a:ea typeface="Apex New Medium" panose="02010600040501010103" charset="0"/>
              </a:rPr>
              <a:t>de la Sucesión José Valle </a:t>
            </a:r>
            <a:r>
              <a:rPr lang="es-PE" sz="1300" dirty="0" err="1">
                <a:solidFill>
                  <a:schemeClr val="tx1">
                    <a:lumMod val="65000"/>
                    <a:lumOff val="35000"/>
                  </a:schemeClr>
                </a:solidFill>
                <a:latin typeface="Apex New Medium" panose="02010600040501010103" charset="0"/>
                <a:ea typeface="Apex New Medium" panose="02010600040501010103" charset="0"/>
              </a:rPr>
              <a:t>Skinner</a:t>
            </a:r>
            <a:r>
              <a:rPr lang="es-PE" sz="1300" dirty="0">
                <a:solidFill>
                  <a:schemeClr val="tx1">
                    <a:lumMod val="65000"/>
                    <a:lumOff val="35000"/>
                  </a:schemeClr>
                </a:solidFill>
                <a:latin typeface="Apex New Medium" panose="02010600040501010103" charset="0"/>
                <a:ea typeface="Apex New Medium" panose="02010600040501010103" charset="0"/>
              </a:rPr>
              <a:t> contra el MTC sobre un proceso de amparo interpuesto que ordena que el MTC no puede realizar actos de administración y disposición sobre el inmueble de 60,178.19 m2 (Av. </a:t>
            </a:r>
            <a:r>
              <a:rPr lang="es-PE" sz="1300" dirty="0" err="1">
                <a:solidFill>
                  <a:schemeClr val="tx1">
                    <a:lumMod val="65000"/>
                    <a:lumOff val="35000"/>
                  </a:schemeClr>
                </a:solidFill>
                <a:latin typeface="Apex New Medium" panose="02010600040501010103" charset="0"/>
                <a:ea typeface="Apex New Medium" panose="02010600040501010103" charset="0"/>
              </a:rPr>
              <a:t>Gambetta</a:t>
            </a:r>
            <a:r>
              <a:rPr lang="es-PE" sz="1300" dirty="0">
                <a:solidFill>
                  <a:schemeClr val="tx1">
                    <a:lumMod val="65000"/>
                    <a:lumOff val="35000"/>
                  </a:schemeClr>
                </a:solidFill>
                <a:latin typeface="Apex New Medium" panose="02010600040501010103" charset="0"/>
                <a:ea typeface="Apex New Medium" panose="02010600040501010103" charset="0"/>
              </a:rPr>
              <a:t>, trazo paralelo al túnel). </a:t>
            </a:r>
            <a:endParaRPr lang="en-US" altLang="es-PE" sz="1300" dirty="0">
              <a:solidFill>
                <a:schemeClr val="tx1">
                  <a:lumMod val="65000"/>
                  <a:lumOff val="35000"/>
                </a:schemeClr>
              </a:solidFill>
              <a:latin typeface="Apex New Medium" panose="02010600040501010103" charset="0"/>
              <a:ea typeface="Apex New Medium" panose="02010600040501010103" charset="0"/>
            </a:endParaRPr>
          </a:p>
        </p:txBody>
      </p:sp>
      <p:sp>
        <p:nvSpPr>
          <p:cNvPr id="33" name="Rectángulo 21"/>
          <p:cNvSpPr/>
          <p:nvPr/>
        </p:nvSpPr>
        <p:spPr>
          <a:xfrm>
            <a:off x="3181734" y="2304982"/>
            <a:ext cx="9272090" cy="1323439"/>
          </a:xfrm>
          <a:prstGeom prst="rect">
            <a:avLst/>
          </a:prstGeom>
        </p:spPr>
        <p:txBody>
          <a:bodyPr wrap="none">
            <a:spAutoFit/>
          </a:bodyPr>
          <a:lstStyle/>
          <a:p>
            <a:pPr algn="r"/>
            <a:r>
              <a:rPr lang="en-US" sz="4000" i="1" dirty="0">
                <a:solidFill>
                  <a:schemeClr val="tx2"/>
                </a:solidFill>
                <a:latin typeface="Apex New PS Heavy Proportional" pitchFamily="50" charset="0"/>
              </a:rPr>
              <a:t>ESTATUS EN LA ENTREGA DE TERRENOS</a:t>
            </a:r>
          </a:p>
          <a:p>
            <a:pPr algn="r"/>
            <a:r>
              <a:rPr lang="en-US" sz="4000" i="1" dirty="0">
                <a:solidFill>
                  <a:schemeClr val="tx2"/>
                </a:solidFill>
                <a:latin typeface="Apex New PS Heavy Proportional" pitchFamily="50" charset="0"/>
              </a:rPr>
              <a:t>POR PARTE DEL MTC</a:t>
            </a:r>
            <a:endParaRPr lang="es-ES" sz="4000" i="1" dirty="0">
              <a:solidFill>
                <a:schemeClr val="tx2"/>
              </a:solidFill>
              <a:latin typeface="Apex New PS Heavy Proportional" pitchFamily="50" charset="0"/>
              <a:cs typeface="ApexNew-BoldItalic"/>
            </a:endParaRPr>
          </a:p>
        </p:txBody>
      </p:sp>
      <p:pic>
        <p:nvPicPr>
          <p:cNvPr id="37" name="Marcador de contenido 10">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47" name="Marcador de contenido 10">
            <a:hlinkClick r:id="" action="ppaction://hlinkshowjump?jump=previous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48" name="Marcador de contenido 5" descr="casita.png">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49" name="Botón de acción: Personalizar 4">
            <a:hlinkClick r:id="rId9"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50" name="Botón de acción: Personalizar 16">
            <a:hlinkClick r:id="rId10"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51" name="Botón de acción: Personalizar 17">
            <a:hlinkClick r:id="rId11"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52" name="Botón de acción: Personalizar 18">
            <a:hlinkClick r:id="rId12"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53" name="Botón de acción: Personalizar 18">
            <a:hlinkClick r:id="rId12"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solidFill>
                <a:schemeClr val="bg1">
                  <a:lumMod val="75000"/>
                </a:schemeClr>
              </a:solidFill>
            </a:endParaRPr>
          </a:p>
        </p:txBody>
      </p:sp>
      <p:sp>
        <p:nvSpPr>
          <p:cNvPr id="54" name="Botón de acción: Personalizar 18">
            <a:hlinkClick r:id="rId13"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ACTIVIDADES</a:t>
            </a:r>
          </a:p>
          <a:p>
            <a:r>
              <a:rPr lang="es-ES" sz="1900" dirty="0">
                <a:solidFill>
                  <a:srgbClr val="FF0000"/>
                </a:solidFill>
                <a:latin typeface="ApexNew-Bold"/>
              </a:rPr>
              <a:t>PLANIFICADAS </a:t>
            </a:r>
          </a:p>
          <a:p>
            <a:r>
              <a:rPr lang="es-ES" sz="1900" dirty="0">
                <a:solidFill>
                  <a:srgbClr val="FF0000"/>
                </a:solidFill>
                <a:latin typeface="ApexNew-Bold"/>
              </a:rPr>
              <a:t>2018</a:t>
            </a:r>
          </a:p>
        </p:txBody>
      </p:sp>
      <p:sp>
        <p:nvSpPr>
          <p:cNvPr id="74" name="CuadroTexto 8">
            <a:hlinkClick r:id="rId13" action="ppaction://hlinksldjump"/>
          </p:cNvPr>
          <p:cNvSpPr txBox="1"/>
          <p:nvPr/>
        </p:nvSpPr>
        <p:spPr>
          <a:xfrm>
            <a:off x="157575" y="1462224"/>
            <a:ext cx="983464" cy="614907"/>
          </a:xfrm>
          <a:prstGeom prst="rect">
            <a:avLst/>
          </a:prstGeom>
          <a:noFill/>
        </p:spPr>
        <p:txBody>
          <a:bodyPr wrap="none" lIns="145664" tIns="72832" rIns="145664" bIns="72832" rtlCol="0">
            <a:spAutoFit/>
          </a:bodyPr>
          <a:lstStyle/>
          <a:p>
            <a:pPr algn="ctr"/>
            <a:r>
              <a:rPr lang="en-US" sz="760" dirty="0">
                <a:solidFill>
                  <a:srgbClr val="FF0000"/>
                </a:solidFill>
                <a:latin typeface="Apex New Book" panose="02010600040501010103" charset="0"/>
                <a:ea typeface="Apex New Book" panose="02010600040501010103" charset="0"/>
              </a:rPr>
              <a:t>ESTATUS EN LA</a:t>
            </a:r>
          </a:p>
          <a:p>
            <a:pPr algn="ctr"/>
            <a:r>
              <a:rPr lang="en-US" sz="760" dirty="0">
                <a:solidFill>
                  <a:srgbClr val="FF0000"/>
                </a:solidFill>
                <a:latin typeface="Apex New Book" panose="02010600040501010103" charset="0"/>
                <a:ea typeface="Apex New Book" panose="02010600040501010103" charset="0"/>
              </a:rPr>
              <a:t>ENTREGADE</a:t>
            </a:r>
          </a:p>
          <a:p>
            <a:pPr algn="ctr"/>
            <a:r>
              <a:rPr lang="en-US" sz="760" dirty="0">
                <a:solidFill>
                  <a:srgbClr val="FF0000"/>
                </a:solidFill>
                <a:latin typeface="Apex New Book" panose="02010600040501010103" charset="0"/>
                <a:ea typeface="Apex New Book" panose="02010600040501010103" charset="0"/>
              </a:rPr>
              <a:t>TERRENOS POR</a:t>
            </a:r>
          </a:p>
          <a:p>
            <a:pPr algn="ctr"/>
            <a:r>
              <a:rPr lang="en-US" sz="760" dirty="0">
                <a:solidFill>
                  <a:srgbClr val="FF0000"/>
                </a:solidFill>
                <a:latin typeface="Apex New Book" panose="02010600040501010103" charset="0"/>
                <a:ea typeface="Apex New Book" panose="02010600040501010103" charset="0"/>
              </a:rPr>
              <a:t>PARTE DEL MTC</a:t>
            </a:r>
            <a:endParaRPr lang="es-ES" sz="760" dirty="0">
              <a:solidFill>
                <a:srgbClr val="FF0000"/>
              </a:solidFill>
              <a:latin typeface="Apex New Book" panose="02010600040501010103" charset="0"/>
              <a:ea typeface="Apex New Book" panose="02010600040501010103" charset="0"/>
              <a:cs typeface="ApexNew-BoldItalic"/>
            </a:endParaRPr>
          </a:p>
        </p:txBody>
      </p:sp>
      <p:sp>
        <p:nvSpPr>
          <p:cNvPr id="75" name="CuadroTexto 9">
            <a:hlinkClick r:id="rId14" action="ppaction://hlinksldjump"/>
          </p:cNvPr>
          <p:cNvSpPr txBox="1"/>
          <p:nvPr/>
        </p:nvSpPr>
        <p:spPr>
          <a:xfrm>
            <a:off x="1069547" y="1462224"/>
            <a:ext cx="872858" cy="380997"/>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PROYECTOS </a:t>
            </a:r>
            <a:r>
              <a:rPr lang="es-ES" sz="760" dirty="0" smtClean="0">
                <a:latin typeface="ApexNew-Book"/>
                <a:cs typeface="ApexNew-Book"/>
              </a:rPr>
              <a:t> </a:t>
            </a:r>
            <a:endParaRPr lang="es-ES" sz="760" dirty="0">
              <a:latin typeface="ApexNew-Book"/>
              <a:cs typeface="ApexNew-Book"/>
            </a:endParaRPr>
          </a:p>
        </p:txBody>
      </p:sp>
      <p:sp>
        <p:nvSpPr>
          <p:cNvPr id="76" name="CuadroTexto 10">
            <a:hlinkClick r:id="rId15" action="ppaction://hlinksldjump"/>
          </p:cNvPr>
          <p:cNvSpPr txBox="1"/>
          <p:nvPr/>
        </p:nvSpPr>
        <p:spPr>
          <a:xfrm>
            <a:off x="1870913" y="1462224"/>
            <a:ext cx="1094071" cy="393308"/>
          </a:xfrm>
          <a:prstGeom prst="rect">
            <a:avLst/>
          </a:prstGeom>
          <a:noFill/>
        </p:spPr>
        <p:txBody>
          <a:bodyPr wrap="none" lIns="145664" tIns="72832" rIns="145664" bIns="72832" rtlCol="0">
            <a:spAutoFit/>
          </a:bodyPr>
          <a:lstStyle/>
          <a:p>
            <a:pPr algn="ctr"/>
            <a:r>
              <a:rPr lang="es-ES" sz="760" dirty="0">
                <a:latin typeface="ApexNew-Book"/>
                <a:cs typeface="ApexNew-Book"/>
              </a:rPr>
              <a:t>MANTENIMIENTO</a:t>
            </a:r>
          </a:p>
          <a:p>
            <a:pPr algn="ctr"/>
            <a:endParaRPr lang="es-ES" sz="760" dirty="0">
              <a:latin typeface="ApexNew-Book"/>
              <a:cs typeface="ApexNew-Book"/>
            </a:endParaRPr>
          </a:p>
        </p:txBody>
      </p:sp>
      <p:sp>
        <p:nvSpPr>
          <p:cNvPr id="77" name="CuadroTexto 10">
            <a:hlinkClick r:id="rId16" action="ppaction://hlinksldjump"/>
          </p:cNvPr>
          <p:cNvSpPr txBox="1"/>
          <p:nvPr/>
        </p:nvSpPr>
        <p:spPr>
          <a:xfrm>
            <a:off x="3606693" y="1462224"/>
            <a:ext cx="776677" cy="393308"/>
          </a:xfrm>
          <a:prstGeom prst="rect">
            <a:avLst/>
          </a:prstGeom>
          <a:noFill/>
        </p:spPr>
        <p:txBody>
          <a:bodyPr wrap="none" lIns="145664" tIns="72832" rIns="145664" bIns="72832" rtlCol="0">
            <a:spAutoFit/>
          </a:bodyPr>
          <a:lstStyle/>
          <a:p>
            <a:pPr algn="ctr"/>
            <a:r>
              <a:rPr lang="es-ES" sz="760" dirty="0">
                <a:latin typeface="ApexNew-Book"/>
                <a:cs typeface="ApexNew-Book"/>
              </a:rPr>
              <a:t>MEDIO </a:t>
            </a:r>
          </a:p>
          <a:p>
            <a:pPr algn="ctr"/>
            <a:r>
              <a:rPr lang="es-ES" sz="760" dirty="0">
                <a:latin typeface="ApexNew-Book"/>
                <a:cs typeface="ApexNew-Book"/>
              </a:rPr>
              <a:t>AMBIENTE</a:t>
            </a:r>
          </a:p>
        </p:txBody>
      </p:sp>
      <p:sp>
        <p:nvSpPr>
          <p:cNvPr id="78" name="CuadroTexto 10">
            <a:hlinkClick r:id="rId17" action="ppaction://hlinksldjump"/>
          </p:cNvPr>
          <p:cNvSpPr txBox="1"/>
          <p:nvPr/>
        </p:nvSpPr>
        <p:spPr>
          <a:xfrm>
            <a:off x="4224515" y="1462224"/>
            <a:ext cx="1092468" cy="516418"/>
          </a:xfrm>
          <a:prstGeom prst="rect">
            <a:avLst/>
          </a:prstGeom>
          <a:noFill/>
        </p:spPr>
        <p:txBody>
          <a:bodyPr wrap="none" lIns="145664" tIns="72832" rIns="145664" bIns="72832" rtlCol="0">
            <a:spAutoFit/>
          </a:bodyPr>
          <a:lstStyle/>
          <a:p>
            <a:pPr algn="ctr"/>
            <a:r>
              <a:rPr lang="es-ES" sz="760" dirty="0">
                <a:latin typeface="ApexNew-Book"/>
                <a:cs typeface="ApexNew-Book"/>
              </a:rPr>
              <a:t>SEGURIDAD</a:t>
            </a:r>
          </a:p>
          <a:p>
            <a:pPr algn="ctr"/>
            <a:r>
              <a:rPr lang="es-ES" sz="760" dirty="0">
                <a:latin typeface="ApexNew-Book"/>
                <a:cs typeface="ApexNew-Book"/>
              </a:rPr>
              <a:t>AEROPORTUARIA</a:t>
            </a:r>
          </a:p>
          <a:p>
            <a:pPr algn="ctr"/>
            <a:endParaRPr lang="es-ES" sz="760" dirty="0">
              <a:latin typeface="ApexNew-Book"/>
              <a:cs typeface="ApexNew-Book"/>
            </a:endParaRPr>
          </a:p>
        </p:txBody>
      </p:sp>
      <p:sp>
        <p:nvSpPr>
          <p:cNvPr id="79" name="CuadroTexto 10">
            <a:hlinkClick r:id="rId18" action="ppaction://hlinksldjump"/>
          </p:cNvPr>
          <p:cNvSpPr txBox="1"/>
          <p:nvPr/>
        </p:nvSpPr>
        <p:spPr>
          <a:xfrm>
            <a:off x="2806129" y="1462224"/>
            <a:ext cx="959419" cy="393308"/>
          </a:xfrm>
          <a:prstGeom prst="rect">
            <a:avLst/>
          </a:prstGeom>
          <a:noFill/>
        </p:spPr>
        <p:txBody>
          <a:bodyPr wrap="none" lIns="145664" tIns="72832" rIns="145664" bIns="72832" rtlCol="0">
            <a:spAutoFit/>
          </a:bodyPr>
          <a:lstStyle/>
          <a:p>
            <a:pPr algn="ctr"/>
            <a:r>
              <a:rPr lang="es-ES" sz="760" dirty="0">
                <a:latin typeface="ApexNew-Book"/>
                <a:cs typeface="ApexNew-Book"/>
              </a:rPr>
              <a:t>OPERACIONES</a:t>
            </a:r>
          </a:p>
          <a:p>
            <a:pPr algn="ctr"/>
            <a:endParaRPr lang="es-ES" sz="760" dirty="0">
              <a:latin typeface="ApexNew-Book"/>
              <a:cs typeface="ApexNew-Book"/>
            </a:endParaRPr>
          </a:p>
        </p:txBody>
      </p:sp>
      <p:sp>
        <p:nvSpPr>
          <p:cNvPr id="80" name="CuadroTexto 9">
            <a:hlinkClick r:id="rId19" action="ppaction://hlinksldjump"/>
          </p:cNvPr>
          <p:cNvSpPr txBox="1"/>
          <p:nvPr/>
        </p:nvSpPr>
        <p:spPr>
          <a:xfrm>
            <a:off x="6315465" y="1462541"/>
            <a:ext cx="1023540" cy="393308"/>
          </a:xfrm>
          <a:prstGeom prst="rect">
            <a:avLst/>
          </a:prstGeom>
          <a:noFill/>
        </p:spPr>
        <p:txBody>
          <a:bodyPr wrap="none" lIns="145664" tIns="72832" rIns="145664" bIns="72832" rtlCol="0">
            <a:spAutoFit/>
          </a:bodyPr>
          <a:lstStyle/>
          <a:p>
            <a:pPr algn="ctr"/>
            <a:r>
              <a:rPr lang="es-ES" sz="760" dirty="0">
                <a:latin typeface="Apex New Book" panose="02010600040501010103" charset="0"/>
                <a:ea typeface="Apex New Book" panose="02010600040501010103" charset="0"/>
                <a:cs typeface="ApexNew-BoldItalic"/>
              </a:rPr>
              <a:t>PROYECTO</a:t>
            </a:r>
          </a:p>
          <a:p>
            <a:pPr algn="ctr"/>
            <a:r>
              <a:rPr lang="es-ES" sz="760" dirty="0">
                <a:latin typeface="Apex New Book" panose="02010600040501010103" charset="0"/>
                <a:ea typeface="Apex New Book" panose="02010600040501010103" charset="0"/>
                <a:cs typeface="ApexNew-BoldItalic"/>
              </a:rPr>
              <a:t>DE AMPLIACIÓN</a:t>
            </a:r>
            <a:endParaRPr lang="es-ES" sz="760" dirty="0">
              <a:latin typeface="Apex New PS Medium Proportional" pitchFamily="50" charset="0"/>
              <a:cs typeface="ApexNew-BoldItalic"/>
            </a:endParaRPr>
          </a:p>
        </p:txBody>
      </p:sp>
      <p:sp>
        <p:nvSpPr>
          <p:cNvPr id="81" name="CuadroTexto 10">
            <a:hlinkClick r:id="rId20" action="ppaction://hlinksldjump"/>
          </p:cNvPr>
          <p:cNvSpPr txBox="1"/>
          <p:nvPr/>
        </p:nvSpPr>
        <p:spPr>
          <a:xfrm>
            <a:off x="7230573" y="1474852"/>
            <a:ext cx="1245130" cy="380997"/>
          </a:xfrm>
          <a:prstGeom prst="rect">
            <a:avLst/>
          </a:prstGeom>
          <a:noFill/>
        </p:spPr>
        <p:txBody>
          <a:bodyPr wrap="square" lIns="145664" tIns="72832" rIns="145664" bIns="72832" rtlCol="0">
            <a:spAutoFit/>
          </a:bodyPr>
          <a:lstStyle>
            <a:defPPr>
              <a:defRPr lang="es-ES"/>
            </a:defPPr>
            <a:lvl1pPr algn="ctr">
              <a:defRPr sz="850">
                <a:latin typeface="ApexNew-Book" panose="02010600040501010103" charset="0"/>
                <a:ea typeface="ApexNew-Book" panose="02010600040501010103" charset="0"/>
              </a:defRPr>
            </a:lvl1pPr>
          </a:lstStyle>
          <a:p>
            <a:r>
              <a:rPr lang="es-ES" sz="760" dirty="0"/>
              <a:t>PLANIFICACIÓN</a:t>
            </a:r>
          </a:p>
          <a:p>
            <a:r>
              <a:rPr lang="es-ES" sz="760" dirty="0"/>
              <a:t>E USO DE ÁREAS</a:t>
            </a:r>
          </a:p>
        </p:txBody>
      </p:sp>
      <p:sp>
        <p:nvSpPr>
          <p:cNvPr id="82" name="CuadroTexto 10">
            <a:hlinkClick r:id="rId21" action="ppaction://hlinksldjump"/>
          </p:cNvPr>
          <p:cNvSpPr txBox="1"/>
          <p:nvPr/>
        </p:nvSpPr>
        <p:spPr>
          <a:xfrm>
            <a:off x="9326930" y="1475406"/>
            <a:ext cx="1212694" cy="393308"/>
          </a:xfrm>
          <a:prstGeom prst="rect">
            <a:avLst/>
          </a:prstGeom>
          <a:noFill/>
        </p:spPr>
        <p:txBody>
          <a:bodyPr wrap="none" lIns="145664" tIns="72832" rIns="145664" bIns="72832" rtlCol="0">
            <a:spAutoFit/>
          </a:bodyPr>
          <a:lstStyle/>
          <a:p>
            <a:pPr algn="ctr"/>
            <a:r>
              <a:rPr lang="es-ES" sz="760" dirty="0">
                <a:latin typeface="ApexNew-Book"/>
                <a:cs typeface="ApexNew-Book"/>
              </a:rPr>
              <a:t>MÉTODO DE</a:t>
            </a:r>
          </a:p>
          <a:p>
            <a:pPr algn="ctr"/>
            <a:r>
              <a:rPr lang="es-ES" sz="760" dirty="0">
                <a:latin typeface="ApexNew-Book"/>
                <a:cs typeface="ApexNew-Book"/>
              </a:rPr>
              <a:t>EJECUCIÓN Y FASES</a:t>
            </a:r>
          </a:p>
        </p:txBody>
      </p:sp>
      <p:sp>
        <p:nvSpPr>
          <p:cNvPr id="83" name="CuadroTexto 10">
            <a:hlinkClick r:id="rId22" action="ppaction://hlinksldjump"/>
          </p:cNvPr>
          <p:cNvSpPr txBox="1"/>
          <p:nvPr/>
        </p:nvSpPr>
        <p:spPr>
          <a:xfrm>
            <a:off x="10670831" y="1474852"/>
            <a:ext cx="1276814" cy="380997"/>
          </a:xfrm>
          <a:prstGeom prst="rect">
            <a:avLst/>
          </a:prstGeom>
          <a:noFill/>
        </p:spPr>
        <p:txBody>
          <a:bodyPr wrap="none" lIns="145664" tIns="72832" rIns="145664" bIns="72832" rtlCol="0">
            <a:spAutoFit/>
          </a:bodyPr>
          <a:lstStyle/>
          <a:p>
            <a:pPr algn="ctr"/>
            <a:r>
              <a:rPr lang="es-ES" sz="760" dirty="0">
                <a:latin typeface="ApexNew-Book"/>
                <a:cs typeface="ApexNew-Book"/>
              </a:rPr>
              <a:t>EXPECTATIVAS SOBRE</a:t>
            </a:r>
          </a:p>
          <a:p>
            <a:pPr algn="ctr"/>
            <a:r>
              <a:rPr lang="es-ES" sz="760" dirty="0">
                <a:latin typeface="ApexNew-Book"/>
                <a:cs typeface="ApexNew-Book"/>
              </a:rPr>
              <a:t>EL ROL DEL OSITRAN</a:t>
            </a:r>
          </a:p>
        </p:txBody>
      </p:sp>
      <p:sp>
        <p:nvSpPr>
          <p:cNvPr id="84" name="CuadroTexto 10">
            <a:hlinkClick r:id="rId23" action="ppaction://hlinksldjump"/>
          </p:cNvPr>
          <p:cNvSpPr txBox="1"/>
          <p:nvPr/>
        </p:nvSpPr>
        <p:spPr>
          <a:xfrm>
            <a:off x="8400459" y="1449913"/>
            <a:ext cx="949801" cy="270197"/>
          </a:xfrm>
          <a:prstGeom prst="rect">
            <a:avLst/>
          </a:prstGeom>
          <a:noFill/>
        </p:spPr>
        <p:txBody>
          <a:bodyPr wrap="none" lIns="145664" tIns="72832" rIns="145664" bIns="72832" rtlCol="0">
            <a:spAutoFit/>
          </a:bodyPr>
          <a:lstStyle/>
          <a:p>
            <a:pPr algn="ctr"/>
            <a:r>
              <a:rPr lang="es-ES" sz="760" dirty="0">
                <a:latin typeface="ApexNew-Book"/>
                <a:cs typeface="ApexNew-Book"/>
              </a:rPr>
              <a:t>HOJA DE RUTA</a:t>
            </a:r>
          </a:p>
        </p:txBody>
      </p:sp>
      <p:sp>
        <p:nvSpPr>
          <p:cNvPr id="85" name="CuadroTexto 10">
            <a:hlinkClick r:id="rId24" action="ppaction://hlinksldjump"/>
          </p:cNvPr>
          <p:cNvSpPr txBox="1"/>
          <p:nvPr/>
        </p:nvSpPr>
        <p:spPr>
          <a:xfrm>
            <a:off x="11860699" y="1473473"/>
            <a:ext cx="903314" cy="393308"/>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RETOS</a:t>
            </a:r>
          </a:p>
        </p:txBody>
      </p:sp>
      <p:sp>
        <p:nvSpPr>
          <p:cNvPr id="86" name="CuadroTexto 8">
            <a:hlinkClick r:id="rId25" action="ppaction://hlinksldjump"/>
          </p:cNvPr>
          <p:cNvSpPr txBox="1"/>
          <p:nvPr/>
        </p:nvSpPr>
        <p:spPr>
          <a:xfrm>
            <a:off x="5296088" y="1462541"/>
            <a:ext cx="1118117" cy="380997"/>
          </a:xfrm>
          <a:prstGeom prst="rect">
            <a:avLst/>
          </a:prstGeom>
          <a:noFill/>
        </p:spPr>
        <p:txBody>
          <a:bodyPr wrap="none" lIns="145664" tIns="72832" rIns="145664" bIns="72832" rtlCol="0">
            <a:spAutoFit/>
          </a:bodyPr>
          <a:lstStyle/>
          <a:p>
            <a:pPr algn="ctr"/>
            <a:r>
              <a:rPr lang="en-US" sz="760" dirty="0">
                <a:latin typeface="ApexNew-Book" panose="02010600040501010103" charset="0"/>
                <a:ea typeface="ApexNew-Book" panose="02010600040501010103" charset="0"/>
              </a:rPr>
              <a:t>ADMINISTRATIVOS</a:t>
            </a:r>
          </a:p>
          <a:p>
            <a:pPr algn="ctr"/>
            <a:r>
              <a:rPr lang="en-US" sz="760" dirty="0">
                <a:latin typeface="ApexNew-Book" panose="02010600040501010103" charset="0"/>
                <a:ea typeface="ApexNew-Book" panose="02010600040501010103" charset="0"/>
              </a:rPr>
              <a:t>Y FINANCIEROS</a:t>
            </a:r>
          </a:p>
        </p:txBody>
      </p:sp>
    </p:spTree>
    <p:extLst>
      <p:ext uri="{BB962C8B-B14F-4D97-AF65-F5344CB8AC3E}">
        <p14:creationId xmlns:p14="http://schemas.microsoft.com/office/powerpoint/2010/main" val="3554637200"/>
      </p:ext>
    </p:extLst>
  </p:cSld>
  <p:clrMapOvr>
    <a:masterClrMapping/>
  </p:clrMapOvr>
  <p:transition spd="slow" advClick="0">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27"/>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27" name="object 4"/>
          <p:cNvSpPr/>
          <p:nvPr/>
        </p:nvSpPr>
        <p:spPr>
          <a:xfrm>
            <a:off x="1728954" y="3091261"/>
            <a:ext cx="9778667" cy="5503286"/>
          </a:xfrm>
          <a:prstGeom prst="rect">
            <a:avLst/>
          </a:prstGeom>
          <a:blipFill>
            <a:blip r:embed="rId2" cstate="print"/>
            <a:stretch>
              <a:fillRect/>
            </a:stretch>
          </a:blipFill>
        </p:spPr>
        <p:txBody>
          <a:bodyPr wrap="square" lIns="0" tIns="0" rIns="0" bIns="0" rtlCol="0"/>
          <a:lstStyle/>
          <a:p>
            <a:endParaRPr/>
          </a:p>
        </p:txBody>
      </p:sp>
      <p:sp>
        <p:nvSpPr>
          <p:cNvPr id="34" name="object 5"/>
          <p:cNvSpPr/>
          <p:nvPr/>
        </p:nvSpPr>
        <p:spPr>
          <a:xfrm>
            <a:off x="1374927" y="2621635"/>
            <a:ext cx="538480" cy="265430"/>
          </a:xfrm>
          <a:custGeom>
            <a:avLst/>
            <a:gdLst/>
            <a:ahLst/>
            <a:cxnLst/>
            <a:rect l="l" t="t" r="r" b="b"/>
            <a:pathLst>
              <a:path w="538480" h="265430">
                <a:moveTo>
                  <a:pt x="0" y="265123"/>
                </a:moveTo>
                <a:lnTo>
                  <a:pt x="538274" y="0"/>
                </a:lnTo>
              </a:path>
            </a:pathLst>
          </a:custGeom>
          <a:ln w="38100">
            <a:solidFill>
              <a:srgbClr val="8ED1E9"/>
            </a:solidFill>
          </a:ln>
        </p:spPr>
        <p:txBody>
          <a:bodyPr wrap="square" lIns="0" tIns="0" rIns="0" bIns="0" rtlCol="0"/>
          <a:lstStyle/>
          <a:p>
            <a:endParaRPr/>
          </a:p>
        </p:txBody>
      </p:sp>
      <p:sp>
        <p:nvSpPr>
          <p:cNvPr id="35" name="object 6"/>
          <p:cNvSpPr/>
          <p:nvPr/>
        </p:nvSpPr>
        <p:spPr>
          <a:xfrm>
            <a:off x="1374927" y="2621635"/>
            <a:ext cx="872490" cy="429895"/>
          </a:xfrm>
          <a:custGeom>
            <a:avLst/>
            <a:gdLst/>
            <a:ahLst/>
            <a:cxnLst/>
            <a:rect l="l" t="t" r="r" b="b"/>
            <a:pathLst>
              <a:path w="872489" h="429894">
                <a:moveTo>
                  <a:pt x="0" y="429633"/>
                </a:moveTo>
                <a:lnTo>
                  <a:pt x="872274" y="0"/>
                </a:lnTo>
              </a:path>
            </a:pathLst>
          </a:custGeom>
          <a:ln w="38100">
            <a:solidFill>
              <a:srgbClr val="8ED1E9"/>
            </a:solidFill>
          </a:ln>
        </p:spPr>
        <p:txBody>
          <a:bodyPr wrap="square" lIns="0" tIns="0" rIns="0" bIns="0" rtlCol="0"/>
          <a:lstStyle/>
          <a:p>
            <a:endParaRPr/>
          </a:p>
        </p:txBody>
      </p:sp>
      <p:sp>
        <p:nvSpPr>
          <p:cNvPr id="36" name="object 7"/>
          <p:cNvSpPr/>
          <p:nvPr/>
        </p:nvSpPr>
        <p:spPr>
          <a:xfrm>
            <a:off x="1374927" y="2621635"/>
            <a:ext cx="1206500" cy="594360"/>
          </a:xfrm>
          <a:custGeom>
            <a:avLst/>
            <a:gdLst/>
            <a:ahLst/>
            <a:cxnLst/>
            <a:rect l="l" t="t" r="r" b="b"/>
            <a:pathLst>
              <a:path w="1206500" h="594360">
                <a:moveTo>
                  <a:pt x="0" y="594134"/>
                </a:moveTo>
                <a:lnTo>
                  <a:pt x="1206257" y="0"/>
                </a:lnTo>
              </a:path>
            </a:pathLst>
          </a:custGeom>
          <a:ln w="38100">
            <a:solidFill>
              <a:srgbClr val="8ED1E9"/>
            </a:solidFill>
          </a:ln>
        </p:spPr>
        <p:txBody>
          <a:bodyPr wrap="square" lIns="0" tIns="0" rIns="0" bIns="0" rtlCol="0"/>
          <a:lstStyle/>
          <a:p>
            <a:endParaRPr/>
          </a:p>
        </p:txBody>
      </p:sp>
      <p:sp>
        <p:nvSpPr>
          <p:cNvPr id="37" name="object 8"/>
          <p:cNvSpPr/>
          <p:nvPr/>
        </p:nvSpPr>
        <p:spPr>
          <a:xfrm>
            <a:off x="1374927" y="2621635"/>
            <a:ext cx="1540510" cy="758825"/>
          </a:xfrm>
          <a:custGeom>
            <a:avLst/>
            <a:gdLst/>
            <a:ahLst/>
            <a:cxnLst/>
            <a:rect l="l" t="t" r="r" b="b"/>
            <a:pathLst>
              <a:path w="1540510" h="758825">
                <a:moveTo>
                  <a:pt x="0" y="758646"/>
                </a:moveTo>
                <a:lnTo>
                  <a:pt x="1540261" y="0"/>
                </a:lnTo>
              </a:path>
            </a:pathLst>
          </a:custGeom>
          <a:ln w="38100">
            <a:solidFill>
              <a:srgbClr val="8ED1E9"/>
            </a:solidFill>
          </a:ln>
        </p:spPr>
        <p:txBody>
          <a:bodyPr wrap="square" lIns="0" tIns="0" rIns="0" bIns="0" rtlCol="0"/>
          <a:lstStyle/>
          <a:p>
            <a:endParaRPr/>
          </a:p>
        </p:txBody>
      </p:sp>
      <p:sp>
        <p:nvSpPr>
          <p:cNvPr id="47" name="object 9"/>
          <p:cNvSpPr/>
          <p:nvPr/>
        </p:nvSpPr>
        <p:spPr>
          <a:xfrm>
            <a:off x="1374927" y="2621635"/>
            <a:ext cx="204470" cy="100965"/>
          </a:xfrm>
          <a:custGeom>
            <a:avLst/>
            <a:gdLst/>
            <a:ahLst/>
            <a:cxnLst/>
            <a:rect l="l" t="t" r="r" b="b"/>
            <a:pathLst>
              <a:path w="204469" h="100964">
                <a:moveTo>
                  <a:pt x="0" y="100621"/>
                </a:moveTo>
                <a:lnTo>
                  <a:pt x="204289" y="0"/>
                </a:lnTo>
              </a:path>
            </a:pathLst>
          </a:custGeom>
          <a:ln w="38100">
            <a:solidFill>
              <a:srgbClr val="8ED1E9"/>
            </a:solidFill>
          </a:ln>
        </p:spPr>
        <p:txBody>
          <a:bodyPr wrap="square" lIns="0" tIns="0" rIns="0" bIns="0" rtlCol="0"/>
          <a:lstStyle/>
          <a:p>
            <a:endParaRPr/>
          </a:p>
        </p:txBody>
      </p:sp>
      <p:sp>
        <p:nvSpPr>
          <p:cNvPr id="48" name="object 10"/>
          <p:cNvSpPr/>
          <p:nvPr/>
        </p:nvSpPr>
        <p:spPr>
          <a:xfrm>
            <a:off x="1374927" y="2621635"/>
            <a:ext cx="1874520" cy="923290"/>
          </a:xfrm>
          <a:custGeom>
            <a:avLst/>
            <a:gdLst/>
            <a:ahLst/>
            <a:cxnLst/>
            <a:rect l="l" t="t" r="r" b="b"/>
            <a:pathLst>
              <a:path w="1874520" h="923289">
                <a:moveTo>
                  <a:pt x="0" y="923145"/>
                </a:moveTo>
                <a:lnTo>
                  <a:pt x="1874239" y="0"/>
                </a:lnTo>
              </a:path>
            </a:pathLst>
          </a:custGeom>
          <a:ln w="38100">
            <a:solidFill>
              <a:srgbClr val="8ED1E9"/>
            </a:solidFill>
          </a:ln>
        </p:spPr>
        <p:txBody>
          <a:bodyPr wrap="square" lIns="0" tIns="0" rIns="0" bIns="0" rtlCol="0"/>
          <a:lstStyle/>
          <a:p>
            <a:endParaRPr/>
          </a:p>
        </p:txBody>
      </p:sp>
      <p:sp>
        <p:nvSpPr>
          <p:cNvPr id="49" name="object 11"/>
          <p:cNvSpPr/>
          <p:nvPr/>
        </p:nvSpPr>
        <p:spPr>
          <a:xfrm>
            <a:off x="1374927" y="2621635"/>
            <a:ext cx="2208530" cy="1087755"/>
          </a:xfrm>
          <a:custGeom>
            <a:avLst/>
            <a:gdLst/>
            <a:ahLst/>
            <a:cxnLst/>
            <a:rect l="l" t="t" r="r" b="b"/>
            <a:pathLst>
              <a:path w="2208529" h="1087754">
                <a:moveTo>
                  <a:pt x="0" y="1087655"/>
                </a:moveTo>
                <a:lnTo>
                  <a:pt x="2208237" y="0"/>
                </a:lnTo>
              </a:path>
            </a:pathLst>
          </a:custGeom>
          <a:ln w="38100">
            <a:solidFill>
              <a:srgbClr val="8ED1E9"/>
            </a:solidFill>
          </a:ln>
        </p:spPr>
        <p:txBody>
          <a:bodyPr wrap="square" lIns="0" tIns="0" rIns="0" bIns="0" rtlCol="0"/>
          <a:lstStyle/>
          <a:p>
            <a:endParaRPr/>
          </a:p>
        </p:txBody>
      </p:sp>
      <p:sp>
        <p:nvSpPr>
          <p:cNvPr id="50" name="object 12"/>
          <p:cNvSpPr/>
          <p:nvPr/>
        </p:nvSpPr>
        <p:spPr>
          <a:xfrm>
            <a:off x="1374927" y="2621635"/>
            <a:ext cx="2542540" cy="1252220"/>
          </a:xfrm>
          <a:custGeom>
            <a:avLst/>
            <a:gdLst/>
            <a:ahLst/>
            <a:cxnLst/>
            <a:rect l="l" t="t" r="r" b="b"/>
            <a:pathLst>
              <a:path w="2542540" h="1252220">
                <a:moveTo>
                  <a:pt x="0" y="1252159"/>
                </a:moveTo>
                <a:lnTo>
                  <a:pt x="2542228" y="0"/>
                </a:lnTo>
              </a:path>
            </a:pathLst>
          </a:custGeom>
          <a:ln w="38100">
            <a:solidFill>
              <a:srgbClr val="8ED1E9"/>
            </a:solidFill>
          </a:ln>
        </p:spPr>
        <p:txBody>
          <a:bodyPr wrap="square" lIns="0" tIns="0" rIns="0" bIns="0" rtlCol="0"/>
          <a:lstStyle/>
          <a:p>
            <a:endParaRPr/>
          </a:p>
        </p:txBody>
      </p:sp>
      <p:sp>
        <p:nvSpPr>
          <p:cNvPr id="51" name="object 13"/>
          <p:cNvSpPr/>
          <p:nvPr/>
        </p:nvSpPr>
        <p:spPr>
          <a:xfrm>
            <a:off x="1374927" y="2621635"/>
            <a:ext cx="2876550" cy="1416685"/>
          </a:xfrm>
          <a:custGeom>
            <a:avLst/>
            <a:gdLst/>
            <a:ahLst/>
            <a:cxnLst/>
            <a:rect l="l" t="t" r="r" b="b"/>
            <a:pathLst>
              <a:path w="2876550" h="1416685">
                <a:moveTo>
                  <a:pt x="0" y="1416667"/>
                </a:moveTo>
                <a:lnTo>
                  <a:pt x="2876220" y="0"/>
                </a:lnTo>
              </a:path>
            </a:pathLst>
          </a:custGeom>
          <a:ln w="38100">
            <a:solidFill>
              <a:srgbClr val="8ED1E9"/>
            </a:solidFill>
          </a:ln>
        </p:spPr>
        <p:txBody>
          <a:bodyPr wrap="square" lIns="0" tIns="0" rIns="0" bIns="0" rtlCol="0"/>
          <a:lstStyle/>
          <a:p>
            <a:endParaRPr/>
          </a:p>
        </p:txBody>
      </p:sp>
      <p:sp>
        <p:nvSpPr>
          <p:cNvPr id="52" name="object 14"/>
          <p:cNvSpPr/>
          <p:nvPr/>
        </p:nvSpPr>
        <p:spPr>
          <a:xfrm>
            <a:off x="1374927" y="2621635"/>
            <a:ext cx="3210560" cy="1581785"/>
          </a:xfrm>
          <a:custGeom>
            <a:avLst/>
            <a:gdLst/>
            <a:ahLst/>
            <a:cxnLst/>
            <a:rect l="l" t="t" r="r" b="b"/>
            <a:pathLst>
              <a:path w="3210560" h="1581785">
                <a:moveTo>
                  <a:pt x="0" y="1581172"/>
                </a:moveTo>
                <a:lnTo>
                  <a:pt x="3210216" y="0"/>
                </a:lnTo>
              </a:path>
            </a:pathLst>
          </a:custGeom>
          <a:ln w="38100">
            <a:solidFill>
              <a:srgbClr val="8ED1E9"/>
            </a:solidFill>
          </a:ln>
        </p:spPr>
        <p:txBody>
          <a:bodyPr wrap="square" lIns="0" tIns="0" rIns="0" bIns="0" rtlCol="0"/>
          <a:lstStyle/>
          <a:p>
            <a:endParaRPr/>
          </a:p>
        </p:txBody>
      </p:sp>
      <p:sp>
        <p:nvSpPr>
          <p:cNvPr id="53" name="object 15"/>
          <p:cNvSpPr/>
          <p:nvPr/>
        </p:nvSpPr>
        <p:spPr>
          <a:xfrm>
            <a:off x="1374927" y="2621635"/>
            <a:ext cx="3544570" cy="1746250"/>
          </a:xfrm>
          <a:custGeom>
            <a:avLst/>
            <a:gdLst/>
            <a:ahLst/>
            <a:cxnLst/>
            <a:rect l="l" t="t" r="r" b="b"/>
            <a:pathLst>
              <a:path w="3544570" h="1746250">
                <a:moveTo>
                  <a:pt x="0" y="1745669"/>
                </a:moveTo>
                <a:lnTo>
                  <a:pt x="3544187" y="0"/>
                </a:lnTo>
              </a:path>
            </a:pathLst>
          </a:custGeom>
          <a:ln w="38100">
            <a:solidFill>
              <a:srgbClr val="8ED1E9"/>
            </a:solidFill>
          </a:ln>
        </p:spPr>
        <p:txBody>
          <a:bodyPr wrap="square" lIns="0" tIns="0" rIns="0" bIns="0" rtlCol="0"/>
          <a:lstStyle/>
          <a:p>
            <a:endParaRPr/>
          </a:p>
        </p:txBody>
      </p:sp>
      <p:sp>
        <p:nvSpPr>
          <p:cNvPr id="54" name="object 16"/>
          <p:cNvSpPr/>
          <p:nvPr/>
        </p:nvSpPr>
        <p:spPr>
          <a:xfrm>
            <a:off x="1374927" y="2621635"/>
            <a:ext cx="3878579" cy="1910714"/>
          </a:xfrm>
          <a:custGeom>
            <a:avLst/>
            <a:gdLst/>
            <a:ahLst/>
            <a:cxnLst/>
            <a:rect l="l" t="t" r="r" b="b"/>
            <a:pathLst>
              <a:path w="3878579" h="1910714">
                <a:moveTo>
                  <a:pt x="0" y="1910179"/>
                </a:moveTo>
                <a:lnTo>
                  <a:pt x="3878184" y="0"/>
                </a:lnTo>
              </a:path>
            </a:pathLst>
          </a:custGeom>
          <a:ln w="38100">
            <a:solidFill>
              <a:srgbClr val="8ED1E9"/>
            </a:solidFill>
          </a:ln>
        </p:spPr>
        <p:txBody>
          <a:bodyPr wrap="square" lIns="0" tIns="0" rIns="0" bIns="0" rtlCol="0"/>
          <a:lstStyle/>
          <a:p>
            <a:endParaRPr/>
          </a:p>
        </p:txBody>
      </p:sp>
      <p:sp>
        <p:nvSpPr>
          <p:cNvPr id="55" name="object 17"/>
          <p:cNvSpPr/>
          <p:nvPr/>
        </p:nvSpPr>
        <p:spPr>
          <a:xfrm>
            <a:off x="1374927" y="2621635"/>
            <a:ext cx="4212590" cy="2075180"/>
          </a:xfrm>
          <a:custGeom>
            <a:avLst/>
            <a:gdLst/>
            <a:ahLst/>
            <a:cxnLst/>
            <a:rect l="l" t="t" r="r" b="b"/>
            <a:pathLst>
              <a:path w="4212590" h="2075179">
                <a:moveTo>
                  <a:pt x="0" y="2074682"/>
                </a:moveTo>
                <a:lnTo>
                  <a:pt x="4212178" y="0"/>
                </a:lnTo>
              </a:path>
            </a:pathLst>
          </a:custGeom>
          <a:ln w="38100">
            <a:solidFill>
              <a:srgbClr val="8ED1E9"/>
            </a:solidFill>
          </a:ln>
        </p:spPr>
        <p:txBody>
          <a:bodyPr wrap="square" lIns="0" tIns="0" rIns="0" bIns="0" rtlCol="0"/>
          <a:lstStyle/>
          <a:p>
            <a:endParaRPr/>
          </a:p>
        </p:txBody>
      </p:sp>
      <p:sp>
        <p:nvSpPr>
          <p:cNvPr id="56" name="object 18"/>
          <p:cNvSpPr/>
          <p:nvPr/>
        </p:nvSpPr>
        <p:spPr>
          <a:xfrm>
            <a:off x="1374927" y="2621635"/>
            <a:ext cx="4546600" cy="2239645"/>
          </a:xfrm>
          <a:custGeom>
            <a:avLst/>
            <a:gdLst/>
            <a:ahLst/>
            <a:cxnLst/>
            <a:rect l="l" t="t" r="r" b="b"/>
            <a:pathLst>
              <a:path w="4546600" h="2239645">
                <a:moveTo>
                  <a:pt x="0" y="2239192"/>
                </a:moveTo>
                <a:lnTo>
                  <a:pt x="4546166" y="0"/>
                </a:lnTo>
              </a:path>
            </a:pathLst>
          </a:custGeom>
          <a:ln w="38100">
            <a:solidFill>
              <a:srgbClr val="8ED1E9"/>
            </a:solidFill>
          </a:ln>
        </p:spPr>
        <p:txBody>
          <a:bodyPr wrap="square" lIns="0" tIns="0" rIns="0" bIns="0" rtlCol="0"/>
          <a:lstStyle/>
          <a:p>
            <a:endParaRPr/>
          </a:p>
        </p:txBody>
      </p:sp>
      <p:sp>
        <p:nvSpPr>
          <p:cNvPr id="57" name="object 19"/>
          <p:cNvSpPr/>
          <p:nvPr/>
        </p:nvSpPr>
        <p:spPr>
          <a:xfrm>
            <a:off x="1374927" y="2621635"/>
            <a:ext cx="4880610" cy="2404110"/>
          </a:xfrm>
          <a:custGeom>
            <a:avLst/>
            <a:gdLst/>
            <a:ahLst/>
            <a:cxnLst/>
            <a:rect l="l" t="t" r="r" b="b"/>
            <a:pathLst>
              <a:path w="4880610" h="2404110">
                <a:moveTo>
                  <a:pt x="0" y="2403695"/>
                </a:moveTo>
                <a:lnTo>
                  <a:pt x="4880166" y="0"/>
                </a:lnTo>
              </a:path>
            </a:pathLst>
          </a:custGeom>
          <a:ln w="38100">
            <a:solidFill>
              <a:srgbClr val="8ED1E9"/>
            </a:solidFill>
          </a:ln>
        </p:spPr>
        <p:txBody>
          <a:bodyPr wrap="square" lIns="0" tIns="0" rIns="0" bIns="0" rtlCol="0"/>
          <a:lstStyle/>
          <a:p>
            <a:endParaRPr/>
          </a:p>
        </p:txBody>
      </p:sp>
      <p:sp>
        <p:nvSpPr>
          <p:cNvPr id="58" name="object 20"/>
          <p:cNvSpPr/>
          <p:nvPr/>
        </p:nvSpPr>
        <p:spPr>
          <a:xfrm>
            <a:off x="1374927" y="2621635"/>
            <a:ext cx="5214620" cy="2568575"/>
          </a:xfrm>
          <a:custGeom>
            <a:avLst/>
            <a:gdLst/>
            <a:ahLst/>
            <a:cxnLst/>
            <a:rect l="l" t="t" r="r" b="b"/>
            <a:pathLst>
              <a:path w="5214620" h="2568575">
                <a:moveTo>
                  <a:pt x="0" y="2568194"/>
                </a:moveTo>
                <a:lnTo>
                  <a:pt x="5214144" y="0"/>
                </a:lnTo>
              </a:path>
            </a:pathLst>
          </a:custGeom>
          <a:ln w="38100">
            <a:solidFill>
              <a:srgbClr val="8ED1E9"/>
            </a:solidFill>
          </a:ln>
        </p:spPr>
        <p:txBody>
          <a:bodyPr wrap="square" lIns="0" tIns="0" rIns="0" bIns="0" rtlCol="0"/>
          <a:lstStyle/>
          <a:p>
            <a:endParaRPr/>
          </a:p>
        </p:txBody>
      </p:sp>
      <p:sp>
        <p:nvSpPr>
          <p:cNvPr id="59" name="object 21"/>
          <p:cNvSpPr/>
          <p:nvPr/>
        </p:nvSpPr>
        <p:spPr>
          <a:xfrm>
            <a:off x="1374927" y="2621635"/>
            <a:ext cx="5548630" cy="2733040"/>
          </a:xfrm>
          <a:custGeom>
            <a:avLst/>
            <a:gdLst/>
            <a:ahLst/>
            <a:cxnLst/>
            <a:rect l="l" t="t" r="r" b="b"/>
            <a:pathLst>
              <a:path w="5548630" h="2733040">
                <a:moveTo>
                  <a:pt x="0" y="2732706"/>
                </a:moveTo>
                <a:lnTo>
                  <a:pt x="5548148" y="0"/>
                </a:lnTo>
              </a:path>
            </a:pathLst>
          </a:custGeom>
          <a:ln w="38099">
            <a:solidFill>
              <a:srgbClr val="8ED1E9"/>
            </a:solidFill>
          </a:ln>
        </p:spPr>
        <p:txBody>
          <a:bodyPr wrap="square" lIns="0" tIns="0" rIns="0" bIns="0" rtlCol="0"/>
          <a:lstStyle/>
          <a:p>
            <a:endParaRPr/>
          </a:p>
        </p:txBody>
      </p:sp>
      <p:sp>
        <p:nvSpPr>
          <p:cNvPr id="60" name="object 22"/>
          <p:cNvSpPr/>
          <p:nvPr/>
        </p:nvSpPr>
        <p:spPr>
          <a:xfrm>
            <a:off x="1374927" y="2621635"/>
            <a:ext cx="5882640" cy="2897505"/>
          </a:xfrm>
          <a:custGeom>
            <a:avLst/>
            <a:gdLst/>
            <a:ahLst/>
            <a:cxnLst/>
            <a:rect l="l" t="t" r="r" b="b"/>
            <a:pathLst>
              <a:path w="5882640" h="2897504">
                <a:moveTo>
                  <a:pt x="0" y="2897207"/>
                </a:moveTo>
                <a:lnTo>
                  <a:pt x="5882132" y="0"/>
                </a:lnTo>
              </a:path>
            </a:pathLst>
          </a:custGeom>
          <a:ln w="38100">
            <a:solidFill>
              <a:srgbClr val="8ED1E9"/>
            </a:solidFill>
          </a:ln>
        </p:spPr>
        <p:txBody>
          <a:bodyPr wrap="square" lIns="0" tIns="0" rIns="0" bIns="0" rtlCol="0"/>
          <a:lstStyle/>
          <a:p>
            <a:endParaRPr/>
          </a:p>
        </p:txBody>
      </p:sp>
      <p:sp>
        <p:nvSpPr>
          <p:cNvPr id="61" name="object 23"/>
          <p:cNvSpPr/>
          <p:nvPr/>
        </p:nvSpPr>
        <p:spPr>
          <a:xfrm>
            <a:off x="1374927" y="2621635"/>
            <a:ext cx="6216650" cy="3061970"/>
          </a:xfrm>
          <a:custGeom>
            <a:avLst/>
            <a:gdLst/>
            <a:ahLst/>
            <a:cxnLst/>
            <a:rect l="l" t="t" r="r" b="b"/>
            <a:pathLst>
              <a:path w="6216650" h="3061970">
                <a:moveTo>
                  <a:pt x="0" y="3061720"/>
                </a:moveTo>
                <a:lnTo>
                  <a:pt x="6216138" y="0"/>
                </a:lnTo>
              </a:path>
            </a:pathLst>
          </a:custGeom>
          <a:ln w="38100">
            <a:solidFill>
              <a:srgbClr val="8ED1E9"/>
            </a:solidFill>
          </a:ln>
        </p:spPr>
        <p:txBody>
          <a:bodyPr wrap="square" lIns="0" tIns="0" rIns="0" bIns="0" rtlCol="0"/>
          <a:lstStyle/>
          <a:p>
            <a:endParaRPr/>
          </a:p>
        </p:txBody>
      </p:sp>
      <p:sp>
        <p:nvSpPr>
          <p:cNvPr id="62" name="object 24"/>
          <p:cNvSpPr/>
          <p:nvPr/>
        </p:nvSpPr>
        <p:spPr>
          <a:xfrm>
            <a:off x="1374927" y="2621635"/>
            <a:ext cx="6550659" cy="3226435"/>
          </a:xfrm>
          <a:custGeom>
            <a:avLst/>
            <a:gdLst/>
            <a:ahLst/>
            <a:cxnLst/>
            <a:rect l="l" t="t" r="r" b="b"/>
            <a:pathLst>
              <a:path w="6550659" h="3226435">
                <a:moveTo>
                  <a:pt x="0" y="3226219"/>
                </a:moveTo>
                <a:lnTo>
                  <a:pt x="6550116" y="0"/>
                </a:lnTo>
              </a:path>
            </a:pathLst>
          </a:custGeom>
          <a:ln w="38099">
            <a:solidFill>
              <a:srgbClr val="8ED1E9"/>
            </a:solidFill>
          </a:ln>
        </p:spPr>
        <p:txBody>
          <a:bodyPr wrap="square" lIns="0" tIns="0" rIns="0" bIns="0" rtlCol="0"/>
          <a:lstStyle/>
          <a:p>
            <a:endParaRPr/>
          </a:p>
        </p:txBody>
      </p:sp>
      <p:sp>
        <p:nvSpPr>
          <p:cNvPr id="63" name="object 25"/>
          <p:cNvSpPr/>
          <p:nvPr/>
        </p:nvSpPr>
        <p:spPr>
          <a:xfrm>
            <a:off x="1374927" y="2621635"/>
            <a:ext cx="6884670" cy="3390900"/>
          </a:xfrm>
          <a:custGeom>
            <a:avLst/>
            <a:gdLst/>
            <a:ahLst/>
            <a:cxnLst/>
            <a:rect l="l" t="t" r="r" b="b"/>
            <a:pathLst>
              <a:path w="6884670" h="3390900">
                <a:moveTo>
                  <a:pt x="0" y="3390728"/>
                </a:moveTo>
                <a:lnTo>
                  <a:pt x="6884102" y="0"/>
                </a:lnTo>
              </a:path>
            </a:pathLst>
          </a:custGeom>
          <a:ln w="38100">
            <a:solidFill>
              <a:srgbClr val="8ED1E9"/>
            </a:solidFill>
          </a:ln>
        </p:spPr>
        <p:txBody>
          <a:bodyPr wrap="square" lIns="0" tIns="0" rIns="0" bIns="0" rtlCol="0"/>
          <a:lstStyle/>
          <a:p>
            <a:endParaRPr/>
          </a:p>
        </p:txBody>
      </p:sp>
      <p:sp>
        <p:nvSpPr>
          <p:cNvPr id="64" name="object 26"/>
          <p:cNvSpPr/>
          <p:nvPr/>
        </p:nvSpPr>
        <p:spPr>
          <a:xfrm>
            <a:off x="1374927" y="2621635"/>
            <a:ext cx="7218680" cy="3555365"/>
          </a:xfrm>
          <a:custGeom>
            <a:avLst/>
            <a:gdLst/>
            <a:ahLst/>
            <a:cxnLst/>
            <a:rect l="l" t="t" r="r" b="b"/>
            <a:pathLst>
              <a:path w="7218680" h="3555365">
                <a:moveTo>
                  <a:pt x="0" y="3555231"/>
                </a:moveTo>
                <a:lnTo>
                  <a:pt x="7218094" y="0"/>
                </a:lnTo>
              </a:path>
            </a:pathLst>
          </a:custGeom>
          <a:ln w="38099">
            <a:solidFill>
              <a:srgbClr val="8ED1E9"/>
            </a:solidFill>
          </a:ln>
        </p:spPr>
        <p:txBody>
          <a:bodyPr wrap="square" lIns="0" tIns="0" rIns="0" bIns="0" rtlCol="0"/>
          <a:lstStyle/>
          <a:p>
            <a:endParaRPr/>
          </a:p>
        </p:txBody>
      </p:sp>
      <p:sp>
        <p:nvSpPr>
          <p:cNvPr id="65" name="object 27"/>
          <p:cNvSpPr/>
          <p:nvPr/>
        </p:nvSpPr>
        <p:spPr>
          <a:xfrm>
            <a:off x="1374927" y="2621635"/>
            <a:ext cx="7552690" cy="3719829"/>
          </a:xfrm>
          <a:custGeom>
            <a:avLst/>
            <a:gdLst/>
            <a:ahLst/>
            <a:cxnLst/>
            <a:rect l="l" t="t" r="r" b="b"/>
            <a:pathLst>
              <a:path w="7552690" h="3719829">
                <a:moveTo>
                  <a:pt x="0" y="3719741"/>
                </a:moveTo>
                <a:lnTo>
                  <a:pt x="7552088" y="0"/>
                </a:lnTo>
              </a:path>
            </a:pathLst>
          </a:custGeom>
          <a:ln w="38099">
            <a:solidFill>
              <a:srgbClr val="8ED1E9"/>
            </a:solidFill>
          </a:ln>
        </p:spPr>
        <p:txBody>
          <a:bodyPr wrap="square" lIns="0" tIns="0" rIns="0" bIns="0" rtlCol="0"/>
          <a:lstStyle/>
          <a:p>
            <a:endParaRPr/>
          </a:p>
        </p:txBody>
      </p:sp>
      <p:sp>
        <p:nvSpPr>
          <p:cNvPr id="66" name="object 28"/>
          <p:cNvSpPr/>
          <p:nvPr/>
        </p:nvSpPr>
        <p:spPr>
          <a:xfrm>
            <a:off x="1374927" y="2621635"/>
            <a:ext cx="7886700" cy="3884295"/>
          </a:xfrm>
          <a:custGeom>
            <a:avLst/>
            <a:gdLst/>
            <a:ahLst/>
            <a:cxnLst/>
            <a:rect l="l" t="t" r="r" b="b"/>
            <a:pathLst>
              <a:path w="7886700" h="3884295">
                <a:moveTo>
                  <a:pt x="0" y="3884242"/>
                </a:moveTo>
                <a:lnTo>
                  <a:pt x="7886086" y="0"/>
                </a:lnTo>
              </a:path>
            </a:pathLst>
          </a:custGeom>
          <a:ln w="38100">
            <a:solidFill>
              <a:srgbClr val="8ED1E9"/>
            </a:solidFill>
          </a:ln>
        </p:spPr>
        <p:txBody>
          <a:bodyPr wrap="square" lIns="0" tIns="0" rIns="0" bIns="0" rtlCol="0"/>
          <a:lstStyle/>
          <a:p>
            <a:endParaRPr/>
          </a:p>
        </p:txBody>
      </p:sp>
      <p:sp>
        <p:nvSpPr>
          <p:cNvPr id="67" name="object 29"/>
          <p:cNvSpPr/>
          <p:nvPr/>
        </p:nvSpPr>
        <p:spPr>
          <a:xfrm>
            <a:off x="1374927" y="2621635"/>
            <a:ext cx="8220075" cy="4048760"/>
          </a:xfrm>
          <a:custGeom>
            <a:avLst/>
            <a:gdLst/>
            <a:ahLst/>
            <a:cxnLst/>
            <a:rect l="l" t="t" r="r" b="b"/>
            <a:pathLst>
              <a:path w="8220075" h="4048759">
                <a:moveTo>
                  <a:pt x="0" y="4048742"/>
                </a:moveTo>
                <a:lnTo>
                  <a:pt x="8220067" y="0"/>
                </a:lnTo>
              </a:path>
            </a:pathLst>
          </a:custGeom>
          <a:ln w="38099">
            <a:solidFill>
              <a:srgbClr val="8ED1E9"/>
            </a:solidFill>
          </a:ln>
        </p:spPr>
        <p:txBody>
          <a:bodyPr wrap="square" lIns="0" tIns="0" rIns="0" bIns="0" rtlCol="0"/>
          <a:lstStyle/>
          <a:p>
            <a:endParaRPr/>
          </a:p>
        </p:txBody>
      </p:sp>
      <p:sp>
        <p:nvSpPr>
          <p:cNvPr id="68" name="object 30"/>
          <p:cNvSpPr/>
          <p:nvPr/>
        </p:nvSpPr>
        <p:spPr>
          <a:xfrm>
            <a:off x="1374927" y="2621635"/>
            <a:ext cx="8554085" cy="4213860"/>
          </a:xfrm>
          <a:custGeom>
            <a:avLst/>
            <a:gdLst/>
            <a:ahLst/>
            <a:cxnLst/>
            <a:rect l="l" t="t" r="r" b="b"/>
            <a:pathLst>
              <a:path w="8554085" h="4213859">
                <a:moveTo>
                  <a:pt x="0" y="4213256"/>
                </a:moveTo>
                <a:lnTo>
                  <a:pt x="8554075" y="0"/>
                </a:lnTo>
              </a:path>
            </a:pathLst>
          </a:custGeom>
          <a:ln w="38100">
            <a:solidFill>
              <a:srgbClr val="8ED1E9"/>
            </a:solidFill>
          </a:ln>
        </p:spPr>
        <p:txBody>
          <a:bodyPr wrap="square" lIns="0" tIns="0" rIns="0" bIns="0" rtlCol="0"/>
          <a:lstStyle/>
          <a:p>
            <a:endParaRPr/>
          </a:p>
        </p:txBody>
      </p:sp>
      <p:sp>
        <p:nvSpPr>
          <p:cNvPr id="69" name="object 31"/>
          <p:cNvSpPr/>
          <p:nvPr/>
        </p:nvSpPr>
        <p:spPr>
          <a:xfrm>
            <a:off x="1374927" y="2621635"/>
            <a:ext cx="8888095" cy="4378325"/>
          </a:xfrm>
          <a:custGeom>
            <a:avLst/>
            <a:gdLst/>
            <a:ahLst/>
            <a:cxnLst/>
            <a:rect l="l" t="t" r="r" b="b"/>
            <a:pathLst>
              <a:path w="8888095" h="4378325">
                <a:moveTo>
                  <a:pt x="0" y="4377754"/>
                </a:moveTo>
                <a:lnTo>
                  <a:pt x="8888043" y="0"/>
                </a:lnTo>
              </a:path>
            </a:pathLst>
          </a:custGeom>
          <a:ln w="38100">
            <a:solidFill>
              <a:srgbClr val="8ED1E9"/>
            </a:solidFill>
          </a:ln>
        </p:spPr>
        <p:txBody>
          <a:bodyPr wrap="square" lIns="0" tIns="0" rIns="0" bIns="0" rtlCol="0"/>
          <a:lstStyle/>
          <a:p>
            <a:endParaRPr/>
          </a:p>
        </p:txBody>
      </p:sp>
      <p:sp>
        <p:nvSpPr>
          <p:cNvPr id="70" name="object 32"/>
          <p:cNvSpPr/>
          <p:nvPr/>
        </p:nvSpPr>
        <p:spPr>
          <a:xfrm>
            <a:off x="1374927" y="2621635"/>
            <a:ext cx="9222105" cy="4542790"/>
          </a:xfrm>
          <a:custGeom>
            <a:avLst/>
            <a:gdLst/>
            <a:ahLst/>
            <a:cxnLst/>
            <a:rect l="l" t="t" r="r" b="b"/>
            <a:pathLst>
              <a:path w="9222105" h="4542790">
                <a:moveTo>
                  <a:pt x="0" y="4542265"/>
                </a:moveTo>
                <a:lnTo>
                  <a:pt x="9222035" y="0"/>
                </a:lnTo>
              </a:path>
            </a:pathLst>
          </a:custGeom>
          <a:ln w="38100">
            <a:solidFill>
              <a:srgbClr val="8ED1E9"/>
            </a:solidFill>
          </a:ln>
        </p:spPr>
        <p:txBody>
          <a:bodyPr wrap="square" lIns="0" tIns="0" rIns="0" bIns="0" rtlCol="0"/>
          <a:lstStyle/>
          <a:p>
            <a:endParaRPr/>
          </a:p>
        </p:txBody>
      </p:sp>
      <p:sp>
        <p:nvSpPr>
          <p:cNvPr id="71" name="object 33"/>
          <p:cNvSpPr/>
          <p:nvPr/>
        </p:nvSpPr>
        <p:spPr>
          <a:xfrm>
            <a:off x="1374927" y="2621635"/>
            <a:ext cx="9556115" cy="4707255"/>
          </a:xfrm>
          <a:custGeom>
            <a:avLst/>
            <a:gdLst/>
            <a:ahLst/>
            <a:cxnLst/>
            <a:rect l="l" t="t" r="r" b="b"/>
            <a:pathLst>
              <a:path w="9556115" h="4707255">
                <a:moveTo>
                  <a:pt x="0" y="4706768"/>
                </a:moveTo>
                <a:lnTo>
                  <a:pt x="9556041" y="0"/>
                </a:lnTo>
              </a:path>
            </a:pathLst>
          </a:custGeom>
          <a:ln w="38100">
            <a:solidFill>
              <a:srgbClr val="8ED1E9"/>
            </a:solidFill>
          </a:ln>
        </p:spPr>
        <p:txBody>
          <a:bodyPr wrap="square" lIns="0" tIns="0" rIns="0" bIns="0" rtlCol="0"/>
          <a:lstStyle/>
          <a:p>
            <a:endParaRPr/>
          </a:p>
        </p:txBody>
      </p:sp>
      <p:sp>
        <p:nvSpPr>
          <p:cNvPr id="72" name="object 34"/>
          <p:cNvSpPr/>
          <p:nvPr/>
        </p:nvSpPr>
        <p:spPr>
          <a:xfrm>
            <a:off x="1374927" y="2621635"/>
            <a:ext cx="9890125" cy="4871720"/>
          </a:xfrm>
          <a:custGeom>
            <a:avLst/>
            <a:gdLst/>
            <a:ahLst/>
            <a:cxnLst/>
            <a:rect l="l" t="t" r="r" b="b"/>
            <a:pathLst>
              <a:path w="9890125" h="4871720">
                <a:moveTo>
                  <a:pt x="0" y="4871268"/>
                </a:moveTo>
                <a:lnTo>
                  <a:pt x="9890010" y="0"/>
                </a:lnTo>
              </a:path>
            </a:pathLst>
          </a:custGeom>
          <a:ln w="38100">
            <a:solidFill>
              <a:srgbClr val="8ED1E9"/>
            </a:solidFill>
          </a:ln>
        </p:spPr>
        <p:txBody>
          <a:bodyPr wrap="square" lIns="0" tIns="0" rIns="0" bIns="0" rtlCol="0"/>
          <a:lstStyle/>
          <a:p>
            <a:endParaRPr/>
          </a:p>
        </p:txBody>
      </p:sp>
      <p:sp>
        <p:nvSpPr>
          <p:cNvPr id="73" name="object 35"/>
          <p:cNvSpPr/>
          <p:nvPr/>
        </p:nvSpPr>
        <p:spPr>
          <a:xfrm>
            <a:off x="1374927" y="2621635"/>
            <a:ext cx="10224135" cy="5036185"/>
          </a:xfrm>
          <a:custGeom>
            <a:avLst/>
            <a:gdLst/>
            <a:ahLst/>
            <a:cxnLst/>
            <a:rect l="l" t="t" r="r" b="b"/>
            <a:pathLst>
              <a:path w="10224135" h="5036184">
                <a:moveTo>
                  <a:pt x="0" y="5035780"/>
                </a:moveTo>
                <a:lnTo>
                  <a:pt x="10224026" y="0"/>
                </a:lnTo>
              </a:path>
            </a:pathLst>
          </a:custGeom>
          <a:ln w="38100">
            <a:solidFill>
              <a:srgbClr val="8ED1E9"/>
            </a:solidFill>
          </a:ln>
        </p:spPr>
        <p:txBody>
          <a:bodyPr wrap="square" lIns="0" tIns="0" rIns="0" bIns="0" rtlCol="0"/>
          <a:lstStyle/>
          <a:p>
            <a:endParaRPr/>
          </a:p>
        </p:txBody>
      </p:sp>
      <p:sp>
        <p:nvSpPr>
          <p:cNvPr id="74" name="object 36"/>
          <p:cNvSpPr/>
          <p:nvPr/>
        </p:nvSpPr>
        <p:spPr>
          <a:xfrm>
            <a:off x="1374927" y="2621635"/>
            <a:ext cx="10558145" cy="5200650"/>
          </a:xfrm>
          <a:custGeom>
            <a:avLst/>
            <a:gdLst/>
            <a:ahLst/>
            <a:cxnLst/>
            <a:rect l="l" t="t" r="r" b="b"/>
            <a:pathLst>
              <a:path w="10558145" h="5200650">
                <a:moveTo>
                  <a:pt x="0" y="5200263"/>
                </a:moveTo>
                <a:lnTo>
                  <a:pt x="10557972" y="0"/>
                </a:lnTo>
              </a:path>
            </a:pathLst>
          </a:custGeom>
          <a:ln w="38100">
            <a:solidFill>
              <a:srgbClr val="8ED1E9"/>
            </a:solidFill>
          </a:ln>
        </p:spPr>
        <p:txBody>
          <a:bodyPr wrap="square" lIns="0" tIns="0" rIns="0" bIns="0" rtlCol="0"/>
          <a:lstStyle/>
          <a:p>
            <a:endParaRPr/>
          </a:p>
        </p:txBody>
      </p:sp>
      <p:sp>
        <p:nvSpPr>
          <p:cNvPr id="75" name="object 37"/>
          <p:cNvSpPr/>
          <p:nvPr/>
        </p:nvSpPr>
        <p:spPr>
          <a:xfrm>
            <a:off x="1374927" y="2689007"/>
            <a:ext cx="10755630" cy="5297805"/>
          </a:xfrm>
          <a:custGeom>
            <a:avLst/>
            <a:gdLst/>
            <a:ahLst/>
            <a:cxnLst/>
            <a:rect l="l" t="t" r="r" b="b"/>
            <a:pathLst>
              <a:path w="10755630" h="5297805">
                <a:moveTo>
                  <a:pt x="0" y="5297418"/>
                </a:moveTo>
                <a:lnTo>
                  <a:pt x="10755223" y="0"/>
                </a:lnTo>
              </a:path>
            </a:pathLst>
          </a:custGeom>
          <a:ln w="38100">
            <a:solidFill>
              <a:srgbClr val="8ED1E9"/>
            </a:solidFill>
          </a:ln>
        </p:spPr>
        <p:txBody>
          <a:bodyPr wrap="square" lIns="0" tIns="0" rIns="0" bIns="0" rtlCol="0"/>
          <a:lstStyle/>
          <a:p>
            <a:endParaRPr/>
          </a:p>
        </p:txBody>
      </p:sp>
      <p:sp>
        <p:nvSpPr>
          <p:cNvPr id="76" name="object 38"/>
          <p:cNvSpPr/>
          <p:nvPr/>
        </p:nvSpPr>
        <p:spPr>
          <a:xfrm>
            <a:off x="1374927" y="2853488"/>
            <a:ext cx="10755630" cy="5297805"/>
          </a:xfrm>
          <a:custGeom>
            <a:avLst/>
            <a:gdLst/>
            <a:ahLst/>
            <a:cxnLst/>
            <a:rect l="l" t="t" r="r" b="b"/>
            <a:pathLst>
              <a:path w="10755630" h="5297805">
                <a:moveTo>
                  <a:pt x="0" y="5297434"/>
                </a:moveTo>
                <a:lnTo>
                  <a:pt x="10755223" y="0"/>
                </a:lnTo>
              </a:path>
            </a:pathLst>
          </a:custGeom>
          <a:ln w="38100">
            <a:solidFill>
              <a:srgbClr val="8ED1E9"/>
            </a:solidFill>
          </a:ln>
        </p:spPr>
        <p:txBody>
          <a:bodyPr wrap="square" lIns="0" tIns="0" rIns="0" bIns="0" rtlCol="0"/>
          <a:lstStyle/>
          <a:p>
            <a:endParaRPr/>
          </a:p>
        </p:txBody>
      </p:sp>
      <p:sp>
        <p:nvSpPr>
          <p:cNvPr id="77" name="object 39"/>
          <p:cNvSpPr/>
          <p:nvPr/>
        </p:nvSpPr>
        <p:spPr>
          <a:xfrm>
            <a:off x="1374927" y="3018009"/>
            <a:ext cx="10755630" cy="5297805"/>
          </a:xfrm>
          <a:custGeom>
            <a:avLst/>
            <a:gdLst/>
            <a:ahLst/>
            <a:cxnLst/>
            <a:rect l="l" t="t" r="r" b="b"/>
            <a:pathLst>
              <a:path w="10755630" h="5297805">
                <a:moveTo>
                  <a:pt x="0" y="5297429"/>
                </a:moveTo>
                <a:lnTo>
                  <a:pt x="10755223" y="0"/>
                </a:lnTo>
              </a:path>
            </a:pathLst>
          </a:custGeom>
          <a:ln w="38100">
            <a:solidFill>
              <a:srgbClr val="8ED1E9"/>
            </a:solidFill>
          </a:ln>
        </p:spPr>
        <p:txBody>
          <a:bodyPr wrap="square" lIns="0" tIns="0" rIns="0" bIns="0" rtlCol="0"/>
          <a:lstStyle/>
          <a:p>
            <a:endParaRPr/>
          </a:p>
        </p:txBody>
      </p:sp>
      <p:sp>
        <p:nvSpPr>
          <p:cNvPr id="78" name="object 40"/>
          <p:cNvSpPr/>
          <p:nvPr/>
        </p:nvSpPr>
        <p:spPr>
          <a:xfrm>
            <a:off x="1374927" y="3182505"/>
            <a:ext cx="10755630" cy="5297805"/>
          </a:xfrm>
          <a:custGeom>
            <a:avLst/>
            <a:gdLst/>
            <a:ahLst/>
            <a:cxnLst/>
            <a:rect l="l" t="t" r="r" b="b"/>
            <a:pathLst>
              <a:path w="10755630" h="5297805">
                <a:moveTo>
                  <a:pt x="0" y="5297418"/>
                </a:moveTo>
                <a:lnTo>
                  <a:pt x="10755223" y="0"/>
                </a:lnTo>
              </a:path>
            </a:pathLst>
          </a:custGeom>
          <a:ln w="38100">
            <a:solidFill>
              <a:srgbClr val="8ED1E9"/>
            </a:solidFill>
          </a:ln>
        </p:spPr>
        <p:txBody>
          <a:bodyPr wrap="square" lIns="0" tIns="0" rIns="0" bIns="0" rtlCol="0"/>
          <a:lstStyle/>
          <a:p>
            <a:endParaRPr/>
          </a:p>
        </p:txBody>
      </p:sp>
      <p:sp>
        <p:nvSpPr>
          <p:cNvPr id="79" name="object 41"/>
          <p:cNvSpPr/>
          <p:nvPr/>
        </p:nvSpPr>
        <p:spPr>
          <a:xfrm>
            <a:off x="1374927" y="3347023"/>
            <a:ext cx="10755630" cy="5297805"/>
          </a:xfrm>
          <a:custGeom>
            <a:avLst/>
            <a:gdLst/>
            <a:ahLst/>
            <a:cxnLst/>
            <a:rect l="l" t="t" r="r" b="b"/>
            <a:pathLst>
              <a:path w="10755630" h="5297805">
                <a:moveTo>
                  <a:pt x="0" y="5297429"/>
                </a:moveTo>
                <a:lnTo>
                  <a:pt x="10755223" y="0"/>
                </a:lnTo>
              </a:path>
            </a:pathLst>
          </a:custGeom>
          <a:ln w="38100">
            <a:solidFill>
              <a:srgbClr val="8ED1E9"/>
            </a:solidFill>
          </a:ln>
        </p:spPr>
        <p:txBody>
          <a:bodyPr wrap="square" lIns="0" tIns="0" rIns="0" bIns="0" rtlCol="0"/>
          <a:lstStyle/>
          <a:p>
            <a:endParaRPr/>
          </a:p>
        </p:txBody>
      </p:sp>
      <p:sp>
        <p:nvSpPr>
          <p:cNvPr id="80" name="object 42"/>
          <p:cNvSpPr/>
          <p:nvPr/>
        </p:nvSpPr>
        <p:spPr>
          <a:xfrm>
            <a:off x="1374927" y="3511518"/>
            <a:ext cx="10755630" cy="5297805"/>
          </a:xfrm>
          <a:custGeom>
            <a:avLst/>
            <a:gdLst/>
            <a:ahLst/>
            <a:cxnLst/>
            <a:rect l="l" t="t" r="r" b="b"/>
            <a:pathLst>
              <a:path w="10755630" h="5297805">
                <a:moveTo>
                  <a:pt x="0" y="5297418"/>
                </a:moveTo>
                <a:lnTo>
                  <a:pt x="10755223" y="0"/>
                </a:lnTo>
              </a:path>
            </a:pathLst>
          </a:custGeom>
          <a:ln w="38100">
            <a:solidFill>
              <a:srgbClr val="8ED1E9"/>
            </a:solidFill>
          </a:ln>
        </p:spPr>
        <p:txBody>
          <a:bodyPr wrap="square" lIns="0" tIns="0" rIns="0" bIns="0" rtlCol="0"/>
          <a:lstStyle/>
          <a:p>
            <a:endParaRPr/>
          </a:p>
        </p:txBody>
      </p:sp>
      <p:sp>
        <p:nvSpPr>
          <p:cNvPr id="81" name="object 43"/>
          <p:cNvSpPr/>
          <p:nvPr/>
        </p:nvSpPr>
        <p:spPr>
          <a:xfrm>
            <a:off x="1589789" y="3676032"/>
            <a:ext cx="10540365" cy="5191760"/>
          </a:xfrm>
          <a:custGeom>
            <a:avLst/>
            <a:gdLst/>
            <a:ahLst/>
            <a:cxnLst/>
            <a:rect l="l" t="t" r="r" b="b"/>
            <a:pathLst>
              <a:path w="10540365" h="5191759">
                <a:moveTo>
                  <a:pt x="0" y="5191589"/>
                </a:moveTo>
                <a:lnTo>
                  <a:pt x="10540361" y="0"/>
                </a:lnTo>
              </a:path>
            </a:pathLst>
          </a:custGeom>
          <a:ln w="38100">
            <a:solidFill>
              <a:srgbClr val="8ED1E9"/>
            </a:solidFill>
          </a:ln>
        </p:spPr>
        <p:txBody>
          <a:bodyPr wrap="square" lIns="0" tIns="0" rIns="0" bIns="0" rtlCol="0"/>
          <a:lstStyle/>
          <a:p>
            <a:endParaRPr/>
          </a:p>
        </p:txBody>
      </p:sp>
      <p:sp>
        <p:nvSpPr>
          <p:cNvPr id="82" name="object 44"/>
          <p:cNvSpPr/>
          <p:nvPr/>
        </p:nvSpPr>
        <p:spPr>
          <a:xfrm>
            <a:off x="1923762" y="3840524"/>
            <a:ext cx="10206990" cy="5027295"/>
          </a:xfrm>
          <a:custGeom>
            <a:avLst/>
            <a:gdLst/>
            <a:ahLst/>
            <a:cxnLst/>
            <a:rect l="l" t="t" r="r" b="b"/>
            <a:pathLst>
              <a:path w="10206990" h="5027295">
                <a:moveTo>
                  <a:pt x="0" y="5027098"/>
                </a:moveTo>
                <a:lnTo>
                  <a:pt x="10206388" y="0"/>
                </a:lnTo>
              </a:path>
            </a:pathLst>
          </a:custGeom>
          <a:ln w="38100">
            <a:solidFill>
              <a:srgbClr val="8ED1E9"/>
            </a:solidFill>
          </a:ln>
        </p:spPr>
        <p:txBody>
          <a:bodyPr wrap="square" lIns="0" tIns="0" rIns="0" bIns="0" rtlCol="0"/>
          <a:lstStyle/>
          <a:p>
            <a:endParaRPr/>
          </a:p>
        </p:txBody>
      </p:sp>
      <p:sp>
        <p:nvSpPr>
          <p:cNvPr id="83" name="object 45"/>
          <p:cNvSpPr/>
          <p:nvPr/>
        </p:nvSpPr>
        <p:spPr>
          <a:xfrm>
            <a:off x="2257777" y="4005041"/>
            <a:ext cx="9872980" cy="4862830"/>
          </a:xfrm>
          <a:custGeom>
            <a:avLst/>
            <a:gdLst/>
            <a:ahLst/>
            <a:cxnLst/>
            <a:rect l="l" t="t" r="r" b="b"/>
            <a:pathLst>
              <a:path w="9872980" h="4862830">
                <a:moveTo>
                  <a:pt x="0" y="4862581"/>
                </a:moveTo>
                <a:lnTo>
                  <a:pt x="9872373" y="0"/>
                </a:lnTo>
              </a:path>
            </a:pathLst>
          </a:custGeom>
          <a:ln w="38099">
            <a:solidFill>
              <a:srgbClr val="8ED1E9"/>
            </a:solidFill>
          </a:ln>
        </p:spPr>
        <p:txBody>
          <a:bodyPr wrap="square" lIns="0" tIns="0" rIns="0" bIns="0" rtlCol="0"/>
          <a:lstStyle/>
          <a:p>
            <a:endParaRPr/>
          </a:p>
        </p:txBody>
      </p:sp>
      <p:sp>
        <p:nvSpPr>
          <p:cNvPr id="84" name="object 46"/>
          <p:cNvSpPr/>
          <p:nvPr/>
        </p:nvSpPr>
        <p:spPr>
          <a:xfrm>
            <a:off x="2591750" y="4169543"/>
            <a:ext cx="9538970" cy="4698365"/>
          </a:xfrm>
          <a:custGeom>
            <a:avLst/>
            <a:gdLst/>
            <a:ahLst/>
            <a:cxnLst/>
            <a:rect l="l" t="t" r="r" b="b"/>
            <a:pathLst>
              <a:path w="9538970" h="4698365">
                <a:moveTo>
                  <a:pt x="0" y="4698079"/>
                </a:moveTo>
                <a:lnTo>
                  <a:pt x="9538400" y="0"/>
                </a:lnTo>
              </a:path>
            </a:pathLst>
          </a:custGeom>
          <a:ln w="38100">
            <a:solidFill>
              <a:srgbClr val="8ED1E9"/>
            </a:solidFill>
          </a:ln>
        </p:spPr>
        <p:txBody>
          <a:bodyPr wrap="square" lIns="0" tIns="0" rIns="0" bIns="0" rtlCol="0"/>
          <a:lstStyle/>
          <a:p>
            <a:endParaRPr/>
          </a:p>
        </p:txBody>
      </p:sp>
      <p:sp>
        <p:nvSpPr>
          <p:cNvPr id="85" name="object 47"/>
          <p:cNvSpPr/>
          <p:nvPr/>
        </p:nvSpPr>
        <p:spPr>
          <a:xfrm>
            <a:off x="2925761" y="4334057"/>
            <a:ext cx="9204960" cy="4533900"/>
          </a:xfrm>
          <a:custGeom>
            <a:avLst/>
            <a:gdLst/>
            <a:ahLst/>
            <a:cxnLst/>
            <a:rect l="l" t="t" r="r" b="b"/>
            <a:pathLst>
              <a:path w="9204960" h="4533900">
                <a:moveTo>
                  <a:pt x="0" y="4533564"/>
                </a:moveTo>
                <a:lnTo>
                  <a:pt x="9204389" y="0"/>
                </a:lnTo>
              </a:path>
            </a:pathLst>
          </a:custGeom>
          <a:ln w="38100">
            <a:solidFill>
              <a:srgbClr val="8ED1E9"/>
            </a:solidFill>
          </a:ln>
        </p:spPr>
        <p:txBody>
          <a:bodyPr wrap="square" lIns="0" tIns="0" rIns="0" bIns="0" rtlCol="0"/>
          <a:lstStyle/>
          <a:p>
            <a:endParaRPr/>
          </a:p>
        </p:txBody>
      </p:sp>
      <p:sp>
        <p:nvSpPr>
          <p:cNvPr id="86" name="object 48"/>
          <p:cNvSpPr/>
          <p:nvPr/>
        </p:nvSpPr>
        <p:spPr>
          <a:xfrm>
            <a:off x="3259735" y="4498559"/>
            <a:ext cx="8870950" cy="4369435"/>
          </a:xfrm>
          <a:custGeom>
            <a:avLst/>
            <a:gdLst/>
            <a:ahLst/>
            <a:cxnLst/>
            <a:rect l="l" t="t" r="r" b="b"/>
            <a:pathLst>
              <a:path w="8870950" h="4369434">
                <a:moveTo>
                  <a:pt x="0" y="4369063"/>
                </a:moveTo>
                <a:lnTo>
                  <a:pt x="8870415" y="0"/>
                </a:lnTo>
              </a:path>
            </a:pathLst>
          </a:custGeom>
          <a:ln w="38100">
            <a:solidFill>
              <a:srgbClr val="8ED1E9"/>
            </a:solidFill>
          </a:ln>
        </p:spPr>
        <p:txBody>
          <a:bodyPr wrap="square" lIns="0" tIns="0" rIns="0" bIns="0" rtlCol="0"/>
          <a:lstStyle/>
          <a:p>
            <a:endParaRPr/>
          </a:p>
        </p:txBody>
      </p:sp>
      <p:sp>
        <p:nvSpPr>
          <p:cNvPr id="87" name="object 49"/>
          <p:cNvSpPr/>
          <p:nvPr/>
        </p:nvSpPr>
        <p:spPr>
          <a:xfrm>
            <a:off x="3593748" y="4663070"/>
            <a:ext cx="8536940" cy="4204970"/>
          </a:xfrm>
          <a:custGeom>
            <a:avLst/>
            <a:gdLst/>
            <a:ahLst/>
            <a:cxnLst/>
            <a:rect l="l" t="t" r="r" b="b"/>
            <a:pathLst>
              <a:path w="8536940" h="4204970">
                <a:moveTo>
                  <a:pt x="0" y="4204551"/>
                </a:moveTo>
                <a:lnTo>
                  <a:pt x="8536402" y="0"/>
                </a:lnTo>
              </a:path>
            </a:pathLst>
          </a:custGeom>
          <a:ln w="38100">
            <a:solidFill>
              <a:srgbClr val="8ED1E9"/>
            </a:solidFill>
          </a:ln>
        </p:spPr>
        <p:txBody>
          <a:bodyPr wrap="square" lIns="0" tIns="0" rIns="0" bIns="0" rtlCol="0"/>
          <a:lstStyle/>
          <a:p>
            <a:endParaRPr/>
          </a:p>
        </p:txBody>
      </p:sp>
      <p:sp>
        <p:nvSpPr>
          <p:cNvPr id="88" name="object 50"/>
          <p:cNvSpPr/>
          <p:nvPr/>
        </p:nvSpPr>
        <p:spPr>
          <a:xfrm>
            <a:off x="3927712" y="4827550"/>
            <a:ext cx="8202930" cy="4040504"/>
          </a:xfrm>
          <a:custGeom>
            <a:avLst/>
            <a:gdLst/>
            <a:ahLst/>
            <a:cxnLst/>
            <a:rect l="l" t="t" r="r" b="b"/>
            <a:pathLst>
              <a:path w="8202930" h="4040504">
                <a:moveTo>
                  <a:pt x="0" y="4040071"/>
                </a:moveTo>
                <a:lnTo>
                  <a:pt x="8202437" y="0"/>
                </a:lnTo>
              </a:path>
            </a:pathLst>
          </a:custGeom>
          <a:ln w="38100">
            <a:solidFill>
              <a:srgbClr val="8ED1E9"/>
            </a:solidFill>
          </a:ln>
        </p:spPr>
        <p:txBody>
          <a:bodyPr wrap="square" lIns="0" tIns="0" rIns="0" bIns="0" rtlCol="0"/>
          <a:lstStyle/>
          <a:p>
            <a:endParaRPr/>
          </a:p>
        </p:txBody>
      </p:sp>
      <p:sp>
        <p:nvSpPr>
          <p:cNvPr id="89" name="object 51"/>
          <p:cNvSpPr/>
          <p:nvPr/>
        </p:nvSpPr>
        <p:spPr>
          <a:xfrm>
            <a:off x="4261701" y="4992066"/>
            <a:ext cx="7868920" cy="3876040"/>
          </a:xfrm>
          <a:custGeom>
            <a:avLst/>
            <a:gdLst/>
            <a:ahLst/>
            <a:cxnLst/>
            <a:rect l="l" t="t" r="r" b="b"/>
            <a:pathLst>
              <a:path w="7868920" h="3876040">
                <a:moveTo>
                  <a:pt x="0" y="3875556"/>
                </a:moveTo>
                <a:lnTo>
                  <a:pt x="7868450" y="0"/>
                </a:lnTo>
              </a:path>
            </a:pathLst>
          </a:custGeom>
          <a:ln w="38100">
            <a:solidFill>
              <a:srgbClr val="8ED1E9"/>
            </a:solidFill>
          </a:ln>
        </p:spPr>
        <p:txBody>
          <a:bodyPr wrap="square" lIns="0" tIns="0" rIns="0" bIns="0" rtlCol="0"/>
          <a:lstStyle/>
          <a:p>
            <a:endParaRPr/>
          </a:p>
        </p:txBody>
      </p:sp>
      <p:sp>
        <p:nvSpPr>
          <p:cNvPr id="90" name="object 52"/>
          <p:cNvSpPr/>
          <p:nvPr/>
        </p:nvSpPr>
        <p:spPr>
          <a:xfrm>
            <a:off x="4595697" y="5156567"/>
            <a:ext cx="7534909" cy="3711575"/>
          </a:xfrm>
          <a:custGeom>
            <a:avLst/>
            <a:gdLst/>
            <a:ahLst/>
            <a:cxnLst/>
            <a:rect l="l" t="t" r="r" b="b"/>
            <a:pathLst>
              <a:path w="7534909" h="3711575">
                <a:moveTo>
                  <a:pt x="0" y="3711055"/>
                </a:moveTo>
                <a:lnTo>
                  <a:pt x="7534453" y="0"/>
                </a:lnTo>
              </a:path>
            </a:pathLst>
          </a:custGeom>
          <a:ln w="38099">
            <a:solidFill>
              <a:srgbClr val="8ED1E9"/>
            </a:solidFill>
          </a:ln>
        </p:spPr>
        <p:txBody>
          <a:bodyPr wrap="square" lIns="0" tIns="0" rIns="0" bIns="0" rtlCol="0"/>
          <a:lstStyle/>
          <a:p>
            <a:endParaRPr/>
          </a:p>
        </p:txBody>
      </p:sp>
      <p:sp>
        <p:nvSpPr>
          <p:cNvPr id="91" name="object 53"/>
          <p:cNvSpPr/>
          <p:nvPr/>
        </p:nvSpPr>
        <p:spPr>
          <a:xfrm>
            <a:off x="4929688" y="5321079"/>
            <a:ext cx="7200900" cy="3547110"/>
          </a:xfrm>
          <a:custGeom>
            <a:avLst/>
            <a:gdLst/>
            <a:ahLst/>
            <a:cxnLst/>
            <a:rect l="l" t="t" r="r" b="b"/>
            <a:pathLst>
              <a:path w="7200900" h="3547109">
                <a:moveTo>
                  <a:pt x="0" y="3546543"/>
                </a:moveTo>
                <a:lnTo>
                  <a:pt x="7200462" y="0"/>
                </a:lnTo>
              </a:path>
            </a:pathLst>
          </a:custGeom>
          <a:ln w="38100">
            <a:solidFill>
              <a:srgbClr val="8ED1E9"/>
            </a:solidFill>
          </a:ln>
        </p:spPr>
        <p:txBody>
          <a:bodyPr wrap="square" lIns="0" tIns="0" rIns="0" bIns="0" rtlCol="0"/>
          <a:lstStyle/>
          <a:p>
            <a:endParaRPr/>
          </a:p>
        </p:txBody>
      </p:sp>
      <p:sp>
        <p:nvSpPr>
          <p:cNvPr id="92" name="object 54"/>
          <p:cNvSpPr/>
          <p:nvPr/>
        </p:nvSpPr>
        <p:spPr>
          <a:xfrm>
            <a:off x="5263670" y="5485583"/>
            <a:ext cx="6866890" cy="3382645"/>
          </a:xfrm>
          <a:custGeom>
            <a:avLst/>
            <a:gdLst/>
            <a:ahLst/>
            <a:cxnLst/>
            <a:rect l="l" t="t" r="r" b="b"/>
            <a:pathLst>
              <a:path w="6866890" h="3382645">
                <a:moveTo>
                  <a:pt x="0" y="3382038"/>
                </a:moveTo>
                <a:lnTo>
                  <a:pt x="6866480" y="0"/>
                </a:lnTo>
              </a:path>
            </a:pathLst>
          </a:custGeom>
          <a:ln w="38100">
            <a:solidFill>
              <a:srgbClr val="8ED1E9"/>
            </a:solidFill>
          </a:ln>
        </p:spPr>
        <p:txBody>
          <a:bodyPr wrap="square" lIns="0" tIns="0" rIns="0" bIns="0" rtlCol="0"/>
          <a:lstStyle/>
          <a:p>
            <a:endParaRPr/>
          </a:p>
        </p:txBody>
      </p:sp>
      <p:sp>
        <p:nvSpPr>
          <p:cNvPr id="93" name="object 55"/>
          <p:cNvSpPr/>
          <p:nvPr/>
        </p:nvSpPr>
        <p:spPr>
          <a:xfrm>
            <a:off x="5597656" y="5650073"/>
            <a:ext cx="6532880" cy="3218180"/>
          </a:xfrm>
          <a:custGeom>
            <a:avLst/>
            <a:gdLst/>
            <a:ahLst/>
            <a:cxnLst/>
            <a:rect l="l" t="t" r="r" b="b"/>
            <a:pathLst>
              <a:path w="6532880" h="3218179">
                <a:moveTo>
                  <a:pt x="0" y="3217549"/>
                </a:moveTo>
                <a:lnTo>
                  <a:pt x="6532494" y="0"/>
                </a:lnTo>
              </a:path>
            </a:pathLst>
          </a:custGeom>
          <a:ln w="38100">
            <a:solidFill>
              <a:srgbClr val="8ED1E9"/>
            </a:solidFill>
          </a:ln>
        </p:spPr>
        <p:txBody>
          <a:bodyPr wrap="square" lIns="0" tIns="0" rIns="0" bIns="0" rtlCol="0"/>
          <a:lstStyle/>
          <a:p>
            <a:endParaRPr/>
          </a:p>
        </p:txBody>
      </p:sp>
      <p:sp>
        <p:nvSpPr>
          <p:cNvPr id="94" name="object 56"/>
          <p:cNvSpPr/>
          <p:nvPr/>
        </p:nvSpPr>
        <p:spPr>
          <a:xfrm>
            <a:off x="5931652" y="5814587"/>
            <a:ext cx="6198870" cy="3053080"/>
          </a:xfrm>
          <a:custGeom>
            <a:avLst/>
            <a:gdLst/>
            <a:ahLst/>
            <a:cxnLst/>
            <a:rect l="l" t="t" r="r" b="b"/>
            <a:pathLst>
              <a:path w="6198870" h="3053079">
                <a:moveTo>
                  <a:pt x="0" y="3053034"/>
                </a:moveTo>
                <a:lnTo>
                  <a:pt x="6198498" y="0"/>
                </a:lnTo>
              </a:path>
            </a:pathLst>
          </a:custGeom>
          <a:ln w="38100">
            <a:solidFill>
              <a:srgbClr val="8ED1E9"/>
            </a:solidFill>
          </a:ln>
        </p:spPr>
        <p:txBody>
          <a:bodyPr wrap="square" lIns="0" tIns="0" rIns="0" bIns="0" rtlCol="0"/>
          <a:lstStyle/>
          <a:p>
            <a:endParaRPr/>
          </a:p>
        </p:txBody>
      </p:sp>
      <p:sp>
        <p:nvSpPr>
          <p:cNvPr id="95" name="object 57"/>
          <p:cNvSpPr/>
          <p:nvPr/>
        </p:nvSpPr>
        <p:spPr>
          <a:xfrm>
            <a:off x="6265649" y="5979093"/>
            <a:ext cx="5864860" cy="2888615"/>
          </a:xfrm>
          <a:custGeom>
            <a:avLst/>
            <a:gdLst/>
            <a:ahLst/>
            <a:cxnLst/>
            <a:rect l="l" t="t" r="r" b="b"/>
            <a:pathLst>
              <a:path w="5864859" h="2888615">
                <a:moveTo>
                  <a:pt x="0" y="2888529"/>
                </a:moveTo>
                <a:lnTo>
                  <a:pt x="5864501" y="0"/>
                </a:lnTo>
              </a:path>
            </a:pathLst>
          </a:custGeom>
          <a:ln w="38099">
            <a:solidFill>
              <a:srgbClr val="8ED1E9"/>
            </a:solidFill>
          </a:ln>
        </p:spPr>
        <p:txBody>
          <a:bodyPr wrap="square" lIns="0" tIns="0" rIns="0" bIns="0" rtlCol="0"/>
          <a:lstStyle/>
          <a:p>
            <a:endParaRPr/>
          </a:p>
        </p:txBody>
      </p:sp>
      <p:sp>
        <p:nvSpPr>
          <p:cNvPr id="96" name="object 58"/>
          <p:cNvSpPr/>
          <p:nvPr/>
        </p:nvSpPr>
        <p:spPr>
          <a:xfrm>
            <a:off x="6599638" y="6143602"/>
            <a:ext cx="5530850" cy="2724150"/>
          </a:xfrm>
          <a:custGeom>
            <a:avLst/>
            <a:gdLst/>
            <a:ahLst/>
            <a:cxnLst/>
            <a:rect l="l" t="t" r="r" b="b"/>
            <a:pathLst>
              <a:path w="5530850" h="2724150">
                <a:moveTo>
                  <a:pt x="0" y="2724019"/>
                </a:moveTo>
                <a:lnTo>
                  <a:pt x="5530512" y="0"/>
                </a:lnTo>
              </a:path>
            </a:pathLst>
          </a:custGeom>
          <a:ln w="38100">
            <a:solidFill>
              <a:srgbClr val="8ED1E9"/>
            </a:solidFill>
          </a:ln>
        </p:spPr>
        <p:txBody>
          <a:bodyPr wrap="square" lIns="0" tIns="0" rIns="0" bIns="0" rtlCol="0"/>
          <a:lstStyle/>
          <a:p>
            <a:endParaRPr/>
          </a:p>
        </p:txBody>
      </p:sp>
      <p:sp>
        <p:nvSpPr>
          <p:cNvPr id="97" name="object 59"/>
          <p:cNvSpPr/>
          <p:nvPr/>
        </p:nvSpPr>
        <p:spPr>
          <a:xfrm>
            <a:off x="6933622" y="6308107"/>
            <a:ext cx="5196840" cy="2559685"/>
          </a:xfrm>
          <a:custGeom>
            <a:avLst/>
            <a:gdLst/>
            <a:ahLst/>
            <a:cxnLst/>
            <a:rect l="l" t="t" r="r" b="b"/>
            <a:pathLst>
              <a:path w="5196840" h="2559684">
                <a:moveTo>
                  <a:pt x="0" y="2559515"/>
                </a:moveTo>
                <a:lnTo>
                  <a:pt x="5196528" y="0"/>
                </a:lnTo>
              </a:path>
            </a:pathLst>
          </a:custGeom>
          <a:ln w="38100">
            <a:solidFill>
              <a:srgbClr val="8ED1E9"/>
            </a:solidFill>
          </a:ln>
        </p:spPr>
        <p:txBody>
          <a:bodyPr wrap="square" lIns="0" tIns="0" rIns="0" bIns="0" rtlCol="0"/>
          <a:lstStyle/>
          <a:p>
            <a:endParaRPr/>
          </a:p>
        </p:txBody>
      </p:sp>
      <p:sp>
        <p:nvSpPr>
          <p:cNvPr id="98" name="object 60"/>
          <p:cNvSpPr/>
          <p:nvPr/>
        </p:nvSpPr>
        <p:spPr>
          <a:xfrm>
            <a:off x="7267614" y="6472608"/>
            <a:ext cx="4862830" cy="2395220"/>
          </a:xfrm>
          <a:custGeom>
            <a:avLst/>
            <a:gdLst/>
            <a:ahLst/>
            <a:cxnLst/>
            <a:rect l="l" t="t" r="r" b="b"/>
            <a:pathLst>
              <a:path w="4862830" h="2395220">
                <a:moveTo>
                  <a:pt x="0" y="2395014"/>
                </a:moveTo>
                <a:lnTo>
                  <a:pt x="4862536" y="0"/>
                </a:lnTo>
              </a:path>
            </a:pathLst>
          </a:custGeom>
          <a:ln w="38100">
            <a:solidFill>
              <a:srgbClr val="8ED1E9"/>
            </a:solidFill>
          </a:ln>
        </p:spPr>
        <p:txBody>
          <a:bodyPr wrap="square" lIns="0" tIns="0" rIns="0" bIns="0" rtlCol="0"/>
          <a:lstStyle/>
          <a:p>
            <a:endParaRPr/>
          </a:p>
        </p:txBody>
      </p:sp>
      <p:sp>
        <p:nvSpPr>
          <p:cNvPr id="99" name="object 61"/>
          <p:cNvSpPr/>
          <p:nvPr/>
        </p:nvSpPr>
        <p:spPr>
          <a:xfrm>
            <a:off x="7601611" y="6637111"/>
            <a:ext cx="4528820" cy="2230755"/>
          </a:xfrm>
          <a:custGeom>
            <a:avLst/>
            <a:gdLst/>
            <a:ahLst/>
            <a:cxnLst/>
            <a:rect l="l" t="t" r="r" b="b"/>
            <a:pathLst>
              <a:path w="4528820" h="2230754">
                <a:moveTo>
                  <a:pt x="0" y="2230510"/>
                </a:moveTo>
                <a:lnTo>
                  <a:pt x="4528540" y="0"/>
                </a:lnTo>
              </a:path>
            </a:pathLst>
          </a:custGeom>
          <a:ln w="38100">
            <a:solidFill>
              <a:srgbClr val="8ED1E9"/>
            </a:solidFill>
          </a:ln>
        </p:spPr>
        <p:txBody>
          <a:bodyPr wrap="square" lIns="0" tIns="0" rIns="0" bIns="0" rtlCol="0"/>
          <a:lstStyle/>
          <a:p>
            <a:endParaRPr/>
          </a:p>
        </p:txBody>
      </p:sp>
      <p:sp>
        <p:nvSpPr>
          <p:cNvPr id="100" name="object 62"/>
          <p:cNvSpPr/>
          <p:nvPr/>
        </p:nvSpPr>
        <p:spPr>
          <a:xfrm>
            <a:off x="7935610" y="6801627"/>
            <a:ext cx="4194810" cy="2066289"/>
          </a:xfrm>
          <a:custGeom>
            <a:avLst/>
            <a:gdLst/>
            <a:ahLst/>
            <a:cxnLst/>
            <a:rect l="l" t="t" r="r" b="b"/>
            <a:pathLst>
              <a:path w="4194809" h="2066290">
                <a:moveTo>
                  <a:pt x="0" y="2065994"/>
                </a:moveTo>
                <a:lnTo>
                  <a:pt x="4194540" y="0"/>
                </a:lnTo>
              </a:path>
            </a:pathLst>
          </a:custGeom>
          <a:ln w="38100">
            <a:solidFill>
              <a:srgbClr val="8ED1E9"/>
            </a:solidFill>
          </a:ln>
        </p:spPr>
        <p:txBody>
          <a:bodyPr wrap="square" lIns="0" tIns="0" rIns="0" bIns="0" rtlCol="0"/>
          <a:lstStyle/>
          <a:p>
            <a:endParaRPr/>
          </a:p>
        </p:txBody>
      </p:sp>
      <p:sp>
        <p:nvSpPr>
          <p:cNvPr id="101" name="object 63"/>
          <p:cNvSpPr/>
          <p:nvPr/>
        </p:nvSpPr>
        <p:spPr>
          <a:xfrm>
            <a:off x="8269588" y="6966126"/>
            <a:ext cx="3860800" cy="1901825"/>
          </a:xfrm>
          <a:custGeom>
            <a:avLst/>
            <a:gdLst/>
            <a:ahLst/>
            <a:cxnLst/>
            <a:rect l="l" t="t" r="r" b="b"/>
            <a:pathLst>
              <a:path w="3860800" h="1901825">
                <a:moveTo>
                  <a:pt x="0" y="1901495"/>
                </a:moveTo>
                <a:lnTo>
                  <a:pt x="3860562" y="0"/>
                </a:lnTo>
              </a:path>
            </a:pathLst>
          </a:custGeom>
          <a:ln w="38100">
            <a:solidFill>
              <a:srgbClr val="8ED1E9"/>
            </a:solidFill>
          </a:ln>
        </p:spPr>
        <p:txBody>
          <a:bodyPr wrap="square" lIns="0" tIns="0" rIns="0" bIns="0" rtlCol="0"/>
          <a:lstStyle/>
          <a:p>
            <a:endParaRPr/>
          </a:p>
        </p:txBody>
      </p:sp>
      <p:sp>
        <p:nvSpPr>
          <p:cNvPr id="102" name="object 64"/>
          <p:cNvSpPr/>
          <p:nvPr/>
        </p:nvSpPr>
        <p:spPr>
          <a:xfrm>
            <a:off x="8603584" y="7130630"/>
            <a:ext cx="3526790" cy="1737360"/>
          </a:xfrm>
          <a:custGeom>
            <a:avLst/>
            <a:gdLst/>
            <a:ahLst/>
            <a:cxnLst/>
            <a:rect l="l" t="t" r="r" b="b"/>
            <a:pathLst>
              <a:path w="3526790" h="1737359">
                <a:moveTo>
                  <a:pt x="0" y="1736991"/>
                </a:moveTo>
                <a:lnTo>
                  <a:pt x="3526566" y="0"/>
                </a:lnTo>
              </a:path>
            </a:pathLst>
          </a:custGeom>
          <a:ln w="38100">
            <a:solidFill>
              <a:srgbClr val="8ED1E9"/>
            </a:solidFill>
          </a:ln>
        </p:spPr>
        <p:txBody>
          <a:bodyPr wrap="square" lIns="0" tIns="0" rIns="0" bIns="0" rtlCol="0"/>
          <a:lstStyle/>
          <a:p>
            <a:endParaRPr/>
          </a:p>
        </p:txBody>
      </p:sp>
      <p:sp>
        <p:nvSpPr>
          <p:cNvPr id="103" name="object 65"/>
          <p:cNvSpPr/>
          <p:nvPr/>
        </p:nvSpPr>
        <p:spPr>
          <a:xfrm>
            <a:off x="8937568" y="7295134"/>
            <a:ext cx="3192780" cy="1572895"/>
          </a:xfrm>
          <a:custGeom>
            <a:avLst/>
            <a:gdLst/>
            <a:ahLst/>
            <a:cxnLst/>
            <a:rect l="l" t="t" r="r" b="b"/>
            <a:pathLst>
              <a:path w="3192779" h="1572895">
                <a:moveTo>
                  <a:pt x="0" y="1572488"/>
                </a:moveTo>
                <a:lnTo>
                  <a:pt x="3192582" y="0"/>
                </a:lnTo>
              </a:path>
            </a:pathLst>
          </a:custGeom>
          <a:ln w="38099">
            <a:solidFill>
              <a:srgbClr val="8ED1E9"/>
            </a:solidFill>
          </a:ln>
        </p:spPr>
        <p:txBody>
          <a:bodyPr wrap="square" lIns="0" tIns="0" rIns="0" bIns="0" rtlCol="0"/>
          <a:lstStyle/>
          <a:p>
            <a:endParaRPr/>
          </a:p>
        </p:txBody>
      </p:sp>
      <p:sp>
        <p:nvSpPr>
          <p:cNvPr id="104" name="object 66"/>
          <p:cNvSpPr/>
          <p:nvPr/>
        </p:nvSpPr>
        <p:spPr>
          <a:xfrm>
            <a:off x="9271556" y="7459635"/>
            <a:ext cx="2858770" cy="1408430"/>
          </a:xfrm>
          <a:custGeom>
            <a:avLst/>
            <a:gdLst/>
            <a:ahLst/>
            <a:cxnLst/>
            <a:rect l="l" t="t" r="r" b="b"/>
            <a:pathLst>
              <a:path w="2858770" h="1408429">
                <a:moveTo>
                  <a:pt x="0" y="1407987"/>
                </a:moveTo>
                <a:lnTo>
                  <a:pt x="2858594" y="0"/>
                </a:lnTo>
              </a:path>
            </a:pathLst>
          </a:custGeom>
          <a:ln w="38100">
            <a:solidFill>
              <a:srgbClr val="8ED1E9"/>
            </a:solidFill>
          </a:ln>
        </p:spPr>
        <p:txBody>
          <a:bodyPr wrap="square" lIns="0" tIns="0" rIns="0" bIns="0" rtlCol="0"/>
          <a:lstStyle/>
          <a:p>
            <a:endParaRPr/>
          </a:p>
        </p:txBody>
      </p:sp>
      <p:sp>
        <p:nvSpPr>
          <p:cNvPr id="105" name="object 67"/>
          <p:cNvSpPr/>
          <p:nvPr/>
        </p:nvSpPr>
        <p:spPr>
          <a:xfrm>
            <a:off x="9605560" y="7624151"/>
            <a:ext cx="2524760" cy="1243965"/>
          </a:xfrm>
          <a:custGeom>
            <a:avLst/>
            <a:gdLst/>
            <a:ahLst/>
            <a:cxnLst/>
            <a:rect l="l" t="t" r="r" b="b"/>
            <a:pathLst>
              <a:path w="2524759" h="1243965">
                <a:moveTo>
                  <a:pt x="0" y="1243471"/>
                </a:moveTo>
                <a:lnTo>
                  <a:pt x="2524590" y="0"/>
                </a:lnTo>
              </a:path>
            </a:pathLst>
          </a:custGeom>
          <a:ln w="38100">
            <a:solidFill>
              <a:srgbClr val="8ED1E9"/>
            </a:solidFill>
          </a:ln>
        </p:spPr>
        <p:txBody>
          <a:bodyPr wrap="square" lIns="0" tIns="0" rIns="0" bIns="0" rtlCol="0"/>
          <a:lstStyle/>
          <a:p>
            <a:endParaRPr/>
          </a:p>
        </p:txBody>
      </p:sp>
      <p:sp>
        <p:nvSpPr>
          <p:cNvPr id="106" name="object 68"/>
          <p:cNvSpPr/>
          <p:nvPr/>
        </p:nvSpPr>
        <p:spPr>
          <a:xfrm>
            <a:off x="9939545" y="7788653"/>
            <a:ext cx="2190750" cy="1079500"/>
          </a:xfrm>
          <a:custGeom>
            <a:avLst/>
            <a:gdLst/>
            <a:ahLst/>
            <a:cxnLst/>
            <a:rect l="l" t="t" r="r" b="b"/>
            <a:pathLst>
              <a:path w="2190750" h="1079500">
                <a:moveTo>
                  <a:pt x="0" y="1078969"/>
                </a:moveTo>
                <a:lnTo>
                  <a:pt x="2190606" y="0"/>
                </a:lnTo>
              </a:path>
            </a:pathLst>
          </a:custGeom>
          <a:ln w="38100">
            <a:solidFill>
              <a:srgbClr val="8ED1E9"/>
            </a:solidFill>
          </a:ln>
        </p:spPr>
        <p:txBody>
          <a:bodyPr wrap="square" lIns="0" tIns="0" rIns="0" bIns="0" rtlCol="0"/>
          <a:lstStyle/>
          <a:p>
            <a:endParaRPr/>
          </a:p>
        </p:txBody>
      </p:sp>
      <p:sp>
        <p:nvSpPr>
          <p:cNvPr id="107" name="object 69"/>
          <p:cNvSpPr/>
          <p:nvPr/>
        </p:nvSpPr>
        <p:spPr>
          <a:xfrm>
            <a:off x="10273531" y="7953154"/>
            <a:ext cx="1856739" cy="915035"/>
          </a:xfrm>
          <a:custGeom>
            <a:avLst/>
            <a:gdLst/>
            <a:ahLst/>
            <a:cxnLst/>
            <a:rect l="l" t="t" r="r" b="b"/>
            <a:pathLst>
              <a:path w="1856740" h="915034">
                <a:moveTo>
                  <a:pt x="0" y="914468"/>
                </a:moveTo>
                <a:lnTo>
                  <a:pt x="1856620" y="0"/>
                </a:lnTo>
              </a:path>
            </a:pathLst>
          </a:custGeom>
          <a:ln w="38100">
            <a:solidFill>
              <a:srgbClr val="8ED1E9"/>
            </a:solidFill>
          </a:ln>
        </p:spPr>
        <p:txBody>
          <a:bodyPr wrap="square" lIns="0" tIns="0" rIns="0" bIns="0" rtlCol="0"/>
          <a:lstStyle/>
          <a:p>
            <a:endParaRPr/>
          </a:p>
        </p:txBody>
      </p:sp>
      <p:sp>
        <p:nvSpPr>
          <p:cNvPr id="108" name="object 70"/>
          <p:cNvSpPr/>
          <p:nvPr/>
        </p:nvSpPr>
        <p:spPr>
          <a:xfrm>
            <a:off x="10607534" y="8117668"/>
            <a:ext cx="1522730" cy="750570"/>
          </a:xfrm>
          <a:custGeom>
            <a:avLst/>
            <a:gdLst/>
            <a:ahLst/>
            <a:cxnLst/>
            <a:rect l="l" t="t" r="r" b="b"/>
            <a:pathLst>
              <a:path w="1522729" h="750570">
                <a:moveTo>
                  <a:pt x="0" y="749954"/>
                </a:moveTo>
                <a:lnTo>
                  <a:pt x="1522616" y="0"/>
                </a:lnTo>
              </a:path>
            </a:pathLst>
          </a:custGeom>
          <a:ln w="38100">
            <a:solidFill>
              <a:srgbClr val="8ED1E9"/>
            </a:solidFill>
          </a:ln>
        </p:spPr>
        <p:txBody>
          <a:bodyPr wrap="square" lIns="0" tIns="0" rIns="0" bIns="0" rtlCol="0"/>
          <a:lstStyle/>
          <a:p>
            <a:endParaRPr/>
          </a:p>
        </p:txBody>
      </p:sp>
      <p:sp>
        <p:nvSpPr>
          <p:cNvPr id="109" name="object 71"/>
          <p:cNvSpPr/>
          <p:nvPr/>
        </p:nvSpPr>
        <p:spPr>
          <a:xfrm>
            <a:off x="10941521" y="8282169"/>
            <a:ext cx="1188720" cy="585470"/>
          </a:xfrm>
          <a:custGeom>
            <a:avLst/>
            <a:gdLst/>
            <a:ahLst/>
            <a:cxnLst/>
            <a:rect l="l" t="t" r="r" b="b"/>
            <a:pathLst>
              <a:path w="1188720" h="585470">
                <a:moveTo>
                  <a:pt x="0" y="585452"/>
                </a:moveTo>
                <a:lnTo>
                  <a:pt x="1188629" y="0"/>
                </a:lnTo>
              </a:path>
            </a:pathLst>
          </a:custGeom>
          <a:ln w="38100">
            <a:solidFill>
              <a:srgbClr val="8ED1E9"/>
            </a:solidFill>
          </a:ln>
        </p:spPr>
        <p:txBody>
          <a:bodyPr wrap="square" lIns="0" tIns="0" rIns="0" bIns="0" rtlCol="0"/>
          <a:lstStyle/>
          <a:p>
            <a:endParaRPr/>
          </a:p>
        </p:txBody>
      </p:sp>
      <p:sp>
        <p:nvSpPr>
          <p:cNvPr id="110" name="object 72"/>
          <p:cNvSpPr/>
          <p:nvPr/>
        </p:nvSpPr>
        <p:spPr>
          <a:xfrm>
            <a:off x="11275507" y="8446672"/>
            <a:ext cx="854710" cy="421005"/>
          </a:xfrm>
          <a:custGeom>
            <a:avLst/>
            <a:gdLst/>
            <a:ahLst/>
            <a:cxnLst/>
            <a:rect l="l" t="t" r="r" b="b"/>
            <a:pathLst>
              <a:path w="854709" h="421004">
                <a:moveTo>
                  <a:pt x="0" y="420949"/>
                </a:moveTo>
                <a:lnTo>
                  <a:pt x="854643" y="0"/>
                </a:lnTo>
              </a:path>
            </a:pathLst>
          </a:custGeom>
          <a:ln w="38100">
            <a:solidFill>
              <a:srgbClr val="8ED1E9"/>
            </a:solidFill>
          </a:ln>
        </p:spPr>
        <p:txBody>
          <a:bodyPr wrap="square" lIns="0" tIns="0" rIns="0" bIns="0" rtlCol="0"/>
          <a:lstStyle/>
          <a:p>
            <a:endParaRPr/>
          </a:p>
        </p:txBody>
      </p:sp>
      <p:sp>
        <p:nvSpPr>
          <p:cNvPr id="111" name="object 73"/>
          <p:cNvSpPr/>
          <p:nvPr/>
        </p:nvSpPr>
        <p:spPr>
          <a:xfrm>
            <a:off x="11609500" y="8611179"/>
            <a:ext cx="520700" cy="256540"/>
          </a:xfrm>
          <a:custGeom>
            <a:avLst/>
            <a:gdLst/>
            <a:ahLst/>
            <a:cxnLst/>
            <a:rect l="l" t="t" r="r" b="b"/>
            <a:pathLst>
              <a:path w="520700" h="256540">
                <a:moveTo>
                  <a:pt x="0" y="256443"/>
                </a:moveTo>
                <a:lnTo>
                  <a:pt x="520650" y="0"/>
                </a:lnTo>
              </a:path>
            </a:pathLst>
          </a:custGeom>
          <a:ln w="38100">
            <a:solidFill>
              <a:srgbClr val="8ED1E9"/>
            </a:solidFill>
          </a:ln>
        </p:spPr>
        <p:txBody>
          <a:bodyPr wrap="square" lIns="0" tIns="0" rIns="0" bIns="0" rtlCol="0"/>
          <a:lstStyle/>
          <a:p>
            <a:endParaRPr/>
          </a:p>
        </p:txBody>
      </p:sp>
      <p:sp>
        <p:nvSpPr>
          <p:cNvPr id="112" name="object 74"/>
          <p:cNvSpPr/>
          <p:nvPr/>
        </p:nvSpPr>
        <p:spPr>
          <a:xfrm>
            <a:off x="11943498" y="8775687"/>
            <a:ext cx="186690" cy="92075"/>
          </a:xfrm>
          <a:custGeom>
            <a:avLst/>
            <a:gdLst/>
            <a:ahLst/>
            <a:cxnLst/>
            <a:rect l="l" t="t" r="r" b="b"/>
            <a:pathLst>
              <a:path w="186690" h="92075">
                <a:moveTo>
                  <a:pt x="0" y="91934"/>
                </a:moveTo>
                <a:lnTo>
                  <a:pt x="186653" y="0"/>
                </a:lnTo>
              </a:path>
            </a:pathLst>
          </a:custGeom>
          <a:ln w="38100">
            <a:solidFill>
              <a:srgbClr val="8ED1E9"/>
            </a:solidFill>
          </a:ln>
        </p:spPr>
        <p:txBody>
          <a:bodyPr wrap="square" lIns="0" tIns="0" rIns="0" bIns="0" rtlCol="0"/>
          <a:lstStyle/>
          <a:p>
            <a:endParaRPr/>
          </a:p>
        </p:txBody>
      </p:sp>
      <p:sp>
        <p:nvSpPr>
          <p:cNvPr id="113" name="object 75"/>
          <p:cNvSpPr/>
          <p:nvPr/>
        </p:nvSpPr>
        <p:spPr>
          <a:xfrm>
            <a:off x="1728954" y="2890227"/>
            <a:ext cx="10038738" cy="5704319"/>
          </a:xfrm>
          <a:prstGeom prst="rect">
            <a:avLst/>
          </a:prstGeom>
          <a:blipFill>
            <a:blip r:embed="rId3" cstate="print"/>
            <a:stretch>
              <a:fillRect/>
            </a:stretch>
          </a:blipFill>
        </p:spPr>
        <p:txBody>
          <a:bodyPr wrap="square" lIns="0" tIns="0" rIns="0" bIns="0" rtlCol="0"/>
          <a:lstStyle/>
          <a:p>
            <a:endParaRPr/>
          </a:p>
        </p:txBody>
      </p:sp>
      <p:sp>
        <p:nvSpPr>
          <p:cNvPr id="114" name="object 76"/>
          <p:cNvSpPr/>
          <p:nvPr/>
        </p:nvSpPr>
        <p:spPr>
          <a:xfrm>
            <a:off x="1728952" y="2890215"/>
            <a:ext cx="10039350" cy="5704840"/>
          </a:xfrm>
          <a:custGeom>
            <a:avLst/>
            <a:gdLst/>
            <a:ahLst/>
            <a:cxnLst/>
            <a:rect l="l" t="t" r="r" b="b"/>
            <a:pathLst>
              <a:path w="10039350" h="5704840">
                <a:moveTo>
                  <a:pt x="0" y="5704332"/>
                </a:moveTo>
                <a:lnTo>
                  <a:pt x="10038740" y="5704332"/>
                </a:lnTo>
                <a:lnTo>
                  <a:pt x="10038740" y="0"/>
                </a:lnTo>
                <a:lnTo>
                  <a:pt x="0" y="0"/>
                </a:lnTo>
                <a:lnTo>
                  <a:pt x="0" y="5704332"/>
                </a:lnTo>
                <a:close/>
              </a:path>
            </a:pathLst>
          </a:custGeom>
          <a:ln w="32016">
            <a:solidFill>
              <a:srgbClr val="8ED1E9"/>
            </a:solidFill>
          </a:ln>
        </p:spPr>
        <p:txBody>
          <a:bodyPr wrap="square" lIns="0" tIns="0" rIns="0" bIns="0" rtlCol="0"/>
          <a:lstStyle/>
          <a:p>
            <a:endParaRPr/>
          </a:p>
        </p:txBody>
      </p:sp>
      <p:pic>
        <p:nvPicPr>
          <p:cNvPr id="155" name="Marcador de contenido 10">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156" name="Marcador de contenido 10">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157" name="Marcador de contenido 5" descr="casita.png">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158" name="Botón de acción: Personalizar 4">
            <a:hlinkClick r:id="rId7"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159" name="Botón de acción: Personalizar 16">
            <a:hlinkClick r:id="rId8"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160" name="Botón de acción: Personalizar 17">
            <a:hlinkClick r:id="rId9"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161" name="Botón de acción: Personalizar 18">
            <a:hlinkClick r:id="rId10"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162" name="Botón de acción: Personalizar 18">
            <a:hlinkClick r:id="rId10"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solidFill>
                <a:schemeClr val="bg1">
                  <a:lumMod val="75000"/>
                </a:schemeClr>
              </a:solidFill>
            </a:endParaRPr>
          </a:p>
        </p:txBody>
      </p:sp>
      <p:sp>
        <p:nvSpPr>
          <p:cNvPr id="163" name="Botón de acción: Personalizar 18">
            <a:hlinkClick r:id="rId11"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ACTIVIDADES</a:t>
            </a:r>
          </a:p>
          <a:p>
            <a:r>
              <a:rPr lang="es-ES" sz="1900" dirty="0">
                <a:solidFill>
                  <a:srgbClr val="FF0000"/>
                </a:solidFill>
                <a:latin typeface="ApexNew-Bold"/>
              </a:rPr>
              <a:t>PLANIFICADAS </a:t>
            </a:r>
          </a:p>
          <a:p>
            <a:r>
              <a:rPr lang="es-ES" sz="1900" dirty="0">
                <a:solidFill>
                  <a:srgbClr val="FF0000"/>
                </a:solidFill>
                <a:latin typeface="ApexNew-Bold"/>
              </a:rPr>
              <a:t>2018</a:t>
            </a:r>
          </a:p>
        </p:txBody>
      </p:sp>
      <p:sp>
        <p:nvSpPr>
          <p:cNvPr id="126" name="CuadroTexto 8">
            <a:hlinkClick r:id="rId11" action="ppaction://hlinksldjump"/>
          </p:cNvPr>
          <p:cNvSpPr txBox="1"/>
          <p:nvPr/>
        </p:nvSpPr>
        <p:spPr>
          <a:xfrm>
            <a:off x="157575" y="1462224"/>
            <a:ext cx="983464" cy="614907"/>
          </a:xfrm>
          <a:prstGeom prst="rect">
            <a:avLst/>
          </a:prstGeom>
          <a:noFill/>
        </p:spPr>
        <p:txBody>
          <a:bodyPr wrap="none" lIns="145664" tIns="72832" rIns="145664" bIns="72832" rtlCol="0">
            <a:spAutoFit/>
          </a:bodyPr>
          <a:lstStyle/>
          <a:p>
            <a:pPr algn="ctr"/>
            <a:r>
              <a:rPr lang="en-US" sz="760" dirty="0">
                <a:solidFill>
                  <a:srgbClr val="FF0000"/>
                </a:solidFill>
                <a:latin typeface="Apex New Book" panose="02010600040501010103" charset="0"/>
                <a:ea typeface="Apex New Book" panose="02010600040501010103" charset="0"/>
              </a:rPr>
              <a:t>ESTATUS EN LA</a:t>
            </a:r>
          </a:p>
          <a:p>
            <a:pPr algn="ctr"/>
            <a:r>
              <a:rPr lang="en-US" sz="760" dirty="0">
                <a:solidFill>
                  <a:srgbClr val="FF0000"/>
                </a:solidFill>
                <a:latin typeface="Apex New Book" panose="02010600040501010103" charset="0"/>
                <a:ea typeface="Apex New Book" panose="02010600040501010103" charset="0"/>
              </a:rPr>
              <a:t>ENTREGADE</a:t>
            </a:r>
          </a:p>
          <a:p>
            <a:pPr algn="ctr"/>
            <a:r>
              <a:rPr lang="en-US" sz="760" dirty="0">
                <a:solidFill>
                  <a:srgbClr val="FF0000"/>
                </a:solidFill>
                <a:latin typeface="Apex New Book" panose="02010600040501010103" charset="0"/>
                <a:ea typeface="Apex New Book" panose="02010600040501010103" charset="0"/>
              </a:rPr>
              <a:t>TERRENOS POR</a:t>
            </a:r>
          </a:p>
          <a:p>
            <a:pPr algn="ctr"/>
            <a:r>
              <a:rPr lang="en-US" sz="760" dirty="0">
                <a:solidFill>
                  <a:srgbClr val="FF0000"/>
                </a:solidFill>
                <a:latin typeface="Apex New Book" panose="02010600040501010103" charset="0"/>
                <a:ea typeface="Apex New Book" panose="02010600040501010103" charset="0"/>
              </a:rPr>
              <a:t>PARTE DEL MTC</a:t>
            </a:r>
            <a:endParaRPr lang="es-ES" sz="760" dirty="0">
              <a:solidFill>
                <a:srgbClr val="FF0000"/>
              </a:solidFill>
              <a:latin typeface="Apex New Book" panose="02010600040501010103" charset="0"/>
              <a:ea typeface="Apex New Book" panose="02010600040501010103" charset="0"/>
              <a:cs typeface="ApexNew-BoldItalic"/>
            </a:endParaRPr>
          </a:p>
        </p:txBody>
      </p:sp>
      <p:sp>
        <p:nvSpPr>
          <p:cNvPr id="127" name="CuadroTexto 9">
            <a:hlinkClick r:id="rId12" action="ppaction://hlinksldjump"/>
          </p:cNvPr>
          <p:cNvSpPr txBox="1"/>
          <p:nvPr/>
        </p:nvSpPr>
        <p:spPr>
          <a:xfrm>
            <a:off x="1069547" y="1462224"/>
            <a:ext cx="872858" cy="380997"/>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PROYECTOS </a:t>
            </a:r>
            <a:r>
              <a:rPr lang="es-ES" sz="760" dirty="0" smtClean="0">
                <a:latin typeface="ApexNew-Book"/>
                <a:cs typeface="ApexNew-Book"/>
              </a:rPr>
              <a:t> </a:t>
            </a:r>
            <a:endParaRPr lang="es-ES" sz="760" dirty="0">
              <a:latin typeface="ApexNew-Book"/>
              <a:cs typeface="ApexNew-Book"/>
            </a:endParaRPr>
          </a:p>
        </p:txBody>
      </p:sp>
      <p:sp>
        <p:nvSpPr>
          <p:cNvPr id="131" name="CuadroTexto 10">
            <a:hlinkClick r:id="rId13" action="ppaction://hlinksldjump"/>
          </p:cNvPr>
          <p:cNvSpPr txBox="1"/>
          <p:nvPr/>
        </p:nvSpPr>
        <p:spPr>
          <a:xfrm>
            <a:off x="1870913" y="1462224"/>
            <a:ext cx="1094071" cy="393308"/>
          </a:xfrm>
          <a:prstGeom prst="rect">
            <a:avLst/>
          </a:prstGeom>
          <a:noFill/>
        </p:spPr>
        <p:txBody>
          <a:bodyPr wrap="none" lIns="145664" tIns="72832" rIns="145664" bIns="72832" rtlCol="0">
            <a:spAutoFit/>
          </a:bodyPr>
          <a:lstStyle/>
          <a:p>
            <a:pPr algn="ctr"/>
            <a:r>
              <a:rPr lang="es-ES" sz="760" dirty="0">
                <a:latin typeface="ApexNew-Book"/>
                <a:cs typeface="ApexNew-Book"/>
              </a:rPr>
              <a:t>MANTENIMIENTO</a:t>
            </a:r>
          </a:p>
          <a:p>
            <a:pPr algn="ctr"/>
            <a:endParaRPr lang="es-ES" sz="760" dirty="0">
              <a:latin typeface="ApexNew-Book"/>
              <a:cs typeface="ApexNew-Book"/>
            </a:endParaRPr>
          </a:p>
        </p:txBody>
      </p:sp>
      <p:sp>
        <p:nvSpPr>
          <p:cNvPr id="132" name="CuadroTexto 10">
            <a:hlinkClick r:id="rId14" action="ppaction://hlinksldjump"/>
          </p:cNvPr>
          <p:cNvSpPr txBox="1"/>
          <p:nvPr/>
        </p:nvSpPr>
        <p:spPr>
          <a:xfrm>
            <a:off x="3606693" y="1462224"/>
            <a:ext cx="776677" cy="393308"/>
          </a:xfrm>
          <a:prstGeom prst="rect">
            <a:avLst/>
          </a:prstGeom>
          <a:noFill/>
        </p:spPr>
        <p:txBody>
          <a:bodyPr wrap="none" lIns="145664" tIns="72832" rIns="145664" bIns="72832" rtlCol="0">
            <a:spAutoFit/>
          </a:bodyPr>
          <a:lstStyle/>
          <a:p>
            <a:pPr algn="ctr"/>
            <a:r>
              <a:rPr lang="es-ES" sz="760" dirty="0">
                <a:latin typeface="ApexNew-Book"/>
                <a:cs typeface="ApexNew-Book"/>
              </a:rPr>
              <a:t>MEDIO </a:t>
            </a:r>
          </a:p>
          <a:p>
            <a:pPr algn="ctr"/>
            <a:r>
              <a:rPr lang="es-ES" sz="760" dirty="0">
                <a:latin typeface="ApexNew-Book"/>
                <a:cs typeface="ApexNew-Book"/>
              </a:rPr>
              <a:t>AMBIENTE</a:t>
            </a:r>
          </a:p>
        </p:txBody>
      </p:sp>
      <p:sp>
        <p:nvSpPr>
          <p:cNvPr id="133" name="CuadroTexto 10">
            <a:hlinkClick r:id="rId15" action="ppaction://hlinksldjump"/>
          </p:cNvPr>
          <p:cNvSpPr txBox="1"/>
          <p:nvPr/>
        </p:nvSpPr>
        <p:spPr>
          <a:xfrm>
            <a:off x="4224515" y="1462224"/>
            <a:ext cx="1092468" cy="516418"/>
          </a:xfrm>
          <a:prstGeom prst="rect">
            <a:avLst/>
          </a:prstGeom>
          <a:noFill/>
        </p:spPr>
        <p:txBody>
          <a:bodyPr wrap="none" lIns="145664" tIns="72832" rIns="145664" bIns="72832" rtlCol="0">
            <a:spAutoFit/>
          </a:bodyPr>
          <a:lstStyle/>
          <a:p>
            <a:pPr algn="ctr"/>
            <a:r>
              <a:rPr lang="es-ES" sz="760" dirty="0">
                <a:latin typeface="ApexNew-Book"/>
                <a:cs typeface="ApexNew-Book"/>
              </a:rPr>
              <a:t>SEGURIDAD</a:t>
            </a:r>
          </a:p>
          <a:p>
            <a:pPr algn="ctr"/>
            <a:r>
              <a:rPr lang="es-ES" sz="760" dirty="0">
                <a:latin typeface="ApexNew-Book"/>
                <a:cs typeface="ApexNew-Book"/>
              </a:rPr>
              <a:t>AEROPORTUARIA</a:t>
            </a:r>
          </a:p>
          <a:p>
            <a:pPr algn="ctr"/>
            <a:endParaRPr lang="es-ES" sz="760" dirty="0">
              <a:latin typeface="ApexNew-Book"/>
              <a:cs typeface="ApexNew-Book"/>
            </a:endParaRPr>
          </a:p>
        </p:txBody>
      </p:sp>
      <p:sp>
        <p:nvSpPr>
          <p:cNvPr id="134" name="CuadroTexto 10">
            <a:hlinkClick r:id="rId16" action="ppaction://hlinksldjump"/>
          </p:cNvPr>
          <p:cNvSpPr txBox="1"/>
          <p:nvPr/>
        </p:nvSpPr>
        <p:spPr>
          <a:xfrm>
            <a:off x="2806129" y="1462224"/>
            <a:ext cx="959419" cy="393308"/>
          </a:xfrm>
          <a:prstGeom prst="rect">
            <a:avLst/>
          </a:prstGeom>
          <a:noFill/>
        </p:spPr>
        <p:txBody>
          <a:bodyPr wrap="none" lIns="145664" tIns="72832" rIns="145664" bIns="72832" rtlCol="0">
            <a:spAutoFit/>
          </a:bodyPr>
          <a:lstStyle/>
          <a:p>
            <a:pPr algn="ctr"/>
            <a:r>
              <a:rPr lang="es-ES" sz="760" dirty="0">
                <a:latin typeface="ApexNew-Book"/>
                <a:cs typeface="ApexNew-Book"/>
              </a:rPr>
              <a:t>OPERACIONES</a:t>
            </a:r>
          </a:p>
          <a:p>
            <a:pPr algn="ctr"/>
            <a:endParaRPr lang="es-ES" sz="760" dirty="0">
              <a:latin typeface="ApexNew-Book"/>
              <a:cs typeface="ApexNew-Book"/>
            </a:endParaRPr>
          </a:p>
        </p:txBody>
      </p:sp>
      <p:sp>
        <p:nvSpPr>
          <p:cNvPr id="135" name="CuadroTexto 9">
            <a:hlinkClick r:id="rId17" action="ppaction://hlinksldjump"/>
          </p:cNvPr>
          <p:cNvSpPr txBox="1"/>
          <p:nvPr/>
        </p:nvSpPr>
        <p:spPr>
          <a:xfrm>
            <a:off x="6315465" y="1462541"/>
            <a:ext cx="1023540" cy="393308"/>
          </a:xfrm>
          <a:prstGeom prst="rect">
            <a:avLst/>
          </a:prstGeom>
          <a:noFill/>
        </p:spPr>
        <p:txBody>
          <a:bodyPr wrap="none" lIns="145664" tIns="72832" rIns="145664" bIns="72832" rtlCol="0">
            <a:spAutoFit/>
          </a:bodyPr>
          <a:lstStyle/>
          <a:p>
            <a:pPr algn="ctr"/>
            <a:r>
              <a:rPr lang="es-ES" sz="760" dirty="0">
                <a:latin typeface="Apex New Book" panose="02010600040501010103" charset="0"/>
                <a:ea typeface="Apex New Book" panose="02010600040501010103" charset="0"/>
                <a:cs typeface="ApexNew-BoldItalic"/>
              </a:rPr>
              <a:t>PROYECTO</a:t>
            </a:r>
          </a:p>
          <a:p>
            <a:pPr algn="ctr"/>
            <a:r>
              <a:rPr lang="es-ES" sz="760" dirty="0">
                <a:latin typeface="Apex New Book" panose="02010600040501010103" charset="0"/>
                <a:ea typeface="Apex New Book" panose="02010600040501010103" charset="0"/>
                <a:cs typeface="ApexNew-BoldItalic"/>
              </a:rPr>
              <a:t>DE AMPLIACIÓN</a:t>
            </a:r>
            <a:endParaRPr lang="es-ES" sz="760" dirty="0">
              <a:latin typeface="Apex New PS Medium Proportional" pitchFamily="50" charset="0"/>
              <a:cs typeface="ApexNew-BoldItalic"/>
            </a:endParaRPr>
          </a:p>
        </p:txBody>
      </p:sp>
      <p:sp>
        <p:nvSpPr>
          <p:cNvPr id="136" name="CuadroTexto 10">
            <a:hlinkClick r:id="rId18" action="ppaction://hlinksldjump"/>
          </p:cNvPr>
          <p:cNvSpPr txBox="1"/>
          <p:nvPr/>
        </p:nvSpPr>
        <p:spPr>
          <a:xfrm>
            <a:off x="7230573" y="1474852"/>
            <a:ext cx="1245130" cy="380997"/>
          </a:xfrm>
          <a:prstGeom prst="rect">
            <a:avLst/>
          </a:prstGeom>
          <a:noFill/>
        </p:spPr>
        <p:txBody>
          <a:bodyPr wrap="square" lIns="145664" tIns="72832" rIns="145664" bIns="72832" rtlCol="0">
            <a:spAutoFit/>
          </a:bodyPr>
          <a:lstStyle>
            <a:defPPr>
              <a:defRPr lang="es-ES"/>
            </a:defPPr>
            <a:lvl1pPr algn="ctr">
              <a:defRPr sz="850">
                <a:latin typeface="ApexNew-Book" panose="02010600040501010103" charset="0"/>
                <a:ea typeface="ApexNew-Book" panose="02010600040501010103" charset="0"/>
              </a:defRPr>
            </a:lvl1pPr>
          </a:lstStyle>
          <a:p>
            <a:r>
              <a:rPr lang="es-ES" sz="760" dirty="0"/>
              <a:t>PLANIFICACIÓN</a:t>
            </a:r>
          </a:p>
          <a:p>
            <a:r>
              <a:rPr lang="es-ES" sz="760" dirty="0"/>
              <a:t>E USO DE ÁREAS</a:t>
            </a:r>
          </a:p>
        </p:txBody>
      </p:sp>
      <p:sp>
        <p:nvSpPr>
          <p:cNvPr id="137" name="CuadroTexto 10">
            <a:hlinkClick r:id="rId19" action="ppaction://hlinksldjump"/>
          </p:cNvPr>
          <p:cNvSpPr txBox="1"/>
          <p:nvPr/>
        </p:nvSpPr>
        <p:spPr>
          <a:xfrm>
            <a:off x="9326930" y="1475406"/>
            <a:ext cx="1212694" cy="393308"/>
          </a:xfrm>
          <a:prstGeom prst="rect">
            <a:avLst/>
          </a:prstGeom>
          <a:noFill/>
        </p:spPr>
        <p:txBody>
          <a:bodyPr wrap="none" lIns="145664" tIns="72832" rIns="145664" bIns="72832" rtlCol="0">
            <a:spAutoFit/>
          </a:bodyPr>
          <a:lstStyle/>
          <a:p>
            <a:pPr algn="ctr"/>
            <a:r>
              <a:rPr lang="es-ES" sz="760" dirty="0">
                <a:latin typeface="ApexNew-Book"/>
                <a:cs typeface="ApexNew-Book"/>
              </a:rPr>
              <a:t>MÉTODO DE</a:t>
            </a:r>
          </a:p>
          <a:p>
            <a:pPr algn="ctr"/>
            <a:r>
              <a:rPr lang="es-ES" sz="760" dirty="0">
                <a:latin typeface="ApexNew-Book"/>
                <a:cs typeface="ApexNew-Book"/>
              </a:rPr>
              <a:t>EJECUCIÓN Y FASES</a:t>
            </a:r>
          </a:p>
        </p:txBody>
      </p:sp>
      <p:sp>
        <p:nvSpPr>
          <p:cNvPr id="138" name="CuadroTexto 10">
            <a:hlinkClick r:id="rId20" action="ppaction://hlinksldjump"/>
          </p:cNvPr>
          <p:cNvSpPr txBox="1"/>
          <p:nvPr/>
        </p:nvSpPr>
        <p:spPr>
          <a:xfrm>
            <a:off x="10670831" y="1474852"/>
            <a:ext cx="1276814" cy="380997"/>
          </a:xfrm>
          <a:prstGeom prst="rect">
            <a:avLst/>
          </a:prstGeom>
          <a:noFill/>
        </p:spPr>
        <p:txBody>
          <a:bodyPr wrap="none" lIns="145664" tIns="72832" rIns="145664" bIns="72832" rtlCol="0">
            <a:spAutoFit/>
          </a:bodyPr>
          <a:lstStyle/>
          <a:p>
            <a:pPr algn="ctr"/>
            <a:r>
              <a:rPr lang="es-ES" sz="760" dirty="0">
                <a:latin typeface="ApexNew-Book"/>
                <a:cs typeface="ApexNew-Book"/>
              </a:rPr>
              <a:t>EXPECTATIVAS SOBRE</a:t>
            </a:r>
          </a:p>
          <a:p>
            <a:pPr algn="ctr"/>
            <a:r>
              <a:rPr lang="es-ES" sz="760" dirty="0">
                <a:latin typeface="ApexNew-Book"/>
                <a:cs typeface="ApexNew-Book"/>
              </a:rPr>
              <a:t>EL ROL DEL OSITRAN</a:t>
            </a:r>
          </a:p>
        </p:txBody>
      </p:sp>
      <p:sp>
        <p:nvSpPr>
          <p:cNvPr id="139" name="CuadroTexto 10">
            <a:hlinkClick r:id="rId21" action="ppaction://hlinksldjump"/>
          </p:cNvPr>
          <p:cNvSpPr txBox="1"/>
          <p:nvPr/>
        </p:nvSpPr>
        <p:spPr>
          <a:xfrm>
            <a:off x="8400459" y="1449913"/>
            <a:ext cx="949801" cy="270197"/>
          </a:xfrm>
          <a:prstGeom prst="rect">
            <a:avLst/>
          </a:prstGeom>
          <a:noFill/>
        </p:spPr>
        <p:txBody>
          <a:bodyPr wrap="none" lIns="145664" tIns="72832" rIns="145664" bIns="72832" rtlCol="0">
            <a:spAutoFit/>
          </a:bodyPr>
          <a:lstStyle/>
          <a:p>
            <a:pPr algn="ctr"/>
            <a:r>
              <a:rPr lang="es-ES" sz="760" dirty="0">
                <a:latin typeface="ApexNew-Book"/>
                <a:cs typeface="ApexNew-Book"/>
              </a:rPr>
              <a:t>HOJA DE RUTA</a:t>
            </a:r>
          </a:p>
        </p:txBody>
      </p:sp>
      <p:sp>
        <p:nvSpPr>
          <p:cNvPr id="140" name="CuadroTexto 10">
            <a:hlinkClick r:id="rId22" action="ppaction://hlinksldjump"/>
          </p:cNvPr>
          <p:cNvSpPr txBox="1"/>
          <p:nvPr/>
        </p:nvSpPr>
        <p:spPr>
          <a:xfrm>
            <a:off x="11860699" y="1473473"/>
            <a:ext cx="903314" cy="393308"/>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RETOS</a:t>
            </a:r>
          </a:p>
        </p:txBody>
      </p:sp>
      <p:sp>
        <p:nvSpPr>
          <p:cNvPr id="141" name="CuadroTexto 8">
            <a:hlinkClick r:id="rId23" action="ppaction://hlinksldjump"/>
          </p:cNvPr>
          <p:cNvSpPr txBox="1"/>
          <p:nvPr/>
        </p:nvSpPr>
        <p:spPr>
          <a:xfrm>
            <a:off x="5296088" y="1462541"/>
            <a:ext cx="1118117" cy="380997"/>
          </a:xfrm>
          <a:prstGeom prst="rect">
            <a:avLst/>
          </a:prstGeom>
          <a:noFill/>
        </p:spPr>
        <p:txBody>
          <a:bodyPr wrap="none" lIns="145664" tIns="72832" rIns="145664" bIns="72832" rtlCol="0">
            <a:spAutoFit/>
          </a:bodyPr>
          <a:lstStyle/>
          <a:p>
            <a:pPr algn="ctr"/>
            <a:r>
              <a:rPr lang="en-US" sz="760" dirty="0">
                <a:latin typeface="ApexNew-Book" panose="02010600040501010103" charset="0"/>
                <a:ea typeface="ApexNew-Book" panose="02010600040501010103" charset="0"/>
              </a:rPr>
              <a:t>ADMINISTRATIVOS</a:t>
            </a:r>
          </a:p>
          <a:p>
            <a:pPr algn="ctr"/>
            <a:r>
              <a:rPr lang="en-US" sz="760" dirty="0">
                <a:latin typeface="ApexNew-Book" panose="02010600040501010103" charset="0"/>
                <a:ea typeface="ApexNew-Book" panose="02010600040501010103" charset="0"/>
              </a:rPr>
              <a:t>Y FINANCIEROS</a:t>
            </a:r>
          </a:p>
        </p:txBody>
      </p:sp>
    </p:spTree>
    <p:extLst>
      <p:ext uri="{BB962C8B-B14F-4D97-AF65-F5344CB8AC3E}">
        <p14:creationId xmlns:p14="http://schemas.microsoft.com/office/powerpoint/2010/main" val="3924087728"/>
      </p:ext>
    </p:extLst>
  </p:cSld>
  <p:clrMapOvr>
    <a:masterClrMapping/>
  </p:clrMapOvr>
  <p:transition spd="slow" advClick="0">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27"/>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33" name="Rectángulo 21"/>
          <p:cNvSpPr/>
          <p:nvPr/>
        </p:nvSpPr>
        <p:spPr>
          <a:xfrm>
            <a:off x="6294767" y="2309456"/>
            <a:ext cx="6159057" cy="707886"/>
          </a:xfrm>
          <a:prstGeom prst="rect">
            <a:avLst/>
          </a:prstGeom>
        </p:spPr>
        <p:txBody>
          <a:bodyPr wrap="none">
            <a:spAutoFit/>
          </a:bodyPr>
          <a:lstStyle/>
          <a:p>
            <a:pPr algn="r"/>
            <a:r>
              <a:rPr lang="en-US" sz="4000" i="1" dirty="0">
                <a:solidFill>
                  <a:schemeClr val="tx2"/>
                </a:solidFill>
                <a:latin typeface="Apex New PS Heavy Proportional" pitchFamily="50" charset="0"/>
              </a:rPr>
              <a:t>PRINCIPALES </a:t>
            </a:r>
            <a:r>
              <a:rPr lang="en-US" sz="4000" i="1" dirty="0" smtClean="0">
                <a:solidFill>
                  <a:schemeClr val="tx2"/>
                </a:solidFill>
                <a:latin typeface="Apex New PS Heavy Proportional" pitchFamily="50" charset="0"/>
              </a:rPr>
              <a:t>PROYECTOS</a:t>
            </a:r>
            <a:endParaRPr lang="es-ES" sz="4000" i="1" dirty="0">
              <a:solidFill>
                <a:schemeClr val="tx2"/>
              </a:solidFill>
              <a:latin typeface="Apex New PS Heavy Proportional" pitchFamily="50" charset="0"/>
              <a:cs typeface="ApexNew-BoldItalic"/>
            </a:endParaRPr>
          </a:p>
        </p:txBody>
      </p:sp>
      <p:sp>
        <p:nvSpPr>
          <p:cNvPr id="27" name="object 2"/>
          <p:cNvSpPr/>
          <p:nvPr/>
        </p:nvSpPr>
        <p:spPr>
          <a:xfrm>
            <a:off x="442" y="3248107"/>
            <a:ext cx="13002771" cy="6031993"/>
          </a:xfrm>
          <a:prstGeom prst="rect">
            <a:avLst/>
          </a:prstGeom>
          <a:blipFill>
            <a:blip r:embed="rId2" cstate="print"/>
            <a:stretch>
              <a:fillRect/>
            </a:stretch>
          </a:blipFill>
        </p:spPr>
        <p:txBody>
          <a:bodyPr wrap="square" lIns="0" tIns="0" rIns="0" bIns="0" rtlCol="0"/>
          <a:lstStyle/>
          <a:p>
            <a:pPr marL="12065" marR="5080" indent="-635" algn="just">
              <a:lnSpc>
                <a:spcPct val="100000"/>
              </a:lnSpc>
              <a:spcBef>
                <a:spcPts val="100"/>
              </a:spcBef>
              <a:tabLst>
                <a:tab pos="698500" algn="l"/>
                <a:tab pos="984250" algn="l"/>
                <a:tab pos="1300480" algn="l"/>
                <a:tab pos="1736089" algn="l"/>
                <a:tab pos="1870710" algn="l"/>
                <a:tab pos="1976120" algn="l"/>
                <a:tab pos="2251710" algn="l"/>
                <a:tab pos="2279650" algn="l"/>
                <a:tab pos="2545715" algn="l"/>
              </a:tabLst>
            </a:pPr>
            <a:endParaRPr lang="es-PE" sz="3200" dirty="0">
              <a:latin typeface="Apex New PS Medium Proportional" charset="0"/>
              <a:cs typeface="Calibri"/>
            </a:endParaRPr>
          </a:p>
        </p:txBody>
      </p:sp>
      <p:sp>
        <p:nvSpPr>
          <p:cNvPr id="34" name="object 5"/>
          <p:cNvSpPr txBox="1"/>
          <p:nvPr/>
        </p:nvSpPr>
        <p:spPr>
          <a:xfrm>
            <a:off x="2228924" y="3922075"/>
            <a:ext cx="2880360" cy="1520929"/>
          </a:xfrm>
          <a:prstGeom prst="rect">
            <a:avLst/>
          </a:prstGeom>
        </p:spPr>
        <p:txBody>
          <a:bodyPr vert="horz" wrap="square" lIns="0" tIns="12700" rIns="0" bIns="0" rtlCol="0">
            <a:spAutoFit/>
          </a:bodyPr>
          <a:lstStyle/>
          <a:p>
            <a:pPr marL="12700" marR="5080">
              <a:spcBef>
                <a:spcPts val="100"/>
              </a:spcBef>
            </a:pPr>
            <a:endParaRPr sz="1300" spc="15" dirty="0">
              <a:solidFill>
                <a:srgbClr val="585858"/>
              </a:solidFill>
              <a:latin typeface="Apex New PS Medium Proportional" pitchFamily="50" charset="0"/>
              <a:cs typeface="Calibri"/>
            </a:endParaRPr>
          </a:p>
          <a:p>
            <a:pPr>
              <a:lnSpc>
                <a:spcPct val="100000"/>
              </a:lnSpc>
            </a:pPr>
            <a:endParaRPr sz="1500" dirty="0">
              <a:latin typeface="Times New Roman"/>
              <a:cs typeface="Times New Roman"/>
            </a:endParaRPr>
          </a:p>
          <a:p>
            <a:pPr>
              <a:lnSpc>
                <a:spcPct val="100000"/>
              </a:lnSpc>
              <a:spcBef>
                <a:spcPts val="25"/>
              </a:spcBef>
            </a:pPr>
            <a:endParaRPr sz="1800" dirty="0">
              <a:latin typeface="Times New Roman"/>
              <a:cs typeface="Times New Roman"/>
            </a:endParaRPr>
          </a:p>
          <a:p>
            <a:pPr marL="12700" marR="5080" indent="-635" algn="just">
              <a:lnSpc>
                <a:spcPct val="100000"/>
              </a:lnSpc>
              <a:spcBef>
                <a:spcPts val="100"/>
              </a:spcBef>
            </a:pPr>
            <a:r>
              <a:rPr sz="1300" spc="15" dirty="0">
                <a:solidFill>
                  <a:srgbClr val="585858"/>
                </a:solidFill>
                <a:latin typeface="Apex New PS Medium Proportional" pitchFamily="50" charset="0"/>
                <a:cs typeface="Calibri"/>
              </a:rPr>
              <a:t>Mejoras de pavimentos y reubicación de  poste (pavimento en PEA 21 y playa de  estacionamiento, y poste en plataforma  norte).</a:t>
            </a:r>
          </a:p>
        </p:txBody>
      </p:sp>
      <p:sp>
        <p:nvSpPr>
          <p:cNvPr id="35" name="object 6"/>
          <p:cNvSpPr txBox="1"/>
          <p:nvPr/>
        </p:nvSpPr>
        <p:spPr>
          <a:xfrm>
            <a:off x="2286214" y="5928040"/>
            <a:ext cx="2893060" cy="412934"/>
          </a:xfrm>
          <a:prstGeom prst="rect">
            <a:avLst/>
          </a:prstGeom>
        </p:spPr>
        <p:txBody>
          <a:bodyPr vert="horz" wrap="square" lIns="0" tIns="12700" rIns="0" bIns="0" rtlCol="0">
            <a:spAutoFit/>
          </a:bodyPr>
          <a:lstStyle/>
          <a:p>
            <a:pPr marL="12700">
              <a:lnSpc>
                <a:spcPct val="100000"/>
              </a:lnSpc>
              <a:spcBef>
                <a:spcPts val="100"/>
              </a:spcBef>
            </a:pPr>
            <a:r>
              <a:rPr sz="1300" spc="15" dirty="0">
                <a:solidFill>
                  <a:srgbClr val="585858"/>
                </a:solidFill>
                <a:latin typeface="Apex New PS Medium Proportional" pitchFamily="50" charset="0"/>
                <a:cs typeface="Calibri"/>
              </a:rPr>
              <a:t>Estabilización de áreas no pavimentadas</a:t>
            </a:r>
            <a:r>
              <a:rPr sz="1300" spc="25" dirty="0">
                <a:solidFill>
                  <a:srgbClr val="585858"/>
                </a:solidFill>
                <a:latin typeface="Calibri"/>
                <a:cs typeface="Calibri"/>
              </a:rPr>
              <a:t>.</a:t>
            </a:r>
            <a:endParaRPr sz="1300" dirty="0">
              <a:latin typeface="Calibri"/>
              <a:cs typeface="Calibri"/>
            </a:endParaRPr>
          </a:p>
        </p:txBody>
      </p:sp>
      <p:sp>
        <p:nvSpPr>
          <p:cNvPr id="51" name="object 13"/>
          <p:cNvSpPr txBox="1"/>
          <p:nvPr/>
        </p:nvSpPr>
        <p:spPr>
          <a:xfrm>
            <a:off x="7633638" y="4967488"/>
            <a:ext cx="2883535" cy="1613262"/>
          </a:xfrm>
          <a:prstGeom prst="rect">
            <a:avLst/>
          </a:prstGeom>
        </p:spPr>
        <p:txBody>
          <a:bodyPr vert="horz" wrap="square" lIns="0" tIns="12700" rIns="0" bIns="0" rtlCol="0">
            <a:spAutoFit/>
          </a:bodyPr>
          <a:lstStyle/>
          <a:p>
            <a:pPr marL="12065" marR="5080" indent="-635" algn="just">
              <a:lnSpc>
                <a:spcPct val="100000"/>
              </a:lnSpc>
              <a:spcBef>
                <a:spcPts val="100"/>
              </a:spcBef>
              <a:tabLst>
                <a:tab pos="698500" algn="l"/>
                <a:tab pos="984250" algn="l"/>
                <a:tab pos="1300480" algn="l"/>
                <a:tab pos="1736089" algn="l"/>
                <a:tab pos="1870710" algn="l"/>
                <a:tab pos="1976120" algn="l"/>
                <a:tab pos="2251710" algn="l"/>
                <a:tab pos="2279650" algn="l"/>
                <a:tab pos="2545715" algn="l"/>
              </a:tabLst>
            </a:pPr>
            <a:r>
              <a:rPr sz="1300" spc="25" dirty="0">
                <a:solidFill>
                  <a:srgbClr val="585858"/>
                </a:solidFill>
                <a:latin typeface="Apex New PS Medium Proportional" charset="0"/>
                <a:cs typeface="Calibri"/>
              </a:rPr>
              <a:t>Habilitación </a:t>
            </a:r>
            <a:r>
              <a:rPr sz="1300" spc="10" dirty="0">
                <a:solidFill>
                  <a:srgbClr val="585858"/>
                </a:solidFill>
                <a:latin typeface="Apex New PS Medium Proportional" charset="0"/>
                <a:cs typeface="Calibri"/>
              </a:rPr>
              <a:t>de </a:t>
            </a:r>
            <a:r>
              <a:rPr sz="1300" spc="40" dirty="0">
                <a:solidFill>
                  <a:srgbClr val="585858"/>
                </a:solidFill>
                <a:latin typeface="Apex New PS Medium Proportional" charset="0"/>
                <a:cs typeface="Calibri"/>
              </a:rPr>
              <a:t>Locales </a:t>
            </a:r>
            <a:r>
              <a:rPr sz="1300" spc="25" dirty="0">
                <a:solidFill>
                  <a:srgbClr val="585858"/>
                </a:solidFill>
                <a:latin typeface="Apex New PS Medium Proportional" charset="0"/>
                <a:cs typeface="Calibri"/>
              </a:rPr>
              <a:t>Comerciales </a:t>
            </a:r>
            <a:r>
              <a:rPr sz="1300" spc="0" dirty="0">
                <a:solidFill>
                  <a:srgbClr val="585858"/>
                </a:solidFill>
                <a:latin typeface="Apex New PS Medium Proportional" charset="0"/>
                <a:cs typeface="Calibri"/>
              </a:rPr>
              <a:t>en  </a:t>
            </a:r>
            <a:r>
              <a:rPr sz="1300" spc="25" dirty="0">
                <a:solidFill>
                  <a:srgbClr val="585858"/>
                </a:solidFill>
                <a:latin typeface="Apex New PS Medium Proportional" charset="0"/>
                <a:cs typeface="Calibri"/>
              </a:rPr>
              <a:t>Hall</a:t>
            </a:r>
            <a:r>
              <a:rPr sz="1300" spc="-65" dirty="0">
                <a:solidFill>
                  <a:srgbClr val="585858"/>
                </a:solidFill>
                <a:latin typeface="Apex New PS Medium Proportional" charset="0"/>
                <a:cs typeface="Calibri"/>
              </a:rPr>
              <a:t> </a:t>
            </a:r>
            <a:r>
              <a:rPr sz="1300" spc="10" dirty="0">
                <a:solidFill>
                  <a:srgbClr val="585858"/>
                </a:solidFill>
                <a:latin typeface="Apex New PS Medium Proportional" charset="0"/>
                <a:cs typeface="Calibri"/>
              </a:rPr>
              <a:t>de</a:t>
            </a:r>
            <a:r>
              <a:rPr sz="1300" spc="-65" dirty="0">
                <a:solidFill>
                  <a:srgbClr val="585858"/>
                </a:solidFill>
                <a:latin typeface="Apex New PS Medium Proportional" charset="0"/>
                <a:cs typeface="Calibri"/>
              </a:rPr>
              <a:t> </a:t>
            </a:r>
            <a:r>
              <a:rPr sz="1300" spc="50" dirty="0">
                <a:solidFill>
                  <a:srgbClr val="585858"/>
                </a:solidFill>
                <a:latin typeface="Apex New PS Medium Proportional" charset="0"/>
                <a:cs typeface="Calibri"/>
              </a:rPr>
              <a:t>Llegadas</a:t>
            </a:r>
            <a:r>
              <a:rPr sz="1300" spc="-65" dirty="0">
                <a:solidFill>
                  <a:srgbClr val="585858"/>
                </a:solidFill>
                <a:latin typeface="Apex New PS Medium Proportional" charset="0"/>
                <a:cs typeface="Calibri"/>
              </a:rPr>
              <a:t> </a:t>
            </a:r>
            <a:r>
              <a:rPr sz="1300" spc="15" dirty="0">
                <a:solidFill>
                  <a:srgbClr val="585858"/>
                </a:solidFill>
                <a:latin typeface="Apex New PS Medium Proportional" charset="0"/>
                <a:cs typeface="Calibri"/>
              </a:rPr>
              <a:t>Internacionales</a:t>
            </a:r>
            <a:r>
              <a:rPr sz="1300" spc="-65" dirty="0">
                <a:solidFill>
                  <a:srgbClr val="585858"/>
                </a:solidFill>
                <a:latin typeface="Apex New PS Medium Proportional" charset="0"/>
                <a:cs typeface="Calibri"/>
              </a:rPr>
              <a:t> </a:t>
            </a:r>
            <a:r>
              <a:rPr sz="1300" spc="5" dirty="0">
                <a:solidFill>
                  <a:srgbClr val="585858"/>
                </a:solidFill>
                <a:latin typeface="Apex New PS Medium Proportional" charset="0"/>
                <a:cs typeface="Calibri"/>
              </a:rPr>
              <a:t>(en</a:t>
            </a:r>
            <a:r>
              <a:rPr sz="1300" spc="-65" dirty="0">
                <a:solidFill>
                  <a:srgbClr val="585858"/>
                </a:solidFill>
                <a:latin typeface="Apex New PS Medium Proportional" charset="0"/>
                <a:cs typeface="Calibri"/>
              </a:rPr>
              <a:t> </a:t>
            </a:r>
            <a:r>
              <a:rPr sz="1300" spc="10" dirty="0">
                <a:solidFill>
                  <a:srgbClr val="585858"/>
                </a:solidFill>
                <a:latin typeface="Apex New PS Medium Proportional" charset="0"/>
                <a:cs typeface="Calibri"/>
              </a:rPr>
              <a:t>zona  </a:t>
            </a:r>
            <a:r>
              <a:rPr sz="1300" spc="15" dirty="0">
                <a:solidFill>
                  <a:srgbClr val="585858"/>
                </a:solidFill>
                <a:latin typeface="Apex New PS Medium Proportional" charset="0"/>
                <a:cs typeface="Calibri"/>
              </a:rPr>
              <a:t>oeste,</a:t>
            </a:r>
            <a:r>
              <a:rPr sz="1300" dirty="0">
                <a:solidFill>
                  <a:srgbClr val="585858"/>
                </a:solidFill>
                <a:latin typeface="Apex New PS Medium Proportional" charset="0"/>
                <a:cs typeface="Calibri"/>
              </a:rPr>
              <a:t>	</a:t>
            </a:r>
            <a:r>
              <a:rPr sz="1300" spc="10" dirty="0">
                <a:solidFill>
                  <a:srgbClr val="585858"/>
                </a:solidFill>
                <a:latin typeface="Apex New PS Medium Proportional" charset="0"/>
                <a:cs typeface="Calibri"/>
              </a:rPr>
              <a:t>reubicando</a:t>
            </a:r>
            <a:r>
              <a:rPr sz="1300" dirty="0">
                <a:solidFill>
                  <a:srgbClr val="585858"/>
                </a:solidFill>
                <a:latin typeface="Apex New PS Medium Proportional" charset="0"/>
                <a:cs typeface="Calibri"/>
              </a:rPr>
              <a:t>	</a:t>
            </a:r>
            <a:r>
              <a:rPr sz="1300" spc="35" dirty="0" err="1" smtClean="0">
                <a:solidFill>
                  <a:srgbClr val="585858"/>
                </a:solidFill>
                <a:latin typeface="Apex New PS Medium Proportional" charset="0"/>
                <a:cs typeface="Calibri"/>
              </a:rPr>
              <a:t>oficinas</a:t>
            </a:r>
            <a:r>
              <a:rPr lang="es-PE" sz="1300" dirty="0">
                <a:solidFill>
                  <a:srgbClr val="585858"/>
                </a:solidFill>
                <a:latin typeface="Apex New PS Medium Proportional" charset="0"/>
                <a:cs typeface="Calibri"/>
              </a:rPr>
              <a:t> </a:t>
            </a:r>
            <a:r>
              <a:rPr sz="1300" spc="50" dirty="0" smtClean="0">
                <a:solidFill>
                  <a:srgbClr val="585858"/>
                </a:solidFill>
                <a:latin typeface="Apex New PS Medium Proportional" charset="0"/>
                <a:cs typeface="Calibri"/>
              </a:rPr>
              <a:t>LAP</a:t>
            </a:r>
            <a:r>
              <a:rPr sz="1300" spc="50" dirty="0">
                <a:solidFill>
                  <a:srgbClr val="585858"/>
                </a:solidFill>
                <a:latin typeface="Apex New PS Medium Proportional" charset="0"/>
                <a:cs typeface="Calibri"/>
              </a:rPr>
              <a:t>,  </a:t>
            </a:r>
            <a:r>
              <a:rPr sz="1300" spc="30" dirty="0" err="1" smtClean="0">
                <a:solidFill>
                  <a:srgbClr val="585858"/>
                </a:solidFill>
                <a:latin typeface="Apex New PS Medium Proportional" charset="0"/>
                <a:cs typeface="Calibri"/>
              </a:rPr>
              <a:t>teléfonos</a:t>
            </a:r>
            <a:r>
              <a:rPr lang="es-PE" sz="1300" dirty="0">
                <a:solidFill>
                  <a:srgbClr val="585858"/>
                </a:solidFill>
                <a:latin typeface="Apex New PS Medium Proportional" charset="0"/>
                <a:cs typeface="Calibri"/>
              </a:rPr>
              <a:t> </a:t>
            </a:r>
            <a:r>
              <a:rPr sz="1300" spc="25" dirty="0" err="1" smtClean="0">
                <a:solidFill>
                  <a:srgbClr val="585858"/>
                </a:solidFill>
                <a:latin typeface="Apex New PS Medium Proportional" charset="0"/>
                <a:cs typeface="Calibri"/>
              </a:rPr>
              <a:t>públicos</a:t>
            </a:r>
            <a:r>
              <a:rPr lang="es-PE" sz="1300" dirty="0">
                <a:solidFill>
                  <a:srgbClr val="585858"/>
                </a:solidFill>
                <a:latin typeface="Apex New PS Medium Proportional" charset="0"/>
                <a:cs typeface="Calibri"/>
              </a:rPr>
              <a:t> </a:t>
            </a:r>
            <a:r>
              <a:rPr sz="1300" spc="55" dirty="0" smtClean="0">
                <a:solidFill>
                  <a:srgbClr val="585858"/>
                </a:solidFill>
                <a:latin typeface="Apex New PS Medium Proportional" charset="0"/>
                <a:cs typeface="Calibri"/>
              </a:rPr>
              <a:t>y</a:t>
            </a:r>
            <a:r>
              <a:rPr lang="es-PE" sz="1300" spc="55" dirty="0" smtClean="0">
                <a:solidFill>
                  <a:srgbClr val="585858"/>
                </a:solidFill>
                <a:latin typeface="Apex New PS Medium Proportional" charset="0"/>
                <a:cs typeface="Calibri"/>
              </a:rPr>
              <a:t> g</a:t>
            </a:r>
            <a:r>
              <a:rPr sz="1300" spc="25" dirty="0" err="1" smtClean="0">
                <a:solidFill>
                  <a:srgbClr val="585858"/>
                </a:solidFill>
                <a:latin typeface="Apex New PS Medium Proportional" charset="0"/>
                <a:cs typeface="Calibri"/>
              </a:rPr>
              <a:t>abinete</a:t>
            </a:r>
            <a:r>
              <a:rPr sz="1300" spc="25" dirty="0" smtClean="0">
                <a:solidFill>
                  <a:srgbClr val="585858"/>
                </a:solidFill>
                <a:latin typeface="Apex New PS Medium Proportional" charset="0"/>
                <a:cs typeface="Calibri"/>
              </a:rPr>
              <a:t>  </a:t>
            </a:r>
            <a:r>
              <a:rPr sz="1300" spc="15" dirty="0">
                <a:solidFill>
                  <a:srgbClr val="585858"/>
                </a:solidFill>
                <a:latin typeface="Apex New PS Medium Proportional" charset="0"/>
                <a:cs typeface="Calibri"/>
              </a:rPr>
              <a:t>contraincendios,</a:t>
            </a:r>
            <a:r>
              <a:rPr sz="1300" dirty="0">
                <a:solidFill>
                  <a:srgbClr val="585858"/>
                </a:solidFill>
                <a:latin typeface="Apex New PS Medium Proportional" charset="0"/>
                <a:cs typeface="Calibri"/>
              </a:rPr>
              <a:t>	</a:t>
            </a:r>
            <a:r>
              <a:rPr sz="1300" spc="25" dirty="0">
                <a:solidFill>
                  <a:srgbClr val="585858"/>
                </a:solidFill>
                <a:latin typeface="Apex New PS Medium Proportional" charset="0"/>
                <a:cs typeface="Calibri"/>
              </a:rPr>
              <a:t>además</a:t>
            </a:r>
            <a:r>
              <a:rPr sz="1300" dirty="0">
                <a:solidFill>
                  <a:srgbClr val="585858"/>
                </a:solidFill>
                <a:latin typeface="Apex New PS Medium Proportional" charset="0"/>
                <a:cs typeface="Calibri"/>
              </a:rPr>
              <a:t>		</a:t>
            </a:r>
            <a:r>
              <a:rPr sz="1300" spc="10" dirty="0">
                <a:solidFill>
                  <a:srgbClr val="585858"/>
                </a:solidFill>
                <a:latin typeface="Apex New PS Medium Proportional" charset="0"/>
                <a:cs typeface="Calibri"/>
              </a:rPr>
              <a:t>de</a:t>
            </a:r>
            <a:r>
              <a:rPr sz="1300" dirty="0">
                <a:solidFill>
                  <a:srgbClr val="585858"/>
                </a:solidFill>
                <a:latin typeface="Apex New PS Medium Proportional" charset="0"/>
                <a:cs typeface="Calibri"/>
              </a:rPr>
              <a:t>	</a:t>
            </a:r>
            <a:r>
              <a:rPr sz="1300" spc="25" dirty="0" err="1" smtClean="0">
                <a:solidFill>
                  <a:srgbClr val="585858"/>
                </a:solidFill>
                <a:latin typeface="Apex New PS Medium Proportional" charset="0"/>
                <a:cs typeface="Calibri"/>
              </a:rPr>
              <a:t>habilitar</a:t>
            </a:r>
            <a:r>
              <a:rPr sz="1300" spc="25" dirty="0" smtClean="0">
                <a:solidFill>
                  <a:srgbClr val="585858"/>
                </a:solidFill>
                <a:latin typeface="Apex New PS Medium Proportional" charset="0"/>
                <a:cs typeface="Calibri"/>
              </a:rPr>
              <a:t>  </a:t>
            </a:r>
            <a:r>
              <a:rPr sz="1300" spc="15" dirty="0">
                <a:solidFill>
                  <a:srgbClr val="585858"/>
                </a:solidFill>
                <a:latin typeface="Apex New PS Medium Proportional" charset="0"/>
                <a:cs typeface="Calibri"/>
              </a:rPr>
              <a:t>área </a:t>
            </a:r>
            <a:r>
              <a:rPr sz="1300" spc="50" dirty="0">
                <a:solidFill>
                  <a:srgbClr val="585858"/>
                </a:solidFill>
                <a:latin typeface="Apex New PS Medium Proportional" charset="0"/>
                <a:cs typeface="Calibri"/>
              </a:rPr>
              <a:t>gris </a:t>
            </a:r>
            <a:r>
              <a:rPr sz="1300" spc="15" dirty="0">
                <a:solidFill>
                  <a:srgbClr val="585858"/>
                </a:solidFill>
                <a:latin typeface="Apex New PS Medium Proportional" charset="0"/>
                <a:cs typeface="Calibri"/>
              </a:rPr>
              <a:t>para </a:t>
            </a:r>
            <a:r>
              <a:rPr sz="1300" spc="100" dirty="0">
                <a:solidFill>
                  <a:srgbClr val="585858"/>
                </a:solidFill>
                <a:latin typeface="Apex New PS Medium Proportional" charset="0"/>
                <a:cs typeface="Calibri"/>
              </a:rPr>
              <a:t>3 </a:t>
            </a:r>
            <a:r>
              <a:rPr sz="1300" spc="25" dirty="0">
                <a:solidFill>
                  <a:srgbClr val="585858"/>
                </a:solidFill>
                <a:latin typeface="Apex New PS Medium Proportional" charset="0"/>
                <a:cs typeface="Calibri"/>
              </a:rPr>
              <a:t>locales </a:t>
            </a:r>
            <a:r>
              <a:rPr sz="1300" spc="15" dirty="0">
                <a:solidFill>
                  <a:srgbClr val="585858"/>
                </a:solidFill>
                <a:latin typeface="Apex New PS Medium Proportional" charset="0"/>
                <a:cs typeface="Calibri"/>
              </a:rPr>
              <a:t>comerciales,  </a:t>
            </a:r>
            <a:r>
              <a:rPr sz="1300" spc="25" dirty="0">
                <a:solidFill>
                  <a:srgbClr val="585858"/>
                </a:solidFill>
                <a:latin typeface="Apex New PS Medium Proportional" charset="0"/>
                <a:cs typeface="Calibri"/>
              </a:rPr>
              <a:t>acometidas </a:t>
            </a:r>
            <a:r>
              <a:rPr sz="1300" spc="15" dirty="0">
                <a:solidFill>
                  <a:srgbClr val="585858"/>
                </a:solidFill>
                <a:latin typeface="Apex New PS Medium Proportional" charset="0"/>
                <a:cs typeface="Calibri"/>
              </a:rPr>
              <a:t>para </a:t>
            </a:r>
            <a:r>
              <a:rPr sz="1300" spc="100" dirty="0">
                <a:solidFill>
                  <a:srgbClr val="585858"/>
                </a:solidFill>
                <a:latin typeface="Apex New PS Medium Proportional" charset="0"/>
                <a:cs typeface="Calibri"/>
              </a:rPr>
              <a:t>5 </a:t>
            </a:r>
            <a:r>
              <a:rPr sz="1300" spc="50" dirty="0">
                <a:solidFill>
                  <a:srgbClr val="585858"/>
                </a:solidFill>
                <a:latin typeface="Apex New PS Medium Proportional" charset="0"/>
                <a:cs typeface="Calibri"/>
              </a:rPr>
              <a:t>ATMs </a:t>
            </a:r>
            <a:r>
              <a:rPr sz="1300" spc="55" dirty="0">
                <a:solidFill>
                  <a:srgbClr val="585858"/>
                </a:solidFill>
                <a:latin typeface="Apex New PS Medium Proportional" charset="0"/>
                <a:cs typeface="Calibri"/>
              </a:rPr>
              <a:t>y </a:t>
            </a:r>
            <a:r>
              <a:rPr sz="1300" spc="15" dirty="0">
                <a:solidFill>
                  <a:srgbClr val="585858"/>
                </a:solidFill>
                <a:latin typeface="Apex New PS Medium Proportional" charset="0"/>
                <a:cs typeface="Calibri"/>
              </a:rPr>
              <a:t>acometida  para </a:t>
            </a:r>
            <a:r>
              <a:rPr sz="1300" spc="25" dirty="0">
                <a:solidFill>
                  <a:srgbClr val="585858"/>
                </a:solidFill>
                <a:latin typeface="Apex New PS Medium Proportional" charset="0"/>
                <a:cs typeface="Calibri"/>
              </a:rPr>
              <a:t>puesto</a:t>
            </a:r>
            <a:r>
              <a:rPr sz="1300" spc="-100" dirty="0">
                <a:solidFill>
                  <a:srgbClr val="585858"/>
                </a:solidFill>
                <a:latin typeface="Apex New PS Medium Proportional" charset="0"/>
                <a:cs typeface="Calibri"/>
              </a:rPr>
              <a:t> </a:t>
            </a:r>
            <a:r>
              <a:rPr sz="1300" spc="10" dirty="0">
                <a:solidFill>
                  <a:srgbClr val="585858"/>
                </a:solidFill>
                <a:latin typeface="Apex New PS Medium Proportional" charset="0"/>
                <a:cs typeface="Calibri"/>
              </a:rPr>
              <a:t>comercial).</a:t>
            </a:r>
            <a:endParaRPr sz="1300" dirty="0">
              <a:latin typeface="Apex New PS Medium Proportional" charset="0"/>
              <a:cs typeface="Calibri"/>
            </a:endParaRPr>
          </a:p>
        </p:txBody>
      </p:sp>
      <p:sp>
        <p:nvSpPr>
          <p:cNvPr id="52" name="object 14"/>
          <p:cNvSpPr txBox="1"/>
          <p:nvPr/>
        </p:nvSpPr>
        <p:spPr>
          <a:xfrm>
            <a:off x="2171725" y="7337155"/>
            <a:ext cx="3097530" cy="612988"/>
          </a:xfrm>
          <a:prstGeom prst="rect">
            <a:avLst/>
          </a:prstGeom>
        </p:spPr>
        <p:txBody>
          <a:bodyPr vert="horz" wrap="square" lIns="0" tIns="12700" rIns="0" bIns="0" rtlCol="0">
            <a:spAutoFit/>
          </a:bodyPr>
          <a:lstStyle/>
          <a:p>
            <a:pPr marL="12700" marR="100330">
              <a:lnSpc>
                <a:spcPct val="100000"/>
              </a:lnSpc>
              <a:spcBef>
                <a:spcPts val="100"/>
              </a:spcBef>
            </a:pPr>
            <a:r>
              <a:rPr lang="es-ES" sz="1300" spc="15" dirty="0">
                <a:solidFill>
                  <a:srgbClr val="585858"/>
                </a:solidFill>
                <a:latin typeface="Apex New PS Medium Proportional" pitchFamily="50" charset="0"/>
                <a:cs typeface="Calibri"/>
              </a:rPr>
              <a:t>Mejoras en el Salón de Protocolo (diseño  y evaluación conceptual, posteriormente  el diseño final y la construcción).</a:t>
            </a:r>
            <a:endParaRPr sz="1300" spc="15" dirty="0">
              <a:solidFill>
                <a:srgbClr val="585858"/>
              </a:solidFill>
              <a:latin typeface="Apex New PS Medium Proportional" pitchFamily="50" charset="0"/>
              <a:cs typeface="Calibri"/>
            </a:endParaRPr>
          </a:p>
        </p:txBody>
      </p:sp>
      <p:sp>
        <p:nvSpPr>
          <p:cNvPr id="53" name="object 15"/>
          <p:cNvSpPr txBox="1"/>
          <p:nvPr/>
        </p:nvSpPr>
        <p:spPr>
          <a:xfrm>
            <a:off x="7592198" y="7048574"/>
            <a:ext cx="2966085" cy="2010807"/>
          </a:xfrm>
          <a:prstGeom prst="rect">
            <a:avLst/>
          </a:prstGeom>
        </p:spPr>
        <p:txBody>
          <a:bodyPr vert="horz" wrap="square" lIns="0" tIns="12700" rIns="0" bIns="0" rtlCol="0">
            <a:spAutoFit/>
          </a:bodyPr>
          <a:lstStyle/>
          <a:p>
            <a:pPr marL="63500" marR="55880" indent="-635" algn="ctr">
              <a:lnSpc>
                <a:spcPct val="100000"/>
              </a:lnSpc>
              <a:spcBef>
                <a:spcPts val="100"/>
              </a:spcBef>
              <a:tabLst>
                <a:tab pos="805815" algn="l"/>
                <a:tab pos="898525" algn="l"/>
                <a:tab pos="1064260" algn="l"/>
                <a:tab pos="1248410" algn="l"/>
                <a:tab pos="1342390" algn="l"/>
                <a:tab pos="2058035" algn="l"/>
                <a:tab pos="2112010" algn="l"/>
                <a:tab pos="2422525" algn="l"/>
                <a:tab pos="2685415" algn="l"/>
                <a:tab pos="2727960" algn="l"/>
              </a:tabLst>
            </a:pPr>
            <a:r>
              <a:rPr sz="1300" spc="10" dirty="0">
                <a:solidFill>
                  <a:srgbClr val="585858"/>
                </a:solidFill>
                <a:latin typeface="Apex New PS Medium Proportional" charset="0"/>
                <a:cs typeface="Calibri"/>
              </a:rPr>
              <a:t>Mejoras		de		</a:t>
            </a:r>
            <a:r>
              <a:rPr sz="1300" spc="25" dirty="0">
                <a:solidFill>
                  <a:srgbClr val="585858"/>
                </a:solidFill>
                <a:latin typeface="Apex New PS Medium Proportional" charset="0"/>
                <a:cs typeface="Calibri"/>
              </a:rPr>
              <a:t>Infraestructura	</a:t>
            </a:r>
            <a:r>
              <a:rPr sz="1300" spc="15" dirty="0" smtClean="0">
                <a:solidFill>
                  <a:srgbClr val="585858"/>
                </a:solidFill>
                <a:latin typeface="Apex New PS Medium Proportional" charset="0"/>
                <a:cs typeface="Calibri"/>
              </a:rPr>
              <a:t>del  </a:t>
            </a:r>
            <a:r>
              <a:rPr sz="1300" spc="15" dirty="0">
                <a:solidFill>
                  <a:srgbClr val="585858"/>
                </a:solidFill>
                <a:latin typeface="Apex New PS Medium Proportional" charset="0"/>
                <a:cs typeface="Calibri"/>
              </a:rPr>
              <a:t>Aeropuerto		(pavimento	</a:t>
            </a:r>
            <a:r>
              <a:rPr sz="1300" spc="0" dirty="0">
                <a:solidFill>
                  <a:srgbClr val="585858"/>
                </a:solidFill>
                <a:latin typeface="Apex New PS Medium Proportional" charset="0"/>
                <a:cs typeface="Calibri"/>
              </a:rPr>
              <a:t>en	</a:t>
            </a:r>
            <a:r>
              <a:rPr sz="1300" spc="5" dirty="0">
                <a:solidFill>
                  <a:srgbClr val="585858"/>
                </a:solidFill>
                <a:latin typeface="Apex New PS Medium Proportional" charset="0"/>
                <a:cs typeface="Calibri"/>
              </a:rPr>
              <a:t>bloque  </a:t>
            </a:r>
            <a:r>
              <a:rPr sz="1300" spc="25" dirty="0">
                <a:solidFill>
                  <a:srgbClr val="585858"/>
                </a:solidFill>
                <a:latin typeface="Apex New PS Medium Proportional" charset="0"/>
                <a:cs typeface="Calibri"/>
              </a:rPr>
              <a:t>sanitario, </a:t>
            </a:r>
            <a:r>
              <a:rPr sz="1300" spc="15" dirty="0">
                <a:solidFill>
                  <a:srgbClr val="585858"/>
                </a:solidFill>
                <a:latin typeface="Apex New PS Medium Proportional" charset="0"/>
                <a:cs typeface="Calibri"/>
              </a:rPr>
              <a:t>techo </a:t>
            </a:r>
            <a:r>
              <a:rPr sz="1300" spc="0" dirty="0">
                <a:solidFill>
                  <a:srgbClr val="585858"/>
                </a:solidFill>
                <a:latin typeface="Apex New PS Medium Proportional" charset="0"/>
                <a:cs typeface="Calibri"/>
              </a:rPr>
              <a:t>en</a:t>
            </a:r>
            <a:r>
              <a:rPr sz="1300" spc="300" dirty="0">
                <a:solidFill>
                  <a:srgbClr val="585858"/>
                </a:solidFill>
                <a:latin typeface="Apex New PS Medium Proportional" charset="0"/>
                <a:cs typeface="Calibri"/>
              </a:rPr>
              <a:t> </a:t>
            </a:r>
            <a:r>
              <a:rPr sz="1300" spc="25" dirty="0">
                <a:solidFill>
                  <a:srgbClr val="585858"/>
                </a:solidFill>
                <a:latin typeface="Apex New PS Medium Proportional" charset="0"/>
                <a:cs typeface="Calibri"/>
              </a:rPr>
              <a:t>almacenes </a:t>
            </a:r>
            <a:r>
              <a:rPr sz="1300" spc="0" dirty="0">
                <a:solidFill>
                  <a:srgbClr val="585858"/>
                </a:solidFill>
                <a:latin typeface="Apex New PS Medium Proportional" charset="0"/>
                <a:cs typeface="Calibri"/>
              </a:rPr>
              <a:t>DMA,  </a:t>
            </a:r>
            <a:r>
              <a:rPr sz="1300" spc="5" dirty="0">
                <a:solidFill>
                  <a:srgbClr val="585858"/>
                </a:solidFill>
                <a:latin typeface="Apex New PS Medium Proportional" charset="0"/>
                <a:cs typeface="Calibri"/>
              </a:rPr>
              <a:t>comedor</a:t>
            </a:r>
            <a:r>
              <a:rPr sz="1300" dirty="0">
                <a:solidFill>
                  <a:srgbClr val="585858"/>
                </a:solidFill>
                <a:latin typeface="Apex New PS Medium Proportional" charset="0"/>
                <a:cs typeface="Calibri"/>
              </a:rPr>
              <a:t>	</a:t>
            </a:r>
            <a:r>
              <a:rPr sz="1300" spc="15" dirty="0">
                <a:solidFill>
                  <a:srgbClr val="585858"/>
                </a:solidFill>
                <a:latin typeface="Apex New PS Medium Proportional" charset="0"/>
                <a:cs typeface="Calibri"/>
              </a:rPr>
              <a:t>para</a:t>
            </a:r>
            <a:r>
              <a:rPr sz="1300" dirty="0">
                <a:solidFill>
                  <a:srgbClr val="585858"/>
                </a:solidFill>
                <a:latin typeface="Apex New PS Medium Proportional" charset="0"/>
                <a:cs typeface="Calibri"/>
              </a:rPr>
              <a:t>	</a:t>
            </a:r>
            <a:r>
              <a:rPr sz="1300" spc="25" dirty="0">
                <a:solidFill>
                  <a:srgbClr val="585858"/>
                </a:solidFill>
                <a:latin typeface="Apex New PS Medium Proportional" charset="0"/>
                <a:cs typeface="Calibri"/>
              </a:rPr>
              <a:t>seguridad,</a:t>
            </a:r>
            <a:r>
              <a:rPr sz="1300" dirty="0">
                <a:solidFill>
                  <a:srgbClr val="585858"/>
                </a:solidFill>
                <a:latin typeface="Apex New PS Medium Proportional" charset="0"/>
                <a:cs typeface="Calibri"/>
              </a:rPr>
              <a:t>		</a:t>
            </a:r>
            <a:r>
              <a:rPr sz="1300" spc="25" dirty="0">
                <a:solidFill>
                  <a:srgbClr val="585858"/>
                </a:solidFill>
                <a:latin typeface="Apex New PS Medium Proportional" charset="0"/>
                <a:cs typeface="Calibri"/>
              </a:rPr>
              <a:t>puesto</a:t>
            </a:r>
            <a:r>
              <a:rPr sz="1300" dirty="0">
                <a:solidFill>
                  <a:srgbClr val="585858"/>
                </a:solidFill>
                <a:latin typeface="Apex New PS Medium Proportional" charset="0"/>
                <a:cs typeface="Calibri"/>
              </a:rPr>
              <a:t>		</a:t>
            </a:r>
            <a:r>
              <a:rPr sz="1300" spc="5" dirty="0">
                <a:solidFill>
                  <a:srgbClr val="585858"/>
                </a:solidFill>
                <a:latin typeface="Apex New PS Medium Proportional" charset="0"/>
                <a:cs typeface="Calibri"/>
              </a:rPr>
              <a:t>de  </a:t>
            </a:r>
            <a:r>
              <a:rPr sz="1300" spc="15" dirty="0">
                <a:solidFill>
                  <a:srgbClr val="585858"/>
                </a:solidFill>
                <a:latin typeface="Apex New PS Medium Proportional" charset="0"/>
                <a:cs typeface="Calibri"/>
              </a:rPr>
              <a:t>control </a:t>
            </a:r>
            <a:r>
              <a:rPr sz="1300" spc="25" dirty="0">
                <a:solidFill>
                  <a:srgbClr val="585858"/>
                </a:solidFill>
                <a:latin typeface="Apex New PS Medium Proportional" charset="0"/>
                <a:cs typeface="Calibri"/>
              </a:rPr>
              <a:t>plataforma </a:t>
            </a:r>
            <a:r>
              <a:rPr sz="1300" spc="30" dirty="0">
                <a:solidFill>
                  <a:srgbClr val="585858"/>
                </a:solidFill>
                <a:latin typeface="Apex New PS Medium Proportional" charset="0"/>
                <a:cs typeface="Calibri"/>
              </a:rPr>
              <a:t>sur </a:t>
            </a:r>
            <a:r>
              <a:rPr sz="1300" spc="55" dirty="0">
                <a:solidFill>
                  <a:srgbClr val="585858"/>
                </a:solidFill>
                <a:latin typeface="Apex New PS Medium Proportional" charset="0"/>
                <a:cs typeface="Calibri"/>
              </a:rPr>
              <a:t>y</a:t>
            </a:r>
            <a:r>
              <a:rPr sz="1300" spc="350" dirty="0">
                <a:solidFill>
                  <a:srgbClr val="585858"/>
                </a:solidFill>
                <a:latin typeface="Apex New PS Medium Proportional" charset="0"/>
                <a:cs typeface="Calibri"/>
              </a:rPr>
              <a:t> </a:t>
            </a:r>
            <a:r>
              <a:rPr sz="1300" spc="25" dirty="0">
                <a:solidFill>
                  <a:srgbClr val="585858"/>
                </a:solidFill>
                <a:latin typeface="Apex New PS Medium Proportional" charset="0"/>
                <a:cs typeface="Calibri"/>
              </a:rPr>
              <a:t>ventilación</a:t>
            </a:r>
            <a:r>
              <a:rPr sz="1300" spc="180" dirty="0">
                <a:solidFill>
                  <a:srgbClr val="585858"/>
                </a:solidFill>
                <a:latin typeface="Apex New PS Medium Proportional" charset="0"/>
                <a:cs typeface="Calibri"/>
              </a:rPr>
              <a:t> </a:t>
            </a:r>
            <a:r>
              <a:rPr sz="1300" spc="0" dirty="0">
                <a:solidFill>
                  <a:srgbClr val="585858"/>
                </a:solidFill>
                <a:latin typeface="Apex New PS Medium Proportional" charset="0"/>
                <a:cs typeface="Calibri"/>
              </a:rPr>
              <a:t>en </a:t>
            </a:r>
            <a:r>
              <a:rPr sz="1300" dirty="0">
                <a:solidFill>
                  <a:srgbClr val="585858"/>
                </a:solidFill>
                <a:latin typeface="Apex New PS Medium Proportional" charset="0"/>
                <a:cs typeface="Calibri"/>
              </a:rPr>
              <a:t> </a:t>
            </a:r>
            <a:r>
              <a:rPr sz="1300" spc="5" dirty="0">
                <a:solidFill>
                  <a:srgbClr val="585858"/>
                </a:solidFill>
                <a:latin typeface="Apex New PS Medium Proportional" charset="0"/>
                <a:cs typeface="Calibri"/>
              </a:rPr>
              <a:t>punto</a:t>
            </a:r>
            <a:r>
              <a:rPr sz="1300" spc="-35" dirty="0">
                <a:solidFill>
                  <a:srgbClr val="585858"/>
                </a:solidFill>
                <a:latin typeface="Apex New PS Medium Proportional" charset="0"/>
                <a:cs typeface="Calibri"/>
              </a:rPr>
              <a:t> </a:t>
            </a:r>
            <a:r>
              <a:rPr sz="1300" spc="10" dirty="0">
                <a:solidFill>
                  <a:srgbClr val="585858"/>
                </a:solidFill>
                <a:latin typeface="Apex New PS Medium Proportional" charset="0"/>
                <a:cs typeface="Calibri"/>
              </a:rPr>
              <a:t>de</a:t>
            </a:r>
            <a:r>
              <a:rPr sz="1300" spc="-35" dirty="0">
                <a:solidFill>
                  <a:srgbClr val="585858"/>
                </a:solidFill>
                <a:latin typeface="Apex New PS Medium Proportional" charset="0"/>
                <a:cs typeface="Calibri"/>
              </a:rPr>
              <a:t> </a:t>
            </a:r>
            <a:r>
              <a:rPr sz="1300" spc="25" dirty="0">
                <a:solidFill>
                  <a:srgbClr val="585858"/>
                </a:solidFill>
                <a:latin typeface="Apex New PS Medium Proportional" charset="0"/>
                <a:cs typeface="Calibri"/>
              </a:rPr>
              <a:t>acceso</a:t>
            </a:r>
            <a:r>
              <a:rPr sz="1300" spc="-35" dirty="0">
                <a:solidFill>
                  <a:srgbClr val="585858"/>
                </a:solidFill>
                <a:latin typeface="Apex New PS Medium Proportional" charset="0"/>
                <a:cs typeface="Calibri"/>
              </a:rPr>
              <a:t> </a:t>
            </a:r>
            <a:r>
              <a:rPr sz="1300" spc="10" dirty="0">
                <a:solidFill>
                  <a:srgbClr val="585858"/>
                </a:solidFill>
                <a:latin typeface="Apex New PS Medium Proportional" charset="0"/>
                <a:cs typeface="Calibri"/>
              </a:rPr>
              <a:t>de</a:t>
            </a:r>
            <a:r>
              <a:rPr sz="1300" spc="-35" dirty="0">
                <a:solidFill>
                  <a:srgbClr val="585858"/>
                </a:solidFill>
                <a:latin typeface="Apex New PS Medium Proportional" charset="0"/>
                <a:cs typeface="Calibri"/>
              </a:rPr>
              <a:t> </a:t>
            </a:r>
            <a:r>
              <a:rPr sz="1300" spc="25" dirty="0">
                <a:solidFill>
                  <a:srgbClr val="585858"/>
                </a:solidFill>
                <a:latin typeface="Apex New PS Medium Proportional" charset="0"/>
                <a:cs typeface="Calibri"/>
              </a:rPr>
              <a:t>seguridad</a:t>
            </a:r>
            <a:r>
              <a:rPr sz="1300" spc="-35" dirty="0">
                <a:solidFill>
                  <a:srgbClr val="585858"/>
                </a:solidFill>
                <a:latin typeface="Apex New PS Medium Proportional" charset="0"/>
                <a:cs typeface="Calibri"/>
              </a:rPr>
              <a:t> </a:t>
            </a:r>
            <a:r>
              <a:rPr sz="1300" spc="10" dirty="0">
                <a:solidFill>
                  <a:srgbClr val="585858"/>
                </a:solidFill>
                <a:latin typeface="Apex New PS Medium Proportional" charset="0"/>
                <a:cs typeface="Calibri"/>
              </a:rPr>
              <a:t>norte)</a:t>
            </a:r>
            <a:endParaRPr sz="1300" dirty="0">
              <a:latin typeface="Apex New PS Medium Proportional" charset="0"/>
              <a:cs typeface="Calibri"/>
            </a:endParaRPr>
          </a:p>
          <a:p>
            <a:pPr>
              <a:lnSpc>
                <a:spcPct val="100000"/>
              </a:lnSpc>
            </a:pPr>
            <a:endParaRPr sz="1500" dirty="0">
              <a:latin typeface="Apex New PS Medium Proportional" charset="0"/>
              <a:cs typeface="Times New Roman"/>
            </a:endParaRPr>
          </a:p>
          <a:p>
            <a:pPr marL="12700" marR="5080" algn="ctr">
              <a:lnSpc>
                <a:spcPct val="100000"/>
              </a:lnSpc>
              <a:spcBef>
                <a:spcPts val="1345"/>
              </a:spcBef>
            </a:pPr>
            <a:r>
              <a:rPr sz="1300" dirty="0">
                <a:solidFill>
                  <a:srgbClr val="585858"/>
                </a:solidFill>
                <a:latin typeface="Apex New PS Medium Proportional" charset="0"/>
                <a:cs typeface="Calibri"/>
              </a:rPr>
              <a:t>Mejora </a:t>
            </a:r>
            <a:r>
              <a:rPr sz="1300" spc="0" dirty="0">
                <a:solidFill>
                  <a:srgbClr val="585858"/>
                </a:solidFill>
                <a:latin typeface="Apex New PS Medium Proportional" charset="0"/>
                <a:cs typeface="Calibri"/>
              </a:rPr>
              <a:t>en </a:t>
            </a:r>
            <a:r>
              <a:rPr sz="1300" spc="25" dirty="0">
                <a:solidFill>
                  <a:srgbClr val="585858"/>
                </a:solidFill>
                <a:latin typeface="Apex New PS Medium Proportional" charset="0"/>
                <a:cs typeface="Calibri"/>
              </a:rPr>
              <a:t>el </a:t>
            </a:r>
            <a:r>
              <a:rPr sz="1300" spc="50" dirty="0">
                <a:solidFill>
                  <a:srgbClr val="585858"/>
                </a:solidFill>
                <a:latin typeface="Apex New PS Medium Proportional" charset="0"/>
                <a:cs typeface="Calibri"/>
              </a:rPr>
              <a:t>Sistema </a:t>
            </a:r>
            <a:r>
              <a:rPr sz="1300" spc="10" dirty="0">
                <a:solidFill>
                  <a:srgbClr val="585858"/>
                </a:solidFill>
                <a:latin typeface="Apex New PS Medium Proportional" charset="0"/>
                <a:cs typeface="Calibri"/>
              </a:rPr>
              <a:t>de </a:t>
            </a:r>
            <a:r>
              <a:rPr sz="1300" spc="25" dirty="0">
                <a:solidFill>
                  <a:srgbClr val="585858"/>
                </a:solidFill>
                <a:latin typeface="Apex New PS Medium Proportional" charset="0"/>
                <a:cs typeface="Calibri"/>
              </a:rPr>
              <a:t>Tratamiento </a:t>
            </a:r>
            <a:r>
              <a:rPr sz="1300" spc="10" dirty="0">
                <a:solidFill>
                  <a:srgbClr val="585858"/>
                </a:solidFill>
                <a:latin typeface="Apex New PS Medium Proportional" charset="0"/>
                <a:cs typeface="Calibri"/>
              </a:rPr>
              <a:t>de  </a:t>
            </a:r>
            <a:r>
              <a:rPr sz="1300" spc="50" dirty="0">
                <a:solidFill>
                  <a:srgbClr val="585858"/>
                </a:solidFill>
                <a:latin typeface="Apex New PS Medium Proportional" charset="0"/>
                <a:cs typeface="Calibri"/>
              </a:rPr>
              <a:t>Aguas</a:t>
            </a:r>
            <a:r>
              <a:rPr sz="1300" spc="-40" dirty="0">
                <a:solidFill>
                  <a:srgbClr val="585858"/>
                </a:solidFill>
                <a:latin typeface="Apex New PS Medium Proportional" charset="0"/>
                <a:cs typeface="Calibri"/>
              </a:rPr>
              <a:t> </a:t>
            </a:r>
            <a:r>
              <a:rPr sz="1300" spc="35" dirty="0">
                <a:solidFill>
                  <a:srgbClr val="585858"/>
                </a:solidFill>
                <a:latin typeface="Apex New PS Medium Proportional" charset="0"/>
                <a:cs typeface="Calibri"/>
              </a:rPr>
              <a:t>Residuales</a:t>
            </a:r>
            <a:endParaRPr sz="1300" dirty="0">
              <a:latin typeface="Apex New PS Medium Proportional" charset="0"/>
              <a:cs typeface="Calibri"/>
            </a:endParaRPr>
          </a:p>
        </p:txBody>
      </p:sp>
      <p:sp>
        <p:nvSpPr>
          <p:cNvPr id="55" name="object 17"/>
          <p:cNvSpPr/>
          <p:nvPr/>
        </p:nvSpPr>
        <p:spPr>
          <a:xfrm>
            <a:off x="7500205" y="3572738"/>
            <a:ext cx="3149600" cy="990600"/>
          </a:xfrm>
          <a:custGeom>
            <a:avLst/>
            <a:gdLst/>
            <a:ahLst/>
            <a:cxnLst/>
            <a:rect l="l" t="t" r="r" b="b"/>
            <a:pathLst>
              <a:path w="3149600" h="990600">
                <a:moveTo>
                  <a:pt x="3149600" y="927100"/>
                </a:moveTo>
                <a:lnTo>
                  <a:pt x="3144607" y="951820"/>
                </a:lnTo>
                <a:lnTo>
                  <a:pt x="3130994" y="972004"/>
                </a:lnTo>
                <a:lnTo>
                  <a:pt x="3110809" y="985610"/>
                </a:lnTo>
                <a:lnTo>
                  <a:pt x="3086100" y="990600"/>
                </a:lnTo>
                <a:lnTo>
                  <a:pt x="63500" y="990600"/>
                </a:lnTo>
                <a:lnTo>
                  <a:pt x="38779" y="985610"/>
                </a:lnTo>
                <a:lnTo>
                  <a:pt x="18595" y="972004"/>
                </a:lnTo>
                <a:lnTo>
                  <a:pt x="4989" y="951820"/>
                </a:lnTo>
                <a:lnTo>
                  <a:pt x="0" y="927100"/>
                </a:lnTo>
                <a:lnTo>
                  <a:pt x="0" y="63500"/>
                </a:lnTo>
                <a:lnTo>
                  <a:pt x="4989" y="38779"/>
                </a:lnTo>
                <a:lnTo>
                  <a:pt x="18595" y="18595"/>
                </a:lnTo>
                <a:lnTo>
                  <a:pt x="38779" y="4989"/>
                </a:lnTo>
                <a:lnTo>
                  <a:pt x="63500" y="0"/>
                </a:lnTo>
                <a:lnTo>
                  <a:pt x="3086100" y="0"/>
                </a:lnTo>
                <a:lnTo>
                  <a:pt x="3110809" y="4989"/>
                </a:lnTo>
                <a:lnTo>
                  <a:pt x="3130994" y="18595"/>
                </a:lnTo>
                <a:lnTo>
                  <a:pt x="3144607" y="38779"/>
                </a:lnTo>
                <a:lnTo>
                  <a:pt x="3149600" y="63500"/>
                </a:lnTo>
                <a:lnTo>
                  <a:pt x="3149600" y="927100"/>
                </a:lnTo>
                <a:close/>
              </a:path>
            </a:pathLst>
          </a:custGeom>
          <a:ln w="12700">
            <a:solidFill>
              <a:srgbClr val="29AAE0"/>
            </a:solidFill>
            <a:prstDash val="sysDash"/>
          </a:ln>
        </p:spPr>
        <p:txBody>
          <a:bodyPr wrap="square" lIns="0" tIns="0" rIns="0" bIns="0" rtlCol="0"/>
          <a:lstStyle/>
          <a:p>
            <a:endParaRPr/>
          </a:p>
        </p:txBody>
      </p:sp>
      <p:sp>
        <p:nvSpPr>
          <p:cNvPr id="56" name="object 18"/>
          <p:cNvSpPr/>
          <p:nvPr/>
        </p:nvSpPr>
        <p:spPr>
          <a:xfrm>
            <a:off x="2094222" y="4504085"/>
            <a:ext cx="3149600" cy="1075690"/>
          </a:xfrm>
          <a:custGeom>
            <a:avLst/>
            <a:gdLst/>
            <a:ahLst/>
            <a:cxnLst/>
            <a:rect l="l" t="t" r="r" b="b"/>
            <a:pathLst>
              <a:path w="3149600" h="1075689">
                <a:moveTo>
                  <a:pt x="3149600" y="933780"/>
                </a:moveTo>
                <a:lnTo>
                  <a:pt x="3144610" y="988856"/>
                </a:lnTo>
                <a:lnTo>
                  <a:pt x="3131004" y="1033835"/>
                </a:lnTo>
                <a:lnTo>
                  <a:pt x="3110820" y="1064162"/>
                </a:lnTo>
                <a:lnTo>
                  <a:pt x="3086100" y="1075283"/>
                </a:lnTo>
                <a:lnTo>
                  <a:pt x="63500" y="1075283"/>
                </a:lnTo>
                <a:lnTo>
                  <a:pt x="38779" y="1064162"/>
                </a:lnTo>
                <a:lnTo>
                  <a:pt x="18595" y="1033835"/>
                </a:lnTo>
                <a:lnTo>
                  <a:pt x="4989" y="988856"/>
                </a:lnTo>
                <a:lnTo>
                  <a:pt x="0" y="933780"/>
                </a:lnTo>
                <a:lnTo>
                  <a:pt x="0" y="141478"/>
                </a:lnTo>
                <a:lnTo>
                  <a:pt x="4989" y="86405"/>
                </a:lnTo>
                <a:lnTo>
                  <a:pt x="18595" y="41435"/>
                </a:lnTo>
                <a:lnTo>
                  <a:pt x="38779" y="11117"/>
                </a:lnTo>
                <a:lnTo>
                  <a:pt x="63500" y="0"/>
                </a:lnTo>
                <a:lnTo>
                  <a:pt x="3086100" y="0"/>
                </a:lnTo>
                <a:lnTo>
                  <a:pt x="3110820" y="11117"/>
                </a:lnTo>
                <a:lnTo>
                  <a:pt x="3131004" y="41435"/>
                </a:lnTo>
                <a:lnTo>
                  <a:pt x="3144610" y="86405"/>
                </a:lnTo>
                <a:lnTo>
                  <a:pt x="3149600" y="141478"/>
                </a:lnTo>
                <a:lnTo>
                  <a:pt x="3149600" y="933780"/>
                </a:lnTo>
                <a:close/>
              </a:path>
            </a:pathLst>
          </a:custGeom>
          <a:ln w="12699">
            <a:solidFill>
              <a:srgbClr val="29AAE0"/>
            </a:solidFill>
            <a:prstDash val="sysDash"/>
          </a:ln>
        </p:spPr>
        <p:txBody>
          <a:bodyPr wrap="square" lIns="0" tIns="0" rIns="0" bIns="0" rtlCol="0"/>
          <a:lstStyle/>
          <a:p>
            <a:endParaRPr/>
          </a:p>
        </p:txBody>
      </p:sp>
      <p:sp>
        <p:nvSpPr>
          <p:cNvPr id="57" name="object 19"/>
          <p:cNvSpPr/>
          <p:nvPr/>
        </p:nvSpPr>
        <p:spPr>
          <a:xfrm>
            <a:off x="2102549" y="5870829"/>
            <a:ext cx="3149600" cy="482600"/>
          </a:xfrm>
          <a:custGeom>
            <a:avLst/>
            <a:gdLst/>
            <a:ahLst/>
            <a:cxnLst/>
            <a:rect l="l" t="t" r="r" b="b"/>
            <a:pathLst>
              <a:path w="3149600" h="482600">
                <a:moveTo>
                  <a:pt x="3149600" y="419100"/>
                </a:moveTo>
                <a:lnTo>
                  <a:pt x="3144610" y="443820"/>
                </a:lnTo>
                <a:lnTo>
                  <a:pt x="3131004" y="464004"/>
                </a:lnTo>
                <a:lnTo>
                  <a:pt x="3110820" y="477610"/>
                </a:lnTo>
                <a:lnTo>
                  <a:pt x="3086100" y="482600"/>
                </a:lnTo>
                <a:lnTo>
                  <a:pt x="63500" y="482600"/>
                </a:lnTo>
                <a:lnTo>
                  <a:pt x="38779" y="477610"/>
                </a:lnTo>
                <a:lnTo>
                  <a:pt x="18595" y="464004"/>
                </a:lnTo>
                <a:lnTo>
                  <a:pt x="4989" y="443820"/>
                </a:lnTo>
                <a:lnTo>
                  <a:pt x="0" y="419100"/>
                </a:lnTo>
                <a:lnTo>
                  <a:pt x="0" y="63500"/>
                </a:lnTo>
                <a:lnTo>
                  <a:pt x="4989" y="38779"/>
                </a:lnTo>
                <a:lnTo>
                  <a:pt x="18595" y="18595"/>
                </a:lnTo>
                <a:lnTo>
                  <a:pt x="38779" y="4989"/>
                </a:lnTo>
                <a:lnTo>
                  <a:pt x="63500" y="0"/>
                </a:lnTo>
                <a:lnTo>
                  <a:pt x="3086100" y="0"/>
                </a:lnTo>
                <a:lnTo>
                  <a:pt x="3110820" y="4989"/>
                </a:lnTo>
                <a:lnTo>
                  <a:pt x="3131004" y="18595"/>
                </a:lnTo>
                <a:lnTo>
                  <a:pt x="3144610" y="38779"/>
                </a:lnTo>
                <a:lnTo>
                  <a:pt x="3149600" y="63500"/>
                </a:lnTo>
                <a:lnTo>
                  <a:pt x="3149600" y="419100"/>
                </a:lnTo>
                <a:close/>
              </a:path>
            </a:pathLst>
          </a:custGeom>
          <a:ln w="12700">
            <a:solidFill>
              <a:srgbClr val="29AAE0"/>
            </a:solidFill>
            <a:prstDash val="sysDash"/>
          </a:ln>
        </p:spPr>
        <p:txBody>
          <a:bodyPr wrap="square" lIns="0" tIns="0" rIns="0" bIns="0" rtlCol="0"/>
          <a:lstStyle/>
          <a:p>
            <a:endParaRPr/>
          </a:p>
        </p:txBody>
      </p:sp>
      <p:sp>
        <p:nvSpPr>
          <p:cNvPr id="58" name="object 20"/>
          <p:cNvSpPr/>
          <p:nvPr/>
        </p:nvSpPr>
        <p:spPr>
          <a:xfrm>
            <a:off x="2094222" y="6513097"/>
            <a:ext cx="3149600" cy="482600"/>
          </a:xfrm>
          <a:custGeom>
            <a:avLst/>
            <a:gdLst/>
            <a:ahLst/>
            <a:cxnLst/>
            <a:rect l="l" t="t" r="r" b="b"/>
            <a:pathLst>
              <a:path w="3149600" h="482600">
                <a:moveTo>
                  <a:pt x="3149600" y="419100"/>
                </a:moveTo>
                <a:lnTo>
                  <a:pt x="3144610" y="443820"/>
                </a:lnTo>
                <a:lnTo>
                  <a:pt x="3131004" y="464004"/>
                </a:lnTo>
                <a:lnTo>
                  <a:pt x="3110820" y="477610"/>
                </a:lnTo>
                <a:lnTo>
                  <a:pt x="3086100" y="482600"/>
                </a:lnTo>
                <a:lnTo>
                  <a:pt x="63500" y="482600"/>
                </a:lnTo>
                <a:lnTo>
                  <a:pt x="38779" y="477610"/>
                </a:lnTo>
                <a:lnTo>
                  <a:pt x="18595" y="464004"/>
                </a:lnTo>
                <a:lnTo>
                  <a:pt x="4989" y="443820"/>
                </a:lnTo>
                <a:lnTo>
                  <a:pt x="0" y="419100"/>
                </a:lnTo>
                <a:lnTo>
                  <a:pt x="0" y="63500"/>
                </a:lnTo>
                <a:lnTo>
                  <a:pt x="4989" y="38779"/>
                </a:lnTo>
                <a:lnTo>
                  <a:pt x="18595" y="18595"/>
                </a:lnTo>
                <a:lnTo>
                  <a:pt x="38779" y="4989"/>
                </a:lnTo>
                <a:lnTo>
                  <a:pt x="63500" y="0"/>
                </a:lnTo>
                <a:lnTo>
                  <a:pt x="3086100" y="0"/>
                </a:lnTo>
                <a:lnTo>
                  <a:pt x="3110820" y="4989"/>
                </a:lnTo>
                <a:lnTo>
                  <a:pt x="3131004" y="18595"/>
                </a:lnTo>
                <a:lnTo>
                  <a:pt x="3144610" y="38779"/>
                </a:lnTo>
                <a:lnTo>
                  <a:pt x="3149600" y="63500"/>
                </a:lnTo>
                <a:lnTo>
                  <a:pt x="3149600" y="419100"/>
                </a:lnTo>
                <a:close/>
              </a:path>
            </a:pathLst>
          </a:custGeom>
          <a:ln w="12700">
            <a:solidFill>
              <a:srgbClr val="29AAE0"/>
            </a:solidFill>
            <a:prstDash val="sysDash"/>
          </a:ln>
        </p:spPr>
        <p:txBody>
          <a:bodyPr wrap="square" lIns="0" tIns="0" rIns="0" bIns="0" rtlCol="0"/>
          <a:lstStyle/>
          <a:p>
            <a:endParaRPr/>
          </a:p>
        </p:txBody>
      </p:sp>
      <p:sp>
        <p:nvSpPr>
          <p:cNvPr id="59" name="object 21"/>
          <p:cNvSpPr/>
          <p:nvPr/>
        </p:nvSpPr>
        <p:spPr>
          <a:xfrm>
            <a:off x="2094222" y="7198920"/>
            <a:ext cx="3149600" cy="828040"/>
          </a:xfrm>
          <a:custGeom>
            <a:avLst/>
            <a:gdLst/>
            <a:ahLst/>
            <a:cxnLst/>
            <a:rect l="l" t="t" r="r" b="b"/>
            <a:pathLst>
              <a:path w="3149600" h="828040">
                <a:moveTo>
                  <a:pt x="3149600" y="718731"/>
                </a:moveTo>
                <a:lnTo>
                  <a:pt x="3144610" y="761121"/>
                </a:lnTo>
                <a:lnTo>
                  <a:pt x="3131004" y="795737"/>
                </a:lnTo>
                <a:lnTo>
                  <a:pt x="3110820" y="819075"/>
                </a:lnTo>
                <a:lnTo>
                  <a:pt x="3086100" y="827633"/>
                </a:lnTo>
                <a:lnTo>
                  <a:pt x="63500" y="827633"/>
                </a:lnTo>
                <a:lnTo>
                  <a:pt x="38779" y="819075"/>
                </a:lnTo>
                <a:lnTo>
                  <a:pt x="18595" y="795737"/>
                </a:lnTo>
                <a:lnTo>
                  <a:pt x="4989" y="761121"/>
                </a:lnTo>
                <a:lnTo>
                  <a:pt x="0" y="718731"/>
                </a:lnTo>
                <a:lnTo>
                  <a:pt x="0" y="108902"/>
                </a:lnTo>
                <a:lnTo>
                  <a:pt x="4989" y="66511"/>
                </a:lnTo>
                <a:lnTo>
                  <a:pt x="18595" y="31896"/>
                </a:lnTo>
                <a:lnTo>
                  <a:pt x="38779" y="8557"/>
                </a:lnTo>
                <a:lnTo>
                  <a:pt x="63500" y="0"/>
                </a:lnTo>
                <a:lnTo>
                  <a:pt x="3086100" y="0"/>
                </a:lnTo>
                <a:lnTo>
                  <a:pt x="3110820" y="8557"/>
                </a:lnTo>
                <a:lnTo>
                  <a:pt x="3131004" y="31896"/>
                </a:lnTo>
                <a:lnTo>
                  <a:pt x="3144610" y="66511"/>
                </a:lnTo>
                <a:lnTo>
                  <a:pt x="3149600" y="108902"/>
                </a:lnTo>
                <a:lnTo>
                  <a:pt x="3149600" y="718731"/>
                </a:lnTo>
                <a:close/>
              </a:path>
            </a:pathLst>
          </a:custGeom>
          <a:ln w="12700">
            <a:solidFill>
              <a:srgbClr val="29AAE0"/>
            </a:solidFill>
            <a:prstDash val="sysDash"/>
          </a:ln>
        </p:spPr>
        <p:txBody>
          <a:bodyPr wrap="square" lIns="0" tIns="0" rIns="0" bIns="0" rtlCol="0"/>
          <a:lstStyle/>
          <a:p>
            <a:endParaRPr/>
          </a:p>
        </p:txBody>
      </p:sp>
      <p:sp>
        <p:nvSpPr>
          <p:cNvPr id="62" name="object 24"/>
          <p:cNvSpPr/>
          <p:nvPr/>
        </p:nvSpPr>
        <p:spPr>
          <a:xfrm>
            <a:off x="5140554" y="5832818"/>
            <a:ext cx="85725" cy="57150"/>
          </a:xfrm>
          <a:custGeom>
            <a:avLst/>
            <a:gdLst/>
            <a:ahLst/>
            <a:cxnLst/>
            <a:rect l="l" t="t" r="r" b="b"/>
            <a:pathLst>
              <a:path w="85725" h="57150">
                <a:moveTo>
                  <a:pt x="12039" y="0"/>
                </a:moveTo>
                <a:lnTo>
                  <a:pt x="9359" y="4406"/>
                </a:lnTo>
                <a:lnTo>
                  <a:pt x="6997" y="9855"/>
                </a:lnTo>
                <a:lnTo>
                  <a:pt x="6781" y="10350"/>
                </a:lnTo>
                <a:lnTo>
                  <a:pt x="6553" y="10820"/>
                </a:lnTo>
                <a:lnTo>
                  <a:pt x="5283" y="13970"/>
                </a:lnTo>
                <a:lnTo>
                  <a:pt x="5143" y="14427"/>
                </a:lnTo>
                <a:lnTo>
                  <a:pt x="4175" y="17022"/>
                </a:lnTo>
                <a:lnTo>
                  <a:pt x="3174" y="19900"/>
                </a:lnTo>
                <a:lnTo>
                  <a:pt x="2959" y="20637"/>
                </a:lnTo>
                <a:lnTo>
                  <a:pt x="2806" y="21018"/>
                </a:lnTo>
                <a:lnTo>
                  <a:pt x="2590" y="21742"/>
                </a:lnTo>
                <a:lnTo>
                  <a:pt x="2108" y="23152"/>
                </a:lnTo>
                <a:lnTo>
                  <a:pt x="2070" y="23355"/>
                </a:lnTo>
                <a:lnTo>
                  <a:pt x="1168" y="26200"/>
                </a:lnTo>
                <a:lnTo>
                  <a:pt x="0" y="30226"/>
                </a:lnTo>
                <a:lnTo>
                  <a:pt x="117" y="31559"/>
                </a:lnTo>
                <a:lnTo>
                  <a:pt x="406" y="32702"/>
                </a:lnTo>
                <a:lnTo>
                  <a:pt x="52346" y="52858"/>
                </a:lnTo>
                <a:lnTo>
                  <a:pt x="74587" y="56565"/>
                </a:lnTo>
                <a:lnTo>
                  <a:pt x="76060" y="56388"/>
                </a:lnTo>
                <a:lnTo>
                  <a:pt x="80100" y="53637"/>
                </a:lnTo>
                <a:lnTo>
                  <a:pt x="83323" y="47459"/>
                </a:lnTo>
                <a:lnTo>
                  <a:pt x="85152" y="39539"/>
                </a:lnTo>
                <a:lnTo>
                  <a:pt x="85013" y="31559"/>
                </a:lnTo>
                <a:lnTo>
                  <a:pt x="52128" y="17022"/>
                </a:lnTo>
                <a:lnTo>
                  <a:pt x="35880" y="9501"/>
                </a:lnTo>
                <a:lnTo>
                  <a:pt x="19824" y="1524"/>
                </a:lnTo>
                <a:lnTo>
                  <a:pt x="17322" y="800"/>
                </a:lnTo>
                <a:lnTo>
                  <a:pt x="15430" y="355"/>
                </a:lnTo>
                <a:lnTo>
                  <a:pt x="12039" y="0"/>
                </a:lnTo>
                <a:close/>
              </a:path>
              <a:path w="85725" h="57150">
                <a:moveTo>
                  <a:pt x="6972" y="9829"/>
                </a:moveTo>
                <a:close/>
              </a:path>
            </a:pathLst>
          </a:custGeom>
          <a:solidFill>
            <a:srgbClr val="1F487C"/>
          </a:solidFill>
        </p:spPr>
        <p:txBody>
          <a:bodyPr wrap="square" lIns="0" tIns="0" rIns="0" bIns="0" rtlCol="0"/>
          <a:lstStyle/>
          <a:p>
            <a:endParaRPr/>
          </a:p>
        </p:txBody>
      </p:sp>
      <p:sp>
        <p:nvSpPr>
          <p:cNvPr id="63" name="object 25"/>
          <p:cNvSpPr/>
          <p:nvPr/>
        </p:nvSpPr>
        <p:spPr>
          <a:xfrm>
            <a:off x="5024184" y="5750785"/>
            <a:ext cx="455930" cy="159385"/>
          </a:xfrm>
          <a:custGeom>
            <a:avLst/>
            <a:gdLst/>
            <a:ahLst/>
            <a:cxnLst/>
            <a:rect l="l" t="t" r="r" b="b"/>
            <a:pathLst>
              <a:path w="455929" h="159385">
                <a:moveTo>
                  <a:pt x="414612" y="116408"/>
                </a:moveTo>
                <a:lnTo>
                  <a:pt x="263349" y="116408"/>
                </a:lnTo>
                <a:lnTo>
                  <a:pt x="264657" y="116763"/>
                </a:lnTo>
                <a:lnTo>
                  <a:pt x="271452" y="118313"/>
                </a:lnTo>
                <a:lnTo>
                  <a:pt x="287301" y="121602"/>
                </a:lnTo>
                <a:lnTo>
                  <a:pt x="363362" y="131064"/>
                </a:lnTo>
                <a:lnTo>
                  <a:pt x="381666" y="139674"/>
                </a:lnTo>
                <a:lnTo>
                  <a:pt x="401339" y="147974"/>
                </a:lnTo>
                <a:lnTo>
                  <a:pt x="419610" y="154834"/>
                </a:lnTo>
                <a:lnTo>
                  <a:pt x="433707" y="159131"/>
                </a:lnTo>
                <a:lnTo>
                  <a:pt x="439571" y="157458"/>
                </a:lnTo>
                <a:lnTo>
                  <a:pt x="407037" y="131876"/>
                </a:lnTo>
                <a:lnTo>
                  <a:pt x="402566" y="130365"/>
                </a:lnTo>
                <a:lnTo>
                  <a:pt x="414612" y="116408"/>
                </a:lnTo>
                <a:close/>
              </a:path>
              <a:path w="455929" h="159385">
                <a:moveTo>
                  <a:pt x="66944" y="0"/>
                </a:moveTo>
                <a:lnTo>
                  <a:pt x="32346" y="1715"/>
                </a:lnTo>
                <a:lnTo>
                  <a:pt x="7060" y="13028"/>
                </a:lnTo>
                <a:lnTo>
                  <a:pt x="0" y="28901"/>
                </a:lnTo>
                <a:lnTo>
                  <a:pt x="20081" y="44297"/>
                </a:lnTo>
                <a:lnTo>
                  <a:pt x="74283" y="63241"/>
                </a:lnTo>
                <a:lnTo>
                  <a:pt x="125656" y="79527"/>
                </a:lnTo>
                <a:lnTo>
                  <a:pt x="133390" y="81597"/>
                </a:lnTo>
                <a:lnTo>
                  <a:pt x="167179" y="96992"/>
                </a:lnTo>
                <a:lnTo>
                  <a:pt x="203954" y="113234"/>
                </a:lnTo>
                <a:lnTo>
                  <a:pt x="240925" y="129069"/>
                </a:lnTo>
                <a:lnTo>
                  <a:pt x="282485" y="145717"/>
                </a:lnTo>
                <a:lnTo>
                  <a:pt x="312252" y="150576"/>
                </a:lnTo>
                <a:lnTo>
                  <a:pt x="305367" y="142976"/>
                </a:lnTo>
                <a:lnTo>
                  <a:pt x="286986" y="130528"/>
                </a:lnTo>
                <a:lnTo>
                  <a:pt x="263349" y="116408"/>
                </a:lnTo>
                <a:lnTo>
                  <a:pt x="414612" y="116408"/>
                </a:lnTo>
                <a:lnTo>
                  <a:pt x="437080" y="90373"/>
                </a:lnTo>
                <a:lnTo>
                  <a:pt x="367616" y="90373"/>
                </a:lnTo>
                <a:lnTo>
                  <a:pt x="342071" y="86163"/>
                </a:lnTo>
                <a:lnTo>
                  <a:pt x="287852" y="70431"/>
                </a:lnTo>
                <a:lnTo>
                  <a:pt x="94505" y="7961"/>
                </a:lnTo>
                <a:lnTo>
                  <a:pt x="66944" y="0"/>
                </a:lnTo>
                <a:close/>
              </a:path>
              <a:path w="455929" h="159385">
                <a:moveTo>
                  <a:pt x="429833" y="60706"/>
                </a:moveTo>
                <a:lnTo>
                  <a:pt x="418008" y="62701"/>
                </a:lnTo>
                <a:lnTo>
                  <a:pt x="401354" y="70881"/>
                </a:lnTo>
                <a:lnTo>
                  <a:pt x="383385" y="81390"/>
                </a:lnTo>
                <a:lnTo>
                  <a:pt x="367616" y="90373"/>
                </a:lnTo>
                <a:lnTo>
                  <a:pt x="437080" y="90373"/>
                </a:lnTo>
                <a:lnTo>
                  <a:pt x="455525" y="68999"/>
                </a:lnTo>
                <a:lnTo>
                  <a:pt x="446852" y="65997"/>
                </a:lnTo>
                <a:lnTo>
                  <a:pt x="441284" y="64133"/>
                </a:lnTo>
                <a:lnTo>
                  <a:pt x="436414" y="62628"/>
                </a:lnTo>
                <a:lnTo>
                  <a:pt x="429833" y="60706"/>
                </a:lnTo>
                <a:close/>
              </a:path>
            </a:pathLst>
          </a:custGeom>
          <a:solidFill>
            <a:srgbClr val="1F487C"/>
          </a:solidFill>
        </p:spPr>
        <p:txBody>
          <a:bodyPr wrap="square" lIns="0" tIns="0" rIns="0" bIns="0" rtlCol="0"/>
          <a:lstStyle/>
          <a:p>
            <a:endParaRPr/>
          </a:p>
        </p:txBody>
      </p:sp>
      <p:sp>
        <p:nvSpPr>
          <p:cNvPr id="64" name="object 26"/>
          <p:cNvSpPr/>
          <p:nvPr/>
        </p:nvSpPr>
        <p:spPr>
          <a:xfrm>
            <a:off x="2171725" y="4516012"/>
            <a:ext cx="85725" cy="57150"/>
          </a:xfrm>
          <a:custGeom>
            <a:avLst/>
            <a:gdLst/>
            <a:ahLst/>
            <a:cxnLst/>
            <a:rect l="l" t="t" r="r" b="b"/>
            <a:pathLst>
              <a:path w="85725" h="57150">
                <a:moveTo>
                  <a:pt x="73107" y="0"/>
                </a:moveTo>
                <a:lnTo>
                  <a:pt x="69716" y="355"/>
                </a:lnTo>
                <a:lnTo>
                  <a:pt x="67824" y="800"/>
                </a:lnTo>
                <a:lnTo>
                  <a:pt x="65322" y="1524"/>
                </a:lnTo>
                <a:lnTo>
                  <a:pt x="49266" y="9499"/>
                </a:lnTo>
                <a:lnTo>
                  <a:pt x="33018" y="17018"/>
                </a:lnTo>
                <a:lnTo>
                  <a:pt x="133" y="31559"/>
                </a:lnTo>
                <a:lnTo>
                  <a:pt x="0" y="39532"/>
                </a:lnTo>
                <a:lnTo>
                  <a:pt x="1828" y="47448"/>
                </a:lnTo>
                <a:lnTo>
                  <a:pt x="5048" y="53624"/>
                </a:lnTo>
                <a:lnTo>
                  <a:pt x="9086" y="56375"/>
                </a:lnTo>
                <a:lnTo>
                  <a:pt x="10572" y="56553"/>
                </a:lnTo>
                <a:lnTo>
                  <a:pt x="13557" y="56273"/>
                </a:lnTo>
                <a:lnTo>
                  <a:pt x="65852" y="45407"/>
                </a:lnTo>
                <a:lnTo>
                  <a:pt x="85147" y="30226"/>
                </a:lnTo>
                <a:lnTo>
                  <a:pt x="84004" y="26200"/>
                </a:lnTo>
                <a:lnTo>
                  <a:pt x="83077" y="23355"/>
                </a:lnTo>
                <a:lnTo>
                  <a:pt x="83038" y="23152"/>
                </a:lnTo>
                <a:lnTo>
                  <a:pt x="82340" y="21018"/>
                </a:lnTo>
                <a:lnTo>
                  <a:pt x="82315" y="20878"/>
                </a:lnTo>
                <a:lnTo>
                  <a:pt x="81489" y="18440"/>
                </a:lnTo>
                <a:lnTo>
                  <a:pt x="80498" y="15659"/>
                </a:lnTo>
                <a:lnTo>
                  <a:pt x="80003" y="14414"/>
                </a:lnTo>
                <a:lnTo>
                  <a:pt x="79711" y="13550"/>
                </a:lnTo>
                <a:lnTo>
                  <a:pt x="79013" y="11823"/>
                </a:lnTo>
                <a:lnTo>
                  <a:pt x="78169" y="9829"/>
                </a:lnTo>
                <a:lnTo>
                  <a:pt x="75787" y="4406"/>
                </a:lnTo>
                <a:lnTo>
                  <a:pt x="73107" y="0"/>
                </a:lnTo>
                <a:close/>
              </a:path>
            </a:pathLst>
          </a:custGeom>
          <a:solidFill>
            <a:srgbClr val="1F487C"/>
          </a:solidFill>
        </p:spPr>
        <p:txBody>
          <a:bodyPr wrap="square" lIns="0" tIns="0" rIns="0" bIns="0" rtlCol="0"/>
          <a:lstStyle/>
          <a:p>
            <a:endParaRPr/>
          </a:p>
        </p:txBody>
      </p:sp>
      <p:sp>
        <p:nvSpPr>
          <p:cNvPr id="65" name="object 27"/>
          <p:cNvSpPr/>
          <p:nvPr/>
        </p:nvSpPr>
        <p:spPr>
          <a:xfrm>
            <a:off x="1917741" y="4433966"/>
            <a:ext cx="455930" cy="159385"/>
          </a:xfrm>
          <a:custGeom>
            <a:avLst/>
            <a:gdLst/>
            <a:ahLst/>
            <a:cxnLst/>
            <a:rect l="l" t="t" r="r" b="b"/>
            <a:pathLst>
              <a:path w="455930" h="159385">
                <a:moveTo>
                  <a:pt x="25692" y="60718"/>
                </a:moveTo>
                <a:lnTo>
                  <a:pt x="19111" y="62634"/>
                </a:lnTo>
                <a:lnTo>
                  <a:pt x="14241" y="64136"/>
                </a:lnTo>
                <a:lnTo>
                  <a:pt x="8673" y="66003"/>
                </a:lnTo>
                <a:lnTo>
                  <a:pt x="0" y="69011"/>
                </a:lnTo>
                <a:lnTo>
                  <a:pt x="52959" y="130378"/>
                </a:lnTo>
                <a:lnTo>
                  <a:pt x="48463" y="131876"/>
                </a:lnTo>
                <a:lnTo>
                  <a:pt x="38543" y="138110"/>
                </a:lnTo>
                <a:lnTo>
                  <a:pt x="24607" y="148551"/>
                </a:lnTo>
                <a:lnTo>
                  <a:pt x="15932" y="157469"/>
                </a:lnTo>
                <a:lnTo>
                  <a:pt x="21793" y="159131"/>
                </a:lnTo>
                <a:lnTo>
                  <a:pt x="35902" y="154835"/>
                </a:lnTo>
                <a:lnTo>
                  <a:pt x="54175" y="147975"/>
                </a:lnTo>
                <a:lnTo>
                  <a:pt x="73842" y="139680"/>
                </a:lnTo>
                <a:lnTo>
                  <a:pt x="92138" y="131076"/>
                </a:lnTo>
                <a:lnTo>
                  <a:pt x="168198" y="121615"/>
                </a:lnTo>
                <a:lnTo>
                  <a:pt x="184048" y="118300"/>
                </a:lnTo>
                <a:lnTo>
                  <a:pt x="190842" y="116763"/>
                </a:lnTo>
                <a:lnTo>
                  <a:pt x="192176" y="116420"/>
                </a:lnTo>
                <a:lnTo>
                  <a:pt x="244140" y="116420"/>
                </a:lnTo>
                <a:lnTo>
                  <a:pt x="251571" y="113237"/>
                </a:lnTo>
                <a:lnTo>
                  <a:pt x="288346" y="96998"/>
                </a:lnTo>
                <a:lnTo>
                  <a:pt x="302866" y="90385"/>
                </a:lnTo>
                <a:lnTo>
                  <a:pt x="87896" y="90385"/>
                </a:lnTo>
                <a:lnTo>
                  <a:pt x="72124" y="81390"/>
                </a:lnTo>
                <a:lnTo>
                  <a:pt x="54160" y="70880"/>
                </a:lnTo>
                <a:lnTo>
                  <a:pt x="37513" y="62705"/>
                </a:lnTo>
                <a:lnTo>
                  <a:pt x="25692" y="60718"/>
                </a:lnTo>
                <a:close/>
              </a:path>
              <a:path w="455930" h="159385">
                <a:moveTo>
                  <a:pt x="244140" y="116420"/>
                </a:moveTo>
                <a:lnTo>
                  <a:pt x="192176" y="116420"/>
                </a:lnTo>
                <a:lnTo>
                  <a:pt x="168536" y="130535"/>
                </a:lnTo>
                <a:lnTo>
                  <a:pt x="150148" y="142982"/>
                </a:lnTo>
                <a:lnTo>
                  <a:pt x="143263" y="150582"/>
                </a:lnTo>
                <a:lnTo>
                  <a:pt x="154127" y="150152"/>
                </a:lnTo>
                <a:lnTo>
                  <a:pt x="214600" y="129075"/>
                </a:lnTo>
                <a:lnTo>
                  <a:pt x="244140" y="116420"/>
                </a:lnTo>
                <a:close/>
              </a:path>
              <a:path w="455930" h="159385">
                <a:moveTo>
                  <a:pt x="388556" y="0"/>
                </a:moveTo>
                <a:lnTo>
                  <a:pt x="360997" y="7966"/>
                </a:lnTo>
                <a:lnTo>
                  <a:pt x="167663" y="70437"/>
                </a:lnTo>
                <a:lnTo>
                  <a:pt x="113445" y="86171"/>
                </a:lnTo>
                <a:lnTo>
                  <a:pt x="87896" y="90385"/>
                </a:lnTo>
                <a:lnTo>
                  <a:pt x="302866" y="90385"/>
                </a:lnTo>
                <a:lnTo>
                  <a:pt x="322135" y="81610"/>
                </a:lnTo>
                <a:lnTo>
                  <a:pt x="329869" y="79540"/>
                </a:lnTo>
                <a:lnTo>
                  <a:pt x="381230" y="63238"/>
                </a:lnTo>
                <a:lnTo>
                  <a:pt x="435419" y="44297"/>
                </a:lnTo>
                <a:lnTo>
                  <a:pt x="455514" y="28905"/>
                </a:lnTo>
                <a:lnTo>
                  <a:pt x="448459" y="13028"/>
                </a:lnTo>
                <a:lnTo>
                  <a:pt x="423167" y="1711"/>
                </a:lnTo>
                <a:lnTo>
                  <a:pt x="388556" y="0"/>
                </a:lnTo>
                <a:close/>
              </a:path>
            </a:pathLst>
          </a:custGeom>
          <a:solidFill>
            <a:srgbClr val="1F487C"/>
          </a:solidFill>
        </p:spPr>
        <p:txBody>
          <a:bodyPr wrap="square" lIns="0" tIns="0" rIns="0" bIns="0" rtlCol="0"/>
          <a:lstStyle/>
          <a:p>
            <a:endParaRPr/>
          </a:p>
        </p:txBody>
      </p:sp>
      <p:sp>
        <p:nvSpPr>
          <p:cNvPr id="66" name="object 28"/>
          <p:cNvSpPr/>
          <p:nvPr/>
        </p:nvSpPr>
        <p:spPr>
          <a:xfrm>
            <a:off x="5104017" y="7222005"/>
            <a:ext cx="85725" cy="57150"/>
          </a:xfrm>
          <a:custGeom>
            <a:avLst/>
            <a:gdLst/>
            <a:ahLst/>
            <a:cxnLst/>
            <a:rect l="l" t="t" r="r" b="b"/>
            <a:pathLst>
              <a:path w="85725" h="57150">
                <a:moveTo>
                  <a:pt x="12039" y="0"/>
                </a:moveTo>
                <a:lnTo>
                  <a:pt x="9359" y="4394"/>
                </a:lnTo>
                <a:lnTo>
                  <a:pt x="6972" y="9842"/>
                </a:lnTo>
                <a:lnTo>
                  <a:pt x="5613" y="13119"/>
                </a:lnTo>
                <a:lnTo>
                  <a:pt x="5460" y="13550"/>
                </a:lnTo>
                <a:lnTo>
                  <a:pt x="5283" y="13970"/>
                </a:lnTo>
                <a:lnTo>
                  <a:pt x="5143" y="14414"/>
                </a:lnTo>
                <a:lnTo>
                  <a:pt x="4648" y="15671"/>
                </a:lnTo>
                <a:lnTo>
                  <a:pt x="3695" y="18351"/>
                </a:lnTo>
                <a:lnTo>
                  <a:pt x="3403" y="19202"/>
                </a:lnTo>
                <a:lnTo>
                  <a:pt x="2933" y="20612"/>
                </a:lnTo>
                <a:lnTo>
                  <a:pt x="2908" y="20751"/>
                </a:lnTo>
                <a:lnTo>
                  <a:pt x="2565" y="21729"/>
                </a:lnTo>
                <a:lnTo>
                  <a:pt x="2108" y="23164"/>
                </a:lnTo>
                <a:lnTo>
                  <a:pt x="2070" y="23342"/>
                </a:lnTo>
                <a:lnTo>
                  <a:pt x="1168" y="26187"/>
                </a:lnTo>
                <a:lnTo>
                  <a:pt x="0" y="30213"/>
                </a:lnTo>
                <a:lnTo>
                  <a:pt x="34755" y="49047"/>
                </a:lnTo>
                <a:lnTo>
                  <a:pt x="74574" y="56553"/>
                </a:lnTo>
                <a:lnTo>
                  <a:pt x="76060" y="56375"/>
                </a:lnTo>
                <a:lnTo>
                  <a:pt x="80100" y="53626"/>
                </a:lnTo>
                <a:lnTo>
                  <a:pt x="83323" y="47451"/>
                </a:lnTo>
                <a:lnTo>
                  <a:pt x="85152" y="39532"/>
                </a:lnTo>
                <a:lnTo>
                  <a:pt x="85013" y="31546"/>
                </a:lnTo>
                <a:lnTo>
                  <a:pt x="52128" y="17025"/>
                </a:lnTo>
                <a:lnTo>
                  <a:pt x="35880" y="9506"/>
                </a:lnTo>
                <a:lnTo>
                  <a:pt x="19824" y="1524"/>
                </a:lnTo>
                <a:lnTo>
                  <a:pt x="17322" y="800"/>
                </a:lnTo>
                <a:lnTo>
                  <a:pt x="15430" y="342"/>
                </a:lnTo>
                <a:lnTo>
                  <a:pt x="12039" y="0"/>
                </a:lnTo>
                <a:close/>
              </a:path>
              <a:path w="85725" h="57150">
                <a:moveTo>
                  <a:pt x="6972" y="9829"/>
                </a:moveTo>
                <a:close/>
              </a:path>
            </a:pathLst>
          </a:custGeom>
          <a:solidFill>
            <a:srgbClr val="1F487C"/>
          </a:solidFill>
        </p:spPr>
        <p:txBody>
          <a:bodyPr wrap="square" lIns="0" tIns="0" rIns="0" bIns="0" rtlCol="0"/>
          <a:lstStyle/>
          <a:p>
            <a:endParaRPr/>
          </a:p>
        </p:txBody>
      </p:sp>
      <p:sp>
        <p:nvSpPr>
          <p:cNvPr id="67" name="object 29"/>
          <p:cNvSpPr/>
          <p:nvPr/>
        </p:nvSpPr>
        <p:spPr>
          <a:xfrm>
            <a:off x="4987636" y="7139947"/>
            <a:ext cx="455930" cy="159385"/>
          </a:xfrm>
          <a:custGeom>
            <a:avLst/>
            <a:gdLst/>
            <a:ahLst/>
            <a:cxnLst/>
            <a:rect l="l" t="t" r="r" b="b"/>
            <a:pathLst>
              <a:path w="455929" h="159384">
                <a:moveTo>
                  <a:pt x="414592" y="116433"/>
                </a:moveTo>
                <a:lnTo>
                  <a:pt x="263360" y="116433"/>
                </a:lnTo>
                <a:lnTo>
                  <a:pt x="264668" y="116789"/>
                </a:lnTo>
                <a:lnTo>
                  <a:pt x="271462" y="118325"/>
                </a:lnTo>
                <a:lnTo>
                  <a:pt x="287312" y="121627"/>
                </a:lnTo>
                <a:lnTo>
                  <a:pt x="363372" y="131089"/>
                </a:lnTo>
                <a:lnTo>
                  <a:pt x="381674" y="139698"/>
                </a:lnTo>
                <a:lnTo>
                  <a:pt x="401341" y="147993"/>
                </a:lnTo>
                <a:lnTo>
                  <a:pt x="419610" y="154849"/>
                </a:lnTo>
                <a:lnTo>
                  <a:pt x="433718" y="159143"/>
                </a:lnTo>
                <a:lnTo>
                  <a:pt x="439582" y="157473"/>
                </a:lnTo>
                <a:lnTo>
                  <a:pt x="407048" y="131889"/>
                </a:lnTo>
                <a:lnTo>
                  <a:pt x="404050" y="130898"/>
                </a:lnTo>
                <a:lnTo>
                  <a:pt x="402552" y="130378"/>
                </a:lnTo>
                <a:lnTo>
                  <a:pt x="414592" y="116433"/>
                </a:lnTo>
                <a:close/>
              </a:path>
              <a:path w="455929" h="159384">
                <a:moveTo>
                  <a:pt x="66954" y="0"/>
                </a:moveTo>
                <a:lnTo>
                  <a:pt x="32354" y="1721"/>
                </a:lnTo>
                <a:lnTo>
                  <a:pt x="7061" y="13044"/>
                </a:lnTo>
                <a:lnTo>
                  <a:pt x="0" y="28923"/>
                </a:lnTo>
                <a:lnTo>
                  <a:pt x="20091" y="44310"/>
                </a:lnTo>
                <a:lnTo>
                  <a:pt x="74293" y="63260"/>
                </a:lnTo>
                <a:lnTo>
                  <a:pt x="125666" y="79552"/>
                </a:lnTo>
                <a:lnTo>
                  <a:pt x="133401" y="81622"/>
                </a:lnTo>
                <a:lnTo>
                  <a:pt x="167179" y="97018"/>
                </a:lnTo>
                <a:lnTo>
                  <a:pt x="203956" y="113260"/>
                </a:lnTo>
                <a:lnTo>
                  <a:pt x="240932" y="129094"/>
                </a:lnTo>
                <a:lnTo>
                  <a:pt x="282496" y="145737"/>
                </a:lnTo>
                <a:lnTo>
                  <a:pt x="312262" y="150595"/>
                </a:lnTo>
                <a:lnTo>
                  <a:pt x="305378" y="142995"/>
                </a:lnTo>
                <a:lnTo>
                  <a:pt x="286996" y="130548"/>
                </a:lnTo>
                <a:lnTo>
                  <a:pt x="263360" y="116433"/>
                </a:lnTo>
                <a:lnTo>
                  <a:pt x="414592" y="116433"/>
                </a:lnTo>
                <a:lnTo>
                  <a:pt x="437082" y="90385"/>
                </a:lnTo>
                <a:lnTo>
                  <a:pt x="367627" y="90385"/>
                </a:lnTo>
                <a:lnTo>
                  <a:pt x="342082" y="86181"/>
                </a:lnTo>
                <a:lnTo>
                  <a:pt x="287863" y="70452"/>
                </a:lnTo>
                <a:lnTo>
                  <a:pt x="94515" y="7972"/>
                </a:lnTo>
                <a:lnTo>
                  <a:pt x="66954" y="0"/>
                </a:lnTo>
                <a:close/>
              </a:path>
              <a:path w="455929" h="159384">
                <a:moveTo>
                  <a:pt x="429844" y="60744"/>
                </a:moveTo>
                <a:lnTo>
                  <a:pt x="418008" y="62725"/>
                </a:lnTo>
                <a:lnTo>
                  <a:pt x="401355" y="70897"/>
                </a:lnTo>
                <a:lnTo>
                  <a:pt x="383392" y="81403"/>
                </a:lnTo>
                <a:lnTo>
                  <a:pt x="367627" y="90385"/>
                </a:lnTo>
                <a:lnTo>
                  <a:pt x="437082" y="90385"/>
                </a:lnTo>
                <a:lnTo>
                  <a:pt x="455536" y="69011"/>
                </a:lnTo>
                <a:lnTo>
                  <a:pt x="446862" y="66017"/>
                </a:lnTo>
                <a:lnTo>
                  <a:pt x="441295" y="64158"/>
                </a:lnTo>
                <a:lnTo>
                  <a:pt x="436425" y="62659"/>
                </a:lnTo>
                <a:lnTo>
                  <a:pt x="429844" y="60744"/>
                </a:lnTo>
                <a:close/>
              </a:path>
            </a:pathLst>
          </a:custGeom>
          <a:solidFill>
            <a:srgbClr val="1F487C"/>
          </a:solidFill>
        </p:spPr>
        <p:txBody>
          <a:bodyPr wrap="square" lIns="0" tIns="0" rIns="0" bIns="0" rtlCol="0"/>
          <a:lstStyle/>
          <a:p>
            <a:endParaRPr/>
          </a:p>
        </p:txBody>
      </p:sp>
      <p:sp>
        <p:nvSpPr>
          <p:cNvPr id="68" name="object 30"/>
          <p:cNvSpPr/>
          <p:nvPr/>
        </p:nvSpPr>
        <p:spPr>
          <a:xfrm>
            <a:off x="2144349" y="6537085"/>
            <a:ext cx="85725" cy="57150"/>
          </a:xfrm>
          <a:custGeom>
            <a:avLst/>
            <a:gdLst/>
            <a:ahLst/>
            <a:cxnLst/>
            <a:rect l="l" t="t" r="r" b="b"/>
            <a:pathLst>
              <a:path w="85725" h="57150">
                <a:moveTo>
                  <a:pt x="73124" y="0"/>
                </a:moveTo>
                <a:lnTo>
                  <a:pt x="49282" y="9499"/>
                </a:lnTo>
                <a:lnTo>
                  <a:pt x="33031" y="17018"/>
                </a:lnTo>
                <a:lnTo>
                  <a:pt x="124" y="31559"/>
                </a:lnTo>
                <a:lnTo>
                  <a:pt x="0" y="39532"/>
                </a:lnTo>
                <a:lnTo>
                  <a:pt x="1834" y="47448"/>
                </a:lnTo>
                <a:lnTo>
                  <a:pt x="5051" y="53624"/>
                </a:lnTo>
                <a:lnTo>
                  <a:pt x="9077" y="56375"/>
                </a:lnTo>
                <a:lnTo>
                  <a:pt x="10576" y="56553"/>
                </a:lnTo>
                <a:lnTo>
                  <a:pt x="13573" y="56273"/>
                </a:lnTo>
                <a:lnTo>
                  <a:pt x="65843" y="45407"/>
                </a:lnTo>
                <a:lnTo>
                  <a:pt x="85163" y="30226"/>
                </a:lnTo>
                <a:lnTo>
                  <a:pt x="84884" y="29324"/>
                </a:lnTo>
                <a:lnTo>
                  <a:pt x="83995" y="26200"/>
                </a:lnTo>
                <a:lnTo>
                  <a:pt x="81988" y="19900"/>
                </a:lnTo>
                <a:lnTo>
                  <a:pt x="81734" y="19202"/>
                </a:lnTo>
                <a:lnTo>
                  <a:pt x="81467" y="18364"/>
                </a:lnTo>
                <a:lnTo>
                  <a:pt x="80959" y="16929"/>
                </a:lnTo>
                <a:lnTo>
                  <a:pt x="80490" y="15671"/>
                </a:lnTo>
                <a:lnTo>
                  <a:pt x="78610" y="10820"/>
                </a:lnTo>
                <a:lnTo>
                  <a:pt x="78305" y="10185"/>
                </a:lnTo>
                <a:lnTo>
                  <a:pt x="78196" y="9842"/>
                </a:lnTo>
                <a:lnTo>
                  <a:pt x="75778" y="4406"/>
                </a:lnTo>
                <a:lnTo>
                  <a:pt x="73124" y="0"/>
                </a:lnTo>
                <a:close/>
              </a:path>
              <a:path w="85725" h="57150">
                <a:moveTo>
                  <a:pt x="78191" y="9829"/>
                </a:moveTo>
                <a:close/>
              </a:path>
            </a:pathLst>
          </a:custGeom>
          <a:solidFill>
            <a:srgbClr val="1F487C"/>
          </a:solidFill>
        </p:spPr>
        <p:txBody>
          <a:bodyPr wrap="square" lIns="0" tIns="0" rIns="0" bIns="0" rtlCol="0"/>
          <a:lstStyle/>
          <a:p>
            <a:endParaRPr/>
          </a:p>
        </p:txBody>
      </p:sp>
      <p:sp>
        <p:nvSpPr>
          <p:cNvPr id="69" name="object 31"/>
          <p:cNvSpPr/>
          <p:nvPr/>
        </p:nvSpPr>
        <p:spPr>
          <a:xfrm>
            <a:off x="1890356" y="6455040"/>
            <a:ext cx="455930" cy="159385"/>
          </a:xfrm>
          <a:custGeom>
            <a:avLst/>
            <a:gdLst/>
            <a:ahLst/>
            <a:cxnLst/>
            <a:rect l="l" t="t" r="r" b="b"/>
            <a:pathLst>
              <a:path w="455930" h="159385">
                <a:moveTo>
                  <a:pt x="25692" y="60718"/>
                </a:moveTo>
                <a:lnTo>
                  <a:pt x="19111" y="62634"/>
                </a:lnTo>
                <a:lnTo>
                  <a:pt x="14241" y="64136"/>
                </a:lnTo>
                <a:lnTo>
                  <a:pt x="8673" y="66003"/>
                </a:lnTo>
                <a:lnTo>
                  <a:pt x="0" y="69011"/>
                </a:lnTo>
                <a:lnTo>
                  <a:pt x="52959" y="130378"/>
                </a:lnTo>
                <a:lnTo>
                  <a:pt x="50025" y="131343"/>
                </a:lnTo>
                <a:lnTo>
                  <a:pt x="48488" y="131889"/>
                </a:lnTo>
                <a:lnTo>
                  <a:pt x="38557" y="138114"/>
                </a:lnTo>
                <a:lnTo>
                  <a:pt x="24620" y="148550"/>
                </a:lnTo>
                <a:lnTo>
                  <a:pt x="15943" y="157469"/>
                </a:lnTo>
                <a:lnTo>
                  <a:pt x="21793" y="159143"/>
                </a:lnTo>
                <a:lnTo>
                  <a:pt x="35905" y="154840"/>
                </a:lnTo>
                <a:lnTo>
                  <a:pt x="54182" y="147977"/>
                </a:lnTo>
                <a:lnTo>
                  <a:pt x="73858" y="139680"/>
                </a:lnTo>
                <a:lnTo>
                  <a:pt x="92163" y="131076"/>
                </a:lnTo>
                <a:lnTo>
                  <a:pt x="168224" y="121615"/>
                </a:lnTo>
                <a:lnTo>
                  <a:pt x="184073" y="118313"/>
                </a:lnTo>
                <a:lnTo>
                  <a:pt x="190868" y="116776"/>
                </a:lnTo>
                <a:lnTo>
                  <a:pt x="192176" y="116420"/>
                </a:lnTo>
                <a:lnTo>
                  <a:pt x="244140" y="116420"/>
                </a:lnTo>
                <a:lnTo>
                  <a:pt x="251571" y="113237"/>
                </a:lnTo>
                <a:lnTo>
                  <a:pt x="288346" y="96998"/>
                </a:lnTo>
                <a:lnTo>
                  <a:pt x="302866" y="90385"/>
                </a:lnTo>
                <a:lnTo>
                  <a:pt x="87909" y="90385"/>
                </a:lnTo>
                <a:lnTo>
                  <a:pt x="72135" y="81392"/>
                </a:lnTo>
                <a:lnTo>
                  <a:pt x="54167" y="70885"/>
                </a:lnTo>
                <a:lnTo>
                  <a:pt x="37515" y="62711"/>
                </a:lnTo>
                <a:lnTo>
                  <a:pt x="25692" y="60718"/>
                </a:lnTo>
                <a:close/>
              </a:path>
              <a:path w="455930" h="159385">
                <a:moveTo>
                  <a:pt x="244140" y="116420"/>
                </a:moveTo>
                <a:lnTo>
                  <a:pt x="192176" y="116420"/>
                </a:lnTo>
                <a:lnTo>
                  <a:pt x="168536" y="130535"/>
                </a:lnTo>
                <a:lnTo>
                  <a:pt x="150148" y="142982"/>
                </a:lnTo>
                <a:lnTo>
                  <a:pt x="143263" y="150582"/>
                </a:lnTo>
                <a:lnTo>
                  <a:pt x="154127" y="150152"/>
                </a:lnTo>
                <a:lnTo>
                  <a:pt x="214600" y="129075"/>
                </a:lnTo>
                <a:lnTo>
                  <a:pt x="244140" y="116420"/>
                </a:lnTo>
                <a:close/>
              </a:path>
              <a:path w="455930" h="159385">
                <a:moveTo>
                  <a:pt x="388556" y="0"/>
                </a:moveTo>
                <a:lnTo>
                  <a:pt x="360997" y="7967"/>
                </a:lnTo>
                <a:lnTo>
                  <a:pt x="167666" y="70443"/>
                </a:lnTo>
                <a:lnTo>
                  <a:pt x="113452" y="86175"/>
                </a:lnTo>
                <a:lnTo>
                  <a:pt x="87909" y="90385"/>
                </a:lnTo>
                <a:lnTo>
                  <a:pt x="302866" y="90385"/>
                </a:lnTo>
                <a:lnTo>
                  <a:pt x="322135" y="81610"/>
                </a:lnTo>
                <a:lnTo>
                  <a:pt x="329869" y="79540"/>
                </a:lnTo>
                <a:lnTo>
                  <a:pt x="381233" y="63244"/>
                </a:lnTo>
                <a:lnTo>
                  <a:pt x="435444" y="44310"/>
                </a:lnTo>
                <a:lnTo>
                  <a:pt x="455525" y="28910"/>
                </a:lnTo>
                <a:lnTo>
                  <a:pt x="448462" y="13030"/>
                </a:lnTo>
                <a:lnTo>
                  <a:pt x="423168" y="1712"/>
                </a:lnTo>
                <a:lnTo>
                  <a:pt x="388556" y="0"/>
                </a:lnTo>
                <a:close/>
              </a:path>
            </a:pathLst>
          </a:custGeom>
          <a:solidFill>
            <a:srgbClr val="1F487C"/>
          </a:solidFill>
        </p:spPr>
        <p:txBody>
          <a:bodyPr wrap="square" lIns="0" tIns="0" rIns="0" bIns="0" rtlCol="0"/>
          <a:lstStyle/>
          <a:p>
            <a:endParaRPr/>
          </a:p>
        </p:txBody>
      </p:sp>
      <p:sp>
        <p:nvSpPr>
          <p:cNvPr id="70" name="object 32"/>
          <p:cNvSpPr/>
          <p:nvPr/>
        </p:nvSpPr>
        <p:spPr>
          <a:xfrm>
            <a:off x="7529822" y="8608597"/>
            <a:ext cx="3149600" cy="482600"/>
          </a:xfrm>
          <a:custGeom>
            <a:avLst/>
            <a:gdLst/>
            <a:ahLst/>
            <a:cxnLst/>
            <a:rect l="l" t="t" r="r" b="b"/>
            <a:pathLst>
              <a:path w="3149600" h="482600">
                <a:moveTo>
                  <a:pt x="3149600" y="419099"/>
                </a:moveTo>
                <a:lnTo>
                  <a:pt x="3144607" y="443820"/>
                </a:lnTo>
                <a:lnTo>
                  <a:pt x="3130994" y="464004"/>
                </a:lnTo>
                <a:lnTo>
                  <a:pt x="3110809" y="477610"/>
                </a:lnTo>
                <a:lnTo>
                  <a:pt x="3086100" y="482599"/>
                </a:lnTo>
                <a:lnTo>
                  <a:pt x="63500" y="482599"/>
                </a:lnTo>
                <a:lnTo>
                  <a:pt x="38779" y="477610"/>
                </a:lnTo>
                <a:lnTo>
                  <a:pt x="18595" y="464004"/>
                </a:lnTo>
                <a:lnTo>
                  <a:pt x="4989" y="443820"/>
                </a:lnTo>
                <a:lnTo>
                  <a:pt x="0" y="419099"/>
                </a:lnTo>
                <a:lnTo>
                  <a:pt x="0" y="63499"/>
                </a:lnTo>
                <a:lnTo>
                  <a:pt x="4989" y="38779"/>
                </a:lnTo>
                <a:lnTo>
                  <a:pt x="18595" y="18595"/>
                </a:lnTo>
                <a:lnTo>
                  <a:pt x="38779" y="4989"/>
                </a:lnTo>
                <a:lnTo>
                  <a:pt x="63500" y="0"/>
                </a:lnTo>
                <a:lnTo>
                  <a:pt x="3086100" y="0"/>
                </a:lnTo>
                <a:lnTo>
                  <a:pt x="3110809" y="4989"/>
                </a:lnTo>
                <a:lnTo>
                  <a:pt x="3130994" y="18595"/>
                </a:lnTo>
                <a:lnTo>
                  <a:pt x="3144607" y="38779"/>
                </a:lnTo>
                <a:lnTo>
                  <a:pt x="3149600" y="63499"/>
                </a:lnTo>
                <a:lnTo>
                  <a:pt x="3149600" y="419099"/>
                </a:lnTo>
                <a:close/>
              </a:path>
            </a:pathLst>
          </a:custGeom>
          <a:ln w="12700">
            <a:solidFill>
              <a:srgbClr val="29AAE0"/>
            </a:solidFill>
            <a:prstDash val="sysDash"/>
          </a:ln>
        </p:spPr>
        <p:txBody>
          <a:bodyPr wrap="square" lIns="0" tIns="0" rIns="0" bIns="0" rtlCol="0"/>
          <a:lstStyle/>
          <a:p>
            <a:endParaRPr/>
          </a:p>
        </p:txBody>
      </p:sp>
      <p:sp>
        <p:nvSpPr>
          <p:cNvPr id="71" name="object 33"/>
          <p:cNvSpPr/>
          <p:nvPr/>
        </p:nvSpPr>
        <p:spPr>
          <a:xfrm>
            <a:off x="2118949" y="8315085"/>
            <a:ext cx="85725" cy="57150"/>
          </a:xfrm>
          <a:custGeom>
            <a:avLst/>
            <a:gdLst/>
            <a:ahLst/>
            <a:cxnLst/>
            <a:rect l="l" t="t" r="r" b="b"/>
            <a:pathLst>
              <a:path w="85725" h="57150">
                <a:moveTo>
                  <a:pt x="73124" y="0"/>
                </a:moveTo>
                <a:lnTo>
                  <a:pt x="49282" y="9499"/>
                </a:lnTo>
                <a:lnTo>
                  <a:pt x="33031" y="17018"/>
                </a:lnTo>
                <a:lnTo>
                  <a:pt x="124" y="31559"/>
                </a:lnTo>
                <a:lnTo>
                  <a:pt x="0" y="39532"/>
                </a:lnTo>
                <a:lnTo>
                  <a:pt x="1834" y="47448"/>
                </a:lnTo>
                <a:lnTo>
                  <a:pt x="5051" y="53624"/>
                </a:lnTo>
                <a:lnTo>
                  <a:pt x="9077" y="56375"/>
                </a:lnTo>
                <a:lnTo>
                  <a:pt x="10576" y="56553"/>
                </a:lnTo>
                <a:lnTo>
                  <a:pt x="13573" y="56273"/>
                </a:lnTo>
                <a:lnTo>
                  <a:pt x="65843" y="45407"/>
                </a:lnTo>
                <a:lnTo>
                  <a:pt x="85163" y="30226"/>
                </a:lnTo>
                <a:lnTo>
                  <a:pt x="84884" y="29324"/>
                </a:lnTo>
                <a:lnTo>
                  <a:pt x="83995" y="26200"/>
                </a:lnTo>
                <a:lnTo>
                  <a:pt x="81988" y="19900"/>
                </a:lnTo>
                <a:lnTo>
                  <a:pt x="81734" y="19202"/>
                </a:lnTo>
                <a:lnTo>
                  <a:pt x="81467" y="18364"/>
                </a:lnTo>
                <a:lnTo>
                  <a:pt x="80959" y="16929"/>
                </a:lnTo>
                <a:lnTo>
                  <a:pt x="80490" y="15671"/>
                </a:lnTo>
                <a:lnTo>
                  <a:pt x="78610" y="10820"/>
                </a:lnTo>
                <a:lnTo>
                  <a:pt x="78305" y="10185"/>
                </a:lnTo>
                <a:lnTo>
                  <a:pt x="78196" y="9842"/>
                </a:lnTo>
                <a:lnTo>
                  <a:pt x="75778" y="4406"/>
                </a:lnTo>
                <a:lnTo>
                  <a:pt x="73124" y="0"/>
                </a:lnTo>
                <a:close/>
              </a:path>
              <a:path w="85725" h="57150">
                <a:moveTo>
                  <a:pt x="78191" y="9829"/>
                </a:moveTo>
                <a:close/>
              </a:path>
            </a:pathLst>
          </a:custGeom>
          <a:solidFill>
            <a:srgbClr val="1F487C"/>
          </a:solidFill>
        </p:spPr>
        <p:txBody>
          <a:bodyPr wrap="square" lIns="0" tIns="0" rIns="0" bIns="0" rtlCol="0"/>
          <a:lstStyle/>
          <a:p>
            <a:endParaRPr/>
          </a:p>
        </p:txBody>
      </p:sp>
      <p:sp>
        <p:nvSpPr>
          <p:cNvPr id="73" name="object 35"/>
          <p:cNvSpPr/>
          <p:nvPr/>
        </p:nvSpPr>
        <p:spPr>
          <a:xfrm>
            <a:off x="7500205" y="4842738"/>
            <a:ext cx="3149600" cy="1879600"/>
          </a:xfrm>
          <a:custGeom>
            <a:avLst/>
            <a:gdLst/>
            <a:ahLst/>
            <a:cxnLst/>
            <a:rect l="l" t="t" r="r" b="b"/>
            <a:pathLst>
              <a:path w="3149600" h="1879600">
                <a:moveTo>
                  <a:pt x="3149600" y="1816100"/>
                </a:moveTo>
                <a:lnTo>
                  <a:pt x="3144607" y="1840820"/>
                </a:lnTo>
                <a:lnTo>
                  <a:pt x="3130994" y="1861004"/>
                </a:lnTo>
                <a:lnTo>
                  <a:pt x="3110809" y="1874610"/>
                </a:lnTo>
                <a:lnTo>
                  <a:pt x="3086100" y="1879600"/>
                </a:lnTo>
                <a:lnTo>
                  <a:pt x="63500" y="1879600"/>
                </a:lnTo>
                <a:lnTo>
                  <a:pt x="38779" y="1874610"/>
                </a:lnTo>
                <a:lnTo>
                  <a:pt x="18595" y="1861004"/>
                </a:lnTo>
                <a:lnTo>
                  <a:pt x="4989" y="1840820"/>
                </a:lnTo>
                <a:lnTo>
                  <a:pt x="0" y="1816100"/>
                </a:lnTo>
                <a:lnTo>
                  <a:pt x="0" y="63500"/>
                </a:lnTo>
                <a:lnTo>
                  <a:pt x="4989" y="38779"/>
                </a:lnTo>
                <a:lnTo>
                  <a:pt x="18595" y="18595"/>
                </a:lnTo>
                <a:lnTo>
                  <a:pt x="38779" y="4989"/>
                </a:lnTo>
                <a:lnTo>
                  <a:pt x="63500" y="0"/>
                </a:lnTo>
                <a:lnTo>
                  <a:pt x="3086100" y="0"/>
                </a:lnTo>
                <a:lnTo>
                  <a:pt x="3110809" y="4989"/>
                </a:lnTo>
                <a:lnTo>
                  <a:pt x="3130994" y="18595"/>
                </a:lnTo>
                <a:lnTo>
                  <a:pt x="3144607" y="38779"/>
                </a:lnTo>
                <a:lnTo>
                  <a:pt x="3149600" y="63500"/>
                </a:lnTo>
                <a:lnTo>
                  <a:pt x="3149600" y="1816100"/>
                </a:lnTo>
                <a:close/>
              </a:path>
            </a:pathLst>
          </a:custGeom>
          <a:ln w="12700">
            <a:solidFill>
              <a:srgbClr val="29AAE0"/>
            </a:solidFill>
            <a:prstDash val="sysDash"/>
          </a:ln>
        </p:spPr>
        <p:txBody>
          <a:bodyPr wrap="square" lIns="0" tIns="0" rIns="0" bIns="0" rtlCol="0"/>
          <a:lstStyle/>
          <a:p>
            <a:endParaRPr/>
          </a:p>
        </p:txBody>
      </p:sp>
      <p:sp>
        <p:nvSpPr>
          <p:cNvPr id="74" name="object 36"/>
          <p:cNvSpPr/>
          <p:nvPr/>
        </p:nvSpPr>
        <p:spPr>
          <a:xfrm>
            <a:off x="7500205" y="6912836"/>
            <a:ext cx="3149600" cy="1485900"/>
          </a:xfrm>
          <a:custGeom>
            <a:avLst/>
            <a:gdLst/>
            <a:ahLst/>
            <a:cxnLst/>
            <a:rect l="l" t="t" r="r" b="b"/>
            <a:pathLst>
              <a:path w="3149600" h="1485900">
                <a:moveTo>
                  <a:pt x="3149600" y="1435696"/>
                </a:moveTo>
                <a:lnTo>
                  <a:pt x="3144607" y="1455242"/>
                </a:lnTo>
                <a:lnTo>
                  <a:pt x="3130994" y="1471199"/>
                </a:lnTo>
                <a:lnTo>
                  <a:pt x="3110809" y="1481956"/>
                </a:lnTo>
                <a:lnTo>
                  <a:pt x="3086100" y="1485899"/>
                </a:lnTo>
                <a:lnTo>
                  <a:pt x="63500" y="1485899"/>
                </a:lnTo>
                <a:lnTo>
                  <a:pt x="38779" y="1481956"/>
                </a:lnTo>
                <a:lnTo>
                  <a:pt x="18595" y="1471199"/>
                </a:lnTo>
                <a:lnTo>
                  <a:pt x="4989" y="1455242"/>
                </a:lnTo>
                <a:lnTo>
                  <a:pt x="0" y="1435696"/>
                </a:lnTo>
                <a:lnTo>
                  <a:pt x="0" y="50203"/>
                </a:lnTo>
                <a:lnTo>
                  <a:pt x="4989" y="30662"/>
                </a:lnTo>
                <a:lnTo>
                  <a:pt x="18595" y="14705"/>
                </a:lnTo>
                <a:lnTo>
                  <a:pt x="38779" y="3945"/>
                </a:lnTo>
                <a:lnTo>
                  <a:pt x="63500" y="0"/>
                </a:lnTo>
                <a:lnTo>
                  <a:pt x="3086100" y="0"/>
                </a:lnTo>
                <a:lnTo>
                  <a:pt x="3110809" y="3945"/>
                </a:lnTo>
                <a:lnTo>
                  <a:pt x="3130994" y="14705"/>
                </a:lnTo>
                <a:lnTo>
                  <a:pt x="3144607" y="30662"/>
                </a:lnTo>
                <a:lnTo>
                  <a:pt x="3149600" y="50203"/>
                </a:lnTo>
                <a:lnTo>
                  <a:pt x="3149600" y="1435696"/>
                </a:lnTo>
                <a:close/>
              </a:path>
            </a:pathLst>
          </a:custGeom>
          <a:ln w="11290">
            <a:solidFill>
              <a:srgbClr val="29AAE0"/>
            </a:solidFill>
            <a:prstDash val="sysDash"/>
          </a:ln>
        </p:spPr>
        <p:txBody>
          <a:bodyPr wrap="square" lIns="0" tIns="0" rIns="0" bIns="0" rtlCol="0"/>
          <a:lstStyle/>
          <a:p>
            <a:endParaRPr/>
          </a:p>
        </p:txBody>
      </p:sp>
      <p:sp>
        <p:nvSpPr>
          <p:cNvPr id="75" name="object 37"/>
          <p:cNvSpPr/>
          <p:nvPr/>
        </p:nvSpPr>
        <p:spPr>
          <a:xfrm>
            <a:off x="10516896" y="3593402"/>
            <a:ext cx="85725" cy="57150"/>
          </a:xfrm>
          <a:custGeom>
            <a:avLst/>
            <a:gdLst/>
            <a:ahLst/>
            <a:cxnLst/>
            <a:rect l="l" t="t" r="r" b="b"/>
            <a:pathLst>
              <a:path w="85725" h="57150">
                <a:moveTo>
                  <a:pt x="12039" y="0"/>
                </a:moveTo>
                <a:lnTo>
                  <a:pt x="9359" y="4394"/>
                </a:lnTo>
                <a:lnTo>
                  <a:pt x="6972" y="9842"/>
                </a:lnTo>
                <a:lnTo>
                  <a:pt x="6350" y="11303"/>
                </a:lnTo>
                <a:lnTo>
                  <a:pt x="6159" y="11811"/>
                </a:lnTo>
                <a:lnTo>
                  <a:pt x="5956" y="12242"/>
                </a:lnTo>
                <a:lnTo>
                  <a:pt x="5435" y="13538"/>
                </a:lnTo>
                <a:lnTo>
                  <a:pt x="5143" y="14414"/>
                </a:lnTo>
                <a:lnTo>
                  <a:pt x="4648" y="15671"/>
                </a:lnTo>
                <a:lnTo>
                  <a:pt x="3695" y="18351"/>
                </a:lnTo>
                <a:lnTo>
                  <a:pt x="3403" y="19189"/>
                </a:lnTo>
                <a:lnTo>
                  <a:pt x="2882" y="20739"/>
                </a:lnTo>
                <a:lnTo>
                  <a:pt x="2857" y="20878"/>
                </a:lnTo>
                <a:lnTo>
                  <a:pt x="2108" y="23152"/>
                </a:lnTo>
                <a:lnTo>
                  <a:pt x="2070" y="23342"/>
                </a:lnTo>
                <a:lnTo>
                  <a:pt x="1143" y="26187"/>
                </a:lnTo>
                <a:lnTo>
                  <a:pt x="0" y="30213"/>
                </a:lnTo>
                <a:lnTo>
                  <a:pt x="34755" y="49045"/>
                </a:lnTo>
                <a:lnTo>
                  <a:pt x="74574" y="56553"/>
                </a:lnTo>
                <a:lnTo>
                  <a:pt x="76060" y="56375"/>
                </a:lnTo>
                <a:lnTo>
                  <a:pt x="80098" y="53626"/>
                </a:lnTo>
                <a:lnTo>
                  <a:pt x="83318" y="47451"/>
                </a:lnTo>
                <a:lnTo>
                  <a:pt x="85147" y="39532"/>
                </a:lnTo>
                <a:lnTo>
                  <a:pt x="85013" y="31546"/>
                </a:lnTo>
                <a:lnTo>
                  <a:pt x="52128" y="17014"/>
                </a:lnTo>
                <a:lnTo>
                  <a:pt x="35880" y="9490"/>
                </a:lnTo>
                <a:lnTo>
                  <a:pt x="19824" y="1511"/>
                </a:lnTo>
                <a:lnTo>
                  <a:pt x="17322" y="787"/>
                </a:lnTo>
                <a:lnTo>
                  <a:pt x="15430" y="342"/>
                </a:lnTo>
                <a:lnTo>
                  <a:pt x="12039" y="0"/>
                </a:lnTo>
                <a:close/>
              </a:path>
              <a:path w="85725" h="57150">
                <a:moveTo>
                  <a:pt x="6972" y="9829"/>
                </a:moveTo>
                <a:close/>
              </a:path>
            </a:pathLst>
          </a:custGeom>
          <a:solidFill>
            <a:srgbClr val="1F487C"/>
          </a:solidFill>
        </p:spPr>
        <p:txBody>
          <a:bodyPr wrap="square" lIns="0" tIns="0" rIns="0" bIns="0" rtlCol="0"/>
          <a:lstStyle/>
          <a:p>
            <a:endParaRPr/>
          </a:p>
        </p:txBody>
      </p:sp>
      <p:sp>
        <p:nvSpPr>
          <p:cNvPr id="76" name="object 38"/>
          <p:cNvSpPr/>
          <p:nvPr/>
        </p:nvSpPr>
        <p:spPr>
          <a:xfrm>
            <a:off x="10400516" y="3511343"/>
            <a:ext cx="455930" cy="159385"/>
          </a:xfrm>
          <a:custGeom>
            <a:avLst/>
            <a:gdLst/>
            <a:ahLst/>
            <a:cxnLst/>
            <a:rect l="l" t="t" r="r" b="b"/>
            <a:pathLst>
              <a:path w="455929" h="159385">
                <a:moveTo>
                  <a:pt x="414588" y="116433"/>
                </a:moveTo>
                <a:lnTo>
                  <a:pt x="263334" y="116433"/>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88" y="116433"/>
                </a:lnTo>
                <a:close/>
              </a:path>
              <a:path w="455929" h="159385">
                <a:moveTo>
                  <a:pt x="66954" y="0"/>
                </a:moveTo>
                <a:lnTo>
                  <a:pt x="32354" y="1717"/>
                </a:lnTo>
                <a:lnTo>
                  <a:pt x="7061" y="13034"/>
                </a:lnTo>
                <a:lnTo>
                  <a:pt x="0" y="28912"/>
                </a:lnTo>
                <a:lnTo>
                  <a:pt x="20091" y="44310"/>
                </a:lnTo>
                <a:lnTo>
                  <a:pt x="74290" y="63253"/>
                </a:lnTo>
                <a:lnTo>
                  <a:pt x="125641" y="79540"/>
                </a:lnTo>
                <a:lnTo>
                  <a:pt x="133401" y="81635"/>
                </a:lnTo>
                <a:lnTo>
                  <a:pt x="167176" y="97016"/>
                </a:lnTo>
                <a:lnTo>
                  <a:pt x="203946" y="113250"/>
                </a:lnTo>
                <a:lnTo>
                  <a:pt x="240921" y="129082"/>
                </a:lnTo>
                <a:lnTo>
                  <a:pt x="282496" y="145724"/>
                </a:lnTo>
                <a:lnTo>
                  <a:pt x="312262" y="150587"/>
                </a:lnTo>
                <a:lnTo>
                  <a:pt x="305375" y="142986"/>
                </a:lnTo>
                <a:lnTo>
                  <a:pt x="286986" y="130540"/>
                </a:lnTo>
                <a:lnTo>
                  <a:pt x="263334" y="116433"/>
                </a:lnTo>
                <a:lnTo>
                  <a:pt x="414588" y="116433"/>
                </a:lnTo>
                <a:lnTo>
                  <a:pt x="437061" y="90398"/>
                </a:lnTo>
                <a:lnTo>
                  <a:pt x="367627" y="90398"/>
                </a:lnTo>
                <a:lnTo>
                  <a:pt x="342073" y="86188"/>
                </a:lnTo>
                <a:lnTo>
                  <a:pt x="287852" y="70455"/>
                </a:lnTo>
                <a:lnTo>
                  <a:pt x="94514" y="7972"/>
                </a:lnTo>
                <a:lnTo>
                  <a:pt x="66954" y="0"/>
                </a:lnTo>
                <a:close/>
              </a:path>
              <a:path w="455929" h="159385">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77" name="object 39"/>
          <p:cNvSpPr/>
          <p:nvPr/>
        </p:nvSpPr>
        <p:spPr>
          <a:xfrm>
            <a:off x="7551936" y="4830473"/>
            <a:ext cx="85725" cy="57150"/>
          </a:xfrm>
          <a:custGeom>
            <a:avLst/>
            <a:gdLst/>
            <a:ahLst/>
            <a:cxnLst/>
            <a:rect l="l" t="t" r="r" b="b"/>
            <a:pathLst>
              <a:path w="85725" h="57150">
                <a:moveTo>
                  <a:pt x="73107" y="0"/>
                </a:moveTo>
                <a:lnTo>
                  <a:pt x="49266" y="9499"/>
                </a:lnTo>
                <a:lnTo>
                  <a:pt x="33018" y="17018"/>
                </a:lnTo>
                <a:lnTo>
                  <a:pt x="133" y="31559"/>
                </a:lnTo>
                <a:lnTo>
                  <a:pt x="0" y="39532"/>
                </a:lnTo>
                <a:lnTo>
                  <a:pt x="1828" y="47448"/>
                </a:lnTo>
                <a:lnTo>
                  <a:pt x="5048" y="53624"/>
                </a:lnTo>
                <a:lnTo>
                  <a:pt x="9086" y="56375"/>
                </a:lnTo>
                <a:lnTo>
                  <a:pt x="10572" y="56553"/>
                </a:lnTo>
                <a:lnTo>
                  <a:pt x="13557" y="56273"/>
                </a:lnTo>
                <a:lnTo>
                  <a:pt x="65852" y="45402"/>
                </a:lnTo>
                <a:lnTo>
                  <a:pt x="85147" y="30226"/>
                </a:lnTo>
                <a:lnTo>
                  <a:pt x="84004" y="26200"/>
                </a:lnTo>
                <a:lnTo>
                  <a:pt x="83077" y="23355"/>
                </a:lnTo>
                <a:lnTo>
                  <a:pt x="83038" y="23152"/>
                </a:lnTo>
                <a:lnTo>
                  <a:pt x="82340" y="21018"/>
                </a:lnTo>
                <a:lnTo>
                  <a:pt x="82315" y="20866"/>
                </a:lnTo>
                <a:lnTo>
                  <a:pt x="81489" y="18440"/>
                </a:lnTo>
                <a:lnTo>
                  <a:pt x="80498" y="15659"/>
                </a:lnTo>
                <a:lnTo>
                  <a:pt x="80003" y="14414"/>
                </a:lnTo>
                <a:lnTo>
                  <a:pt x="79711" y="13550"/>
                </a:lnTo>
                <a:lnTo>
                  <a:pt x="78169" y="9829"/>
                </a:lnTo>
                <a:lnTo>
                  <a:pt x="75787" y="4406"/>
                </a:lnTo>
                <a:lnTo>
                  <a:pt x="73107" y="0"/>
                </a:lnTo>
                <a:close/>
              </a:path>
            </a:pathLst>
          </a:custGeom>
          <a:solidFill>
            <a:srgbClr val="1F487C"/>
          </a:solidFill>
        </p:spPr>
        <p:txBody>
          <a:bodyPr wrap="square" lIns="0" tIns="0" rIns="0" bIns="0" rtlCol="0"/>
          <a:lstStyle/>
          <a:p>
            <a:endParaRPr/>
          </a:p>
        </p:txBody>
      </p:sp>
      <p:sp>
        <p:nvSpPr>
          <p:cNvPr id="78" name="object 40"/>
          <p:cNvSpPr/>
          <p:nvPr/>
        </p:nvSpPr>
        <p:spPr>
          <a:xfrm>
            <a:off x="7297953" y="4748427"/>
            <a:ext cx="455930" cy="159385"/>
          </a:xfrm>
          <a:custGeom>
            <a:avLst/>
            <a:gdLst/>
            <a:ahLst/>
            <a:cxnLst/>
            <a:rect l="l" t="t" r="r" b="b"/>
            <a:pathLst>
              <a:path w="455929" h="159385">
                <a:moveTo>
                  <a:pt x="25692" y="60718"/>
                </a:moveTo>
                <a:lnTo>
                  <a:pt x="19111" y="62634"/>
                </a:lnTo>
                <a:lnTo>
                  <a:pt x="14241" y="64136"/>
                </a:lnTo>
                <a:lnTo>
                  <a:pt x="8673" y="66003"/>
                </a:lnTo>
                <a:lnTo>
                  <a:pt x="0" y="69011"/>
                </a:lnTo>
                <a:lnTo>
                  <a:pt x="52958" y="130378"/>
                </a:lnTo>
                <a:lnTo>
                  <a:pt x="50025" y="131343"/>
                </a:lnTo>
                <a:lnTo>
                  <a:pt x="48488" y="131889"/>
                </a:lnTo>
                <a:lnTo>
                  <a:pt x="38554" y="138114"/>
                </a:lnTo>
                <a:lnTo>
                  <a:pt x="24611" y="148550"/>
                </a:lnTo>
                <a:lnTo>
                  <a:pt x="15932" y="157469"/>
                </a:lnTo>
                <a:lnTo>
                  <a:pt x="21793" y="159143"/>
                </a:lnTo>
                <a:lnTo>
                  <a:pt x="35904" y="154840"/>
                </a:lnTo>
                <a:lnTo>
                  <a:pt x="54181" y="147977"/>
                </a:lnTo>
                <a:lnTo>
                  <a:pt x="73853" y="139680"/>
                </a:lnTo>
                <a:lnTo>
                  <a:pt x="92151" y="131076"/>
                </a:lnTo>
                <a:lnTo>
                  <a:pt x="168224" y="121615"/>
                </a:lnTo>
                <a:lnTo>
                  <a:pt x="184073" y="118300"/>
                </a:lnTo>
                <a:lnTo>
                  <a:pt x="190868" y="116763"/>
                </a:lnTo>
                <a:lnTo>
                  <a:pt x="192176" y="116420"/>
                </a:lnTo>
                <a:lnTo>
                  <a:pt x="244140" y="116420"/>
                </a:lnTo>
                <a:lnTo>
                  <a:pt x="251571" y="113237"/>
                </a:lnTo>
                <a:lnTo>
                  <a:pt x="288346" y="96998"/>
                </a:lnTo>
                <a:lnTo>
                  <a:pt x="302866" y="90385"/>
                </a:lnTo>
                <a:lnTo>
                  <a:pt x="87909" y="90385"/>
                </a:lnTo>
                <a:lnTo>
                  <a:pt x="72135" y="81392"/>
                </a:lnTo>
                <a:lnTo>
                  <a:pt x="54167" y="70885"/>
                </a:lnTo>
                <a:lnTo>
                  <a:pt x="37515" y="62711"/>
                </a:lnTo>
                <a:lnTo>
                  <a:pt x="25692" y="60718"/>
                </a:lnTo>
                <a:close/>
              </a:path>
              <a:path w="455929" h="159385">
                <a:moveTo>
                  <a:pt x="244140" y="116420"/>
                </a:moveTo>
                <a:lnTo>
                  <a:pt x="192176" y="116420"/>
                </a:lnTo>
                <a:lnTo>
                  <a:pt x="168536" y="130535"/>
                </a:lnTo>
                <a:lnTo>
                  <a:pt x="150148" y="142982"/>
                </a:lnTo>
                <a:lnTo>
                  <a:pt x="143263" y="150582"/>
                </a:lnTo>
                <a:lnTo>
                  <a:pt x="154127" y="150152"/>
                </a:lnTo>
                <a:lnTo>
                  <a:pt x="214600" y="129075"/>
                </a:lnTo>
                <a:lnTo>
                  <a:pt x="244140" y="116420"/>
                </a:lnTo>
                <a:close/>
              </a:path>
              <a:path w="455929" h="159385">
                <a:moveTo>
                  <a:pt x="388556" y="0"/>
                </a:moveTo>
                <a:lnTo>
                  <a:pt x="360997" y="7966"/>
                </a:lnTo>
                <a:lnTo>
                  <a:pt x="167666" y="70437"/>
                </a:lnTo>
                <a:lnTo>
                  <a:pt x="113452" y="86171"/>
                </a:lnTo>
                <a:lnTo>
                  <a:pt x="87909" y="90385"/>
                </a:lnTo>
                <a:lnTo>
                  <a:pt x="302866" y="90385"/>
                </a:lnTo>
                <a:lnTo>
                  <a:pt x="322135" y="81610"/>
                </a:lnTo>
                <a:lnTo>
                  <a:pt x="329869" y="79540"/>
                </a:lnTo>
                <a:lnTo>
                  <a:pt x="381230" y="63239"/>
                </a:lnTo>
                <a:lnTo>
                  <a:pt x="435419" y="44310"/>
                </a:lnTo>
                <a:lnTo>
                  <a:pt x="455514" y="28910"/>
                </a:lnTo>
                <a:lnTo>
                  <a:pt x="448459" y="13030"/>
                </a:lnTo>
                <a:lnTo>
                  <a:pt x="423167" y="1712"/>
                </a:lnTo>
                <a:lnTo>
                  <a:pt x="388556" y="0"/>
                </a:lnTo>
                <a:close/>
              </a:path>
            </a:pathLst>
          </a:custGeom>
          <a:solidFill>
            <a:srgbClr val="1F487C"/>
          </a:solidFill>
        </p:spPr>
        <p:txBody>
          <a:bodyPr wrap="square" lIns="0" tIns="0" rIns="0" bIns="0" rtlCol="0"/>
          <a:lstStyle/>
          <a:p>
            <a:endParaRPr/>
          </a:p>
        </p:txBody>
      </p:sp>
      <p:sp>
        <p:nvSpPr>
          <p:cNvPr id="79" name="object 41"/>
          <p:cNvSpPr/>
          <p:nvPr/>
        </p:nvSpPr>
        <p:spPr>
          <a:xfrm>
            <a:off x="10509852" y="6911364"/>
            <a:ext cx="85725" cy="57150"/>
          </a:xfrm>
          <a:custGeom>
            <a:avLst/>
            <a:gdLst/>
            <a:ahLst/>
            <a:cxnLst/>
            <a:rect l="l" t="t" r="r" b="b"/>
            <a:pathLst>
              <a:path w="85725" h="57150">
                <a:moveTo>
                  <a:pt x="12039" y="0"/>
                </a:moveTo>
                <a:lnTo>
                  <a:pt x="9359" y="4394"/>
                </a:lnTo>
                <a:lnTo>
                  <a:pt x="6972" y="9842"/>
                </a:lnTo>
                <a:lnTo>
                  <a:pt x="6350" y="11302"/>
                </a:lnTo>
                <a:lnTo>
                  <a:pt x="6159" y="11810"/>
                </a:lnTo>
                <a:lnTo>
                  <a:pt x="5956" y="12242"/>
                </a:lnTo>
                <a:lnTo>
                  <a:pt x="5613" y="13131"/>
                </a:lnTo>
                <a:lnTo>
                  <a:pt x="5435" y="13538"/>
                </a:lnTo>
                <a:lnTo>
                  <a:pt x="5143" y="14414"/>
                </a:lnTo>
                <a:lnTo>
                  <a:pt x="4648" y="15671"/>
                </a:lnTo>
                <a:lnTo>
                  <a:pt x="3695" y="18351"/>
                </a:lnTo>
                <a:lnTo>
                  <a:pt x="3403" y="19189"/>
                </a:lnTo>
                <a:lnTo>
                  <a:pt x="2882" y="20739"/>
                </a:lnTo>
                <a:lnTo>
                  <a:pt x="2857" y="20878"/>
                </a:lnTo>
                <a:lnTo>
                  <a:pt x="2108" y="23152"/>
                </a:lnTo>
                <a:lnTo>
                  <a:pt x="2070" y="23342"/>
                </a:lnTo>
                <a:lnTo>
                  <a:pt x="1143" y="26187"/>
                </a:lnTo>
                <a:lnTo>
                  <a:pt x="0" y="30213"/>
                </a:lnTo>
                <a:lnTo>
                  <a:pt x="34755" y="49045"/>
                </a:lnTo>
                <a:lnTo>
                  <a:pt x="74574" y="56553"/>
                </a:lnTo>
                <a:lnTo>
                  <a:pt x="76060" y="56375"/>
                </a:lnTo>
                <a:lnTo>
                  <a:pt x="80098" y="53626"/>
                </a:lnTo>
                <a:lnTo>
                  <a:pt x="83318" y="47451"/>
                </a:lnTo>
                <a:lnTo>
                  <a:pt x="85147" y="39532"/>
                </a:lnTo>
                <a:lnTo>
                  <a:pt x="85013" y="31546"/>
                </a:lnTo>
                <a:lnTo>
                  <a:pt x="52128" y="17014"/>
                </a:lnTo>
                <a:lnTo>
                  <a:pt x="35880" y="9490"/>
                </a:lnTo>
                <a:lnTo>
                  <a:pt x="19824" y="1511"/>
                </a:lnTo>
                <a:lnTo>
                  <a:pt x="17322" y="787"/>
                </a:lnTo>
                <a:lnTo>
                  <a:pt x="15430" y="342"/>
                </a:lnTo>
                <a:lnTo>
                  <a:pt x="12039" y="0"/>
                </a:lnTo>
                <a:close/>
              </a:path>
              <a:path w="85725" h="57150">
                <a:moveTo>
                  <a:pt x="6972" y="9829"/>
                </a:moveTo>
                <a:close/>
              </a:path>
            </a:pathLst>
          </a:custGeom>
          <a:solidFill>
            <a:srgbClr val="1F487C"/>
          </a:solidFill>
        </p:spPr>
        <p:txBody>
          <a:bodyPr wrap="square" lIns="0" tIns="0" rIns="0" bIns="0" rtlCol="0"/>
          <a:lstStyle/>
          <a:p>
            <a:endParaRPr/>
          </a:p>
        </p:txBody>
      </p:sp>
      <p:sp>
        <p:nvSpPr>
          <p:cNvPr id="80" name="object 42"/>
          <p:cNvSpPr/>
          <p:nvPr/>
        </p:nvSpPr>
        <p:spPr>
          <a:xfrm>
            <a:off x="10393471" y="6829306"/>
            <a:ext cx="455930" cy="159385"/>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80"/>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6"/>
                </a:lnTo>
                <a:lnTo>
                  <a:pt x="203946" y="113250"/>
                </a:lnTo>
                <a:lnTo>
                  <a:pt x="240921" y="129082"/>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81" name="object 43"/>
          <p:cNvSpPr/>
          <p:nvPr/>
        </p:nvSpPr>
        <p:spPr>
          <a:xfrm>
            <a:off x="7570292" y="8618335"/>
            <a:ext cx="85725" cy="57150"/>
          </a:xfrm>
          <a:custGeom>
            <a:avLst/>
            <a:gdLst/>
            <a:ahLst/>
            <a:cxnLst/>
            <a:rect l="l" t="t" r="r" b="b"/>
            <a:pathLst>
              <a:path w="85725" h="57150">
                <a:moveTo>
                  <a:pt x="73107" y="0"/>
                </a:moveTo>
                <a:lnTo>
                  <a:pt x="49266" y="9499"/>
                </a:lnTo>
                <a:lnTo>
                  <a:pt x="33018" y="17017"/>
                </a:lnTo>
                <a:lnTo>
                  <a:pt x="133" y="31559"/>
                </a:lnTo>
                <a:lnTo>
                  <a:pt x="0" y="39532"/>
                </a:lnTo>
                <a:lnTo>
                  <a:pt x="1828" y="47448"/>
                </a:lnTo>
                <a:lnTo>
                  <a:pt x="5048" y="53624"/>
                </a:lnTo>
                <a:lnTo>
                  <a:pt x="9086" y="56375"/>
                </a:lnTo>
                <a:lnTo>
                  <a:pt x="10572" y="56553"/>
                </a:lnTo>
                <a:lnTo>
                  <a:pt x="13557" y="56273"/>
                </a:lnTo>
                <a:lnTo>
                  <a:pt x="65852" y="45402"/>
                </a:lnTo>
                <a:lnTo>
                  <a:pt x="85147" y="30225"/>
                </a:lnTo>
                <a:lnTo>
                  <a:pt x="84004" y="26200"/>
                </a:lnTo>
                <a:lnTo>
                  <a:pt x="83077" y="23355"/>
                </a:lnTo>
                <a:lnTo>
                  <a:pt x="83038" y="23152"/>
                </a:lnTo>
                <a:lnTo>
                  <a:pt x="82340" y="21018"/>
                </a:lnTo>
                <a:lnTo>
                  <a:pt x="82315" y="20866"/>
                </a:lnTo>
                <a:lnTo>
                  <a:pt x="81489" y="18440"/>
                </a:lnTo>
                <a:lnTo>
                  <a:pt x="80498" y="15659"/>
                </a:lnTo>
                <a:lnTo>
                  <a:pt x="80003" y="14414"/>
                </a:lnTo>
                <a:lnTo>
                  <a:pt x="79711" y="13550"/>
                </a:lnTo>
                <a:lnTo>
                  <a:pt x="79013" y="11823"/>
                </a:lnTo>
                <a:lnTo>
                  <a:pt x="78169" y="9829"/>
                </a:lnTo>
                <a:lnTo>
                  <a:pt x="75787" y="4406"/>
                </a:lnTo>
                <a:lnTo>
                  <a:pt x="73107" y="0"/>
                </a:lnTo>
                <a:close/>
              </a:path>
            </a:pathLst>
          </a:custGeom>
          <a:solidFill>
            <a:srgbClr val="1F487C"/>
          </a:solidFill>
        </p:spPr>
        <p:txBody>
          <a:bodyPr wrap="square" lIns="0" tIns="0" rIns="0" bIns="0" rtlCol="0"/>
          <a:lstStyle/>
          <a:p>
            <a:endParaRPr/>
          </a:p>
        </p:txBody>
      </p:sp>
      <p:sp>
        <p:nvSpPr>
          <p:cNvPr id="72" name="object 34"/>
          <p:cNvSpPr/>
          <p:nvPr/>
        </p:nvSpPr>
        <p:spPr>
          <a:xfrm>
            <a:off x="1864956" y="8233040"/>
            <a:ext cx="455930" cy="159385"/>
          </a:xfrm>
          <a:custGeom>
            <a:avLst/>
            <a:gdLst/>
            <a:ahLst/>
            <a:cxnLst/>
            <a:rect l="l" t="t" r="r" b="b"/>
            <a:pathLst>
              <a:path w="455930" h="159384">
                <a:moveTo>
                  <a:pt x="25692" y="60718"/>
                </a:moveTo>
                <a:lnTo>
                  <a:pt x="19111" y="62634"/>
                </a:lnTo>
                <a:lnTo>
                  <a:pt x="14241" y="64136"/>
                </a:lnTo>
                <a:lnTo>
                  <a:pt x="8673" y="66003"/>
                </a:lnTo>
                <a:lnTo>
                  <a:pt x="0" y="69011"/>
                </a:lnTo>
                <a:lnTo>
                  <a:pt x="52959" y="130378"/>
                </a:lnTo>
                <a:lnTo>
                  <a:pt x="50025" y="131343"/>
                </a:lnTo>
                <a:lnTo>
                  <a:pt x="48488" y="131889"/>
                </a:lnTo>
                <a:lnTo>
                  <a:pt x="38557" y="138114"/>
                </a:lnTo>
                <a:lnTo>
                  <a:pt x="24620" y="148550"/>
                </a:lnTo>
                <a:lnTo>
                  <a:pt x="15943" y="157469"/>
                </a:lnTo>
                <a:lnTo>
                  <a:pt x="21793" y="159143"/>
                </a:lnTo>
                <a:lnTo>
                  <a:pt x="35905" y="154840"/>
                </a:lnTo>
                <a:lnTo>
                  <a:pt x="54182" y="147977"/>
                </a:lnTo>
                <a:lnTo>
                  <a:pt x="73858" y="139680"/>
                </a:lnTo>
                <a:lnTo>
                  <a:pt x="92163" y="131076"/>
                </a:lnTo>
                <a:lnTo>
                  <a:pt x="168224" y="121615"/>
                </a:lnTo>
                <a:lnTo>
                  <a:pt x="184073" y="118313"/>
                </a:lnTo>
                <a:lnTo>
                  <a:pt x="190868" y="116776"/>
                </a:lnTo>
                <a:lnTo>
                  <a:pt x="192176" y="116420"/>
                </a:lnTo>
                <a:lnTo>
                  <a:pt x="244140" y="116420"/>
                </a:lnTo>
                <a:lnTo>
                  <a:pt x="251571" y="113237"/>
                </a:lnTo>
                <a:lnTo>
                  <a:pt x="288346" y="96998"/>
                </a:lnTo>
                <a:lnTo>
                  <a:pt x="302866" y="90385"/>
                </a:lnTo>
                <a:lnTo>
                  <a:pt x="87909" y="90385"/>
                </a:lnTo>
                <a:lnTo>
                  <a:pt x="72135" y="81392"/>
                </a:lnTo>
                <a:lnTo>
                  <a:pt x="54167" y="70885"/>
                </a:lnTo>
                <a:lnTo>
                  <a:pt x="37515" y="62711"/>
                </a:lnTo>
                <a:lnTo>
                  <a:pt x="25692" y="60718"/>
                </a:lnTo>
                <a:close/>
              </a:path>
              <a:path w="455930" h="159384">
                <a:moveTo>
                  <a:pt x="244140" y="116420"/>
                </a:moveTo>
                <a:lnTo>
                  <a:pt x="192176" y="116420"/>
                </a:lnTo>
                <a:lnTo>
                  <a:pt x="168536" y="130535"/>
                </a:lnTo>
                <a:lnTo>
                  <a:pt x="150148" y="142982"/>
                </a:lnTo>
                <a:lnTo>
                  <a:pt x="143263" y="150582"/>
                </a:lnTo>
                <a:lnTo>
                  <a:pt x="154127" y="150152"/>
                </a:lnTo>
                <a:lnTo>
                  <a:pt x="214600" y="129075"/>
                </a:lnTo>
                <a:lnTo>
                  <a:pt x="244140" y="116420"/>
                </a:lnTo>
                <a:close/>
              </a:path>
              <a:path w="455930" h="159384">
                <a:moveTo>
                  <a:pt x="388556" y="0"/>
                </a:moveTo>
                <a:lnTo>
                  <a:pt x="360997" y="7967"/>
                </a:lnTo>
                <a:lnTo>
                  <a:pt x="167666" y="70443"/>
                </a:lnTo>
                <a:lnTo>
                  <a:pt x="113452" y="86175"/>
                </a:lnTo>
                <a:lnTo>
                  <a:pt x="87909" y="90385"/>
                </a:lnTo>
                <a:lnTo>
                  <a:pt x="302866" y="90385"/>
                </a:lnTo>
                <a:lnTo>
                  <a:pt x="322135" y="81610"/>
                </a:lnTo>
                <a:lnTo>
                  <a:pt x="329869" y="79540"/>
                </a:lnTo>
                <a:lnTo>
                  <a:pt x="381233" y="63244"/>
                </a:lnTo>
                <a:lnTo>
                  <a:pt x="435444" y="44310"/>
                </a:lnTo>
                <a:lnTo>
                  <a:pt x="455525" y="28910"/>
                </a:lnTo>
                <a:lnTo>
                  <a:pt x="448462" y="13030"/>
                </a:lnTo>
                <a:lnTo>
                  <a:pt x="423168" y="1712"/>
                </a:lnTo>
                <a:lnTo>
                  <a:pt x="388556" y="0"/>
                </a:lnTo>
                <a:close/>
              </a:path>
            </a:pathLst>
          </a:custGeom>
          <a:solidFill>
            <a:srgbClr val="1F487C"/>
          </a:solidFill>
        </p:spPr>
        <p:txBody>
          <a:bodyPr wrap="square" lIns="0" tIns="0" rIns="0" bIns="0" rtlCol="0"/>
          <a:lstStyle/>
          <a:p>
            <a:endParaRPr/>
          </a:p>
        </p:txBody>
      </p:sp>
      <p:sp>
        <p:nvSpPr>
          <p:cNvPr id="82" name="object 44"/>
          <p:cNvSpPr/>
          <p:nvPr/>
        </p:nvSpPr>
        <p:spPr>
          <a:xfrm>
            <a:off x="7316308" y="8536290"/>
            <a:ext cx="455930" cy="159385"/>
          </a:xfrm>
          <a:custGeom>
            <a:avLst/>
            <a:gdLst/>
            <a:ahLst/>
            <a:cxnLst/>
            <a:rect l="l" t="t" r="r" b="b"/>
            <a:pathLst>
              <a:path w="455929" h="159384">
                <a:moveTo>
                  <a:pt x="25692" y="60718"/>
                </a:moveTo>
                <a:lnTo>
                  <a:pt x="19111" y="62634"/>
                </a:lnTo>
                <a:lnTo>
                  <a:pt x="14241" y="64136"/>
                </a:lnTo>
                <a:lnTo>
                  <a:pt x="8673" y="66003"/>
                </a:lnTo>
                <a:lnTo>
                  <a:pt x="0" y="69011"/>
                </a:lnTo>
                <a:lnTo>
                  <a:pt x="52958" y="130378"/>
                </a:lnTo>
                <a:lnTo>
                  <a:pt x="50025" y="131343"/>
                </a:lnTo>
                <a:lnTo>
                  <a:pt x="48488" y="131876"/>
                </a:lnTo>
                <a:lnTo>
                  <a:pt x="38554" y="138108"/>
                </a:lnTo>
                <a:lnTo>
                  <a:pt x="24611" y="148547"/>
                </a:lnTo>
                <a:lnTo>
                  <a:pt x="15932" y="157463"/>
                </a:lnTo>
                <a:lnTo>
                  <a:pt x="21793" y="159131"/>
                </a:lnTo>
                <a:lnTo>
                  <a:pt x="35904" y="154835"/>
                </a:lnTo>
                <a:lnTo>
                  <a:pt x="54181" y="147975"/>
                </a:lnTo>
                <a:lnTo>
                  <a:pt x="73853" y="139680"/>
                </a:lnTo>
                <a:lnTo>
                  <a:pt x="92151" y="131076"/>
                </a:lnTo>
                <a:lnTo>
                  <a:pt x="168224" y="121615"/>
                </a:lnTo>
                <a:lnTo>
                  <a:pt x="184073" y="118300"/>
                </a:lnTo>
                <a:lnTo>
                  <a:pt x="190868" y="116763"/>
                </a:lnTo>
                <a:lnTo>
                  <a:pt x="192176" y="116420"/>
                </a:lnTo>
                <a:lnTo>
                  <a:pt x="244140" y="116420"/>
                </a:lnTo>
                <a:lnTo>
                  <a:pt x="251571" y="113237"/>
                </a:lnTo>
                <a:lnTo>
                  <a:pt x="288346" y="96998"/>
                </a:lnTo>
                <a:lnTo>
                  <a:pt x="302866" y="90385"/>
                </a:lnTo>
                <a:lnTo>
                  <a:pt x="87909" y="90385"/>
                </a:lnTo>
                <a:lnTo>
                  <a:pt x="72135" y="81390"/>
                </a:lnTo>
                <a:lnTo>
                  <a:pt x="54167" y="70880"/>
                </a:lnTo>
                <a:lnTo>
                  <a:pt x="37515" y="62705"/>
                </a:lnTo>
                <a:lnTo>
                  <a:pt x="25692" y="60718"/>
                </a:lnTo>
                <a:close/>
              </a:path>
              <a:path w="455929" h="159384">
                <a:moveTo>
                  <a:pt x="244140" y="116420"/>
                </a:moveTo>
                <a:lnTo>
                  <a:pt x="192176" y="116420"/>
                </a:lnTo>
                <a:lnTo>
                  <a:pt x="168536" y="130535"/>
                </a:lnTo>
                <a:lnTo>
                  <a:pt x="150148" y="142982"/>
                </a:lnTo>
                <a:lnTo>
                  <a:pt x="143263" y="150582"/>
                </a:lnTo>
                <a:lnTo>
                  <a:pt x="154127" y="150152"/>
                </a:lnTo>
                <a:lnTo>
                  <a:pt x="214600" y="129075"/>
                </a:lnTo>
                <a:lnTo>
                  <a:pt x="244140" y="116420"/>
                </a:lnTo>
                <a:close/>
              </a:path>
              <a:path w="455929" h="159384">
                <a:moveTo>
                  <a:pt x="388556" y="0"/>
                </a:moveTo>
                <a:lnTo>
                  <a:pt x="360997" y="7966"/>
                </a:lnTo>
                <a:lnTo>
                  <a:pt x="167666" y="70437"/>
                </a:lnTo>
                <a:lnTo>
                  <a:pt x="113452" y="86171"/>
                </a:lnTo>
                <a:lnTo>
                  <a:pt x="87909" y="90385"/>
                </a:lnTo>
                <a:lnTo>
                  <a:pt x="302866" y="90385"/>
                </a:lnTo>
                <a:lnTo>
                  <a:pt x="322135" y="81610"/>
                </a:lnTo>
                <a:lnTo>
                  <a:pt x="329869" y="79540"/>
                </a:lnTo>
                <a:lnTo>
                  <a:pt x="381230" y="63238"/>
                </a:lnTo>
                <a:lnTo>
                  <a:pt x="435419" y="44297"/>
                </a:lnTo>
                <a:lnTo>
                  <a:pt x="455514" y="28905"/>
                </a:lnTo>
                <a:lnTo>
                  <a:pt x="448459" y="13028"/>
                </a:lnTo>
                <a:lnTo>
                  <a:pt x="423167" y="1711"/>
                </a:lnTo>
                <a:lnTo>
                  <a:pt x="388556" y="0"/>
                </a:lnTo>
                <a:close/>
              </a:path>
            </a:pathLst>
          </a:custGeom>
          <a:solidFill>
            <a:srgbClr val="1F487C"/>
          </a:solidFill>
        </p:spPr>
        <p:txBody>
          <a:bodyPr wrap="square" lIns="0" tIns="0" rIns="0" bIns="0" rtlCol="0"/>
          <a:lstStyle/>
          <a:p>
            <a:endParaRPr/>
          </a:p>
        </p:txBody>
      </p:sp>
      <p:sp>
        <p:nvSpPr>
          <p:cNvPr id="4" name="3 Rectángulo"/>
          <p:cNvSpPr/>
          <p:nvPr/>
        </p:nvSpPr>
        <p:spPr>
          <a:xfrm>
            <a:off x="2134045" y="6618976"/>
            <a:ext cx="3249612" cy="292388"/>
          </a:xfrm>
          <a:prstGeom prst="rect">
            <a:avLst/>
          </a:prstGeom>
        </p:spPr>
        <p:txBody>
          <a:bodyPr wrap="square">
            <a:spAutoFit/>
          </a:bodyPr>
          <a:lstStyle/>
          <a:p>
            <a:pPr marL="12700">
              <a:spcBef>
                <a:spcPts val="100"/>
              </a:spcBef>
            </a:pPr>
            <a:r>
              <a:rPr lang="es-ES" sz="1300" spc="15" dirty="0">
                <a:solidFill>
                  <a:srgbClr val="585858"/>
                </a:solidFill>
                <a:latin typeface="Apex New PS Medium Proportional" pitchFamily="50" charset="0"/>
                <a:cs typeface="Calibri"/>
              </a:rPr>
              <a:t>Reconfiguración de Espigón Nacional.</a:t>
            </a:r>
          </a:p>
        </p:txBody>
      </p:sp>
      <p:sp>
        <p:nvSpPr>
          <p:cNvPr id="5" name="4 Rectángulo"/>
          <p:cNvSpPr/>
          <p:nvPr/>
        </p:nvSpPr>
        <p:spPr>
          <a:xfrm>
            <a:off x="2101341" y="8250288"/>
            <a:ext cx="2860052" cy="492443"/>
          </a:xfrm>
          <a:prstGeom prst="rect">
            <a:avLst/>
          </a:prstGeom>
        </p:spPr>
        <p:txBody>
          <a:bodyPr wrap="square">
            <a:spAutoFit/>
          </a:bodyPr>
          <a:lstStyle/>
          <a:p>
            <a:pPr marL="12700" marR="100330" algn="just">
              <a:spcBef>
                <a:spcPts val="100"/>
              </a:spcBef>
            </a:pPr>
            <a:r>
              <a:rPr lang="es-ES" sz="1300" b="1" spc="15" dirty="0">
                <a:solidFill>
                  <a:srgbClr val="585858"/>
                </a:solidFill>
                <a:latin typeface="Apex New PS Medium Proportional" pitchFamily="50" charset="0"/>
                <a:cs typeface="Calibri"/>
              </a:rPr>
              <a:t>Ampliación de la </a:t>
            </a:r>
            <a:r>
              <a:rPr lang="es-ES" sz="1300" b="1" spc="15" dirty="0" smtClean="0">
                <a:solidFill>
                  <a:srgbClr val="585858"/>
                </a:solidFill>
                <a:latin typeface="Apex New PS Medium Proportional" pitchFamily="50" charset="0"/>
                <a:cs typeface="Calibri"/>
              </a:rPr>
              <a:t>Sub estación Eléctrica SW-ESU-02.</a:t>
            </a:r>
            <a:endParaRPr lang="es-ES" sz="1300" b="1" spc="15" dirty="0">
              <a:solidFill>
                <a:srgbClr val="585858"/>
              </a:solidFill>
              <a:latin typeface="Apex New PS Medium Proportional" pitchFamily="50" charset="0"/>
              <a:cs typeface="Calibri"/>
            </a:endParaRPr>
          </a:p>
        </p:txBody>
      </p:sp>
      <p:sp>
        <p:nvSpPr>
          <p:cNvPr id="83" name="object 20"/>
          <p:cNvSpPr/>
          <p:nvPr/>
        </p:nvSpPr>
        <p:spPr>
          <a:xfrm>
            <a:off x="2081254" y="8260336"/>
            <a:ext cx="3149600" cy="482600"/>
          </a:xfrm>
          <a:custGeom>
            <a:avLst/>
            <a:gdLst/>
            <a:ahLst/>
            <a:cxnLst/>
            <a:rect l="l" t="t" r="r" b="b"/>
            <a:pathLst>
              <a:path w="3149600" h="482600">
                <a:moveTo>
                  <a:pt x="3149600" y="419100"/>
                </a:moveTo>
                <a:lnTo>
                  <a:pt x="3144610" y="443820"/>
                </a:lnTo>
                <a:lnTo>
                  <a:pt x="3131004" y="464004"/>
                </a:lnTo>
                <a:lnTo>
                  <a:pt x="3110820" y="477610"/>
                </a:lnTo>
                <a:lnTo>
                  <a:pt x="3086100" y="482600"/>
                </a:lnTo>
                <a:lnTo>
                  <a:pt x="63500" y="482600"/>
                </a:lnTo>
                <a:lnTo>
                  <a:pt x="38779" y="477610"/>
                </a:lnTo>
                <a:lnTo>
                  <a:pt x="18595" y="464004"/>
                </a:lnTo>
                <a:lnTo>
                  <a:pt x="4989" y="443820"/>
                </a:lnTo>
                <a:lnTo>
                  <a:pt x="0" y="419100"/>
                </a:lnTo>
                <a:lnTo>
                  <a:pt x="0" y="63500"/>
                </a:lnTo>
                <a:lnTo>
                  <a:pt x="4989" y="38779"/>
                </a:lnTo>
                <a:lnTo>
                  <a:pt x="18595" y="18595"/>
                </a:lnTo>
                <a:lnTo>
                  <a:pt x="38779" y="4989"/>
                </a:lnTo>
                <a:lnTo>
                  <a:pt x="63500" y="0"/>
                </a:lnTo>
                <a:lnTo>
                  <a:pt x="3086100" y="0"/>
                </a:lnTo>
                <a:lnTo>
                  <a:pt x="3110820" y="4989"/>
                </a:lnTo>
                <a:lnTo>
                  <a:pt x="3131004" y="18595"/>
                </a:lnTo>
                <a:lnTo>
                  <a:pt x="3144610" y="38779"/>
                </a:lnTo>
                <a:lnTo>
                  <a:pt x="3149600" y="63500"/>
                </a:lnTo>
                <a:lnTo>
                  <a:pt x="3149600" y="419100"/>
                </a:lnTo>
                <a:close/>
              </a:path>
            </a:pathLst>
          </a:custGeom>
          <a:ln w="12700">
            <a:solidFill>
              <a:srgbClr val="29AAE0"/>
            </a:solidFill>
            <a:prstDash val="sysDash"/>
          </a:ln>
        </p:spPr>
        <p:txBody>
          <a:bodyPr wrap="square" lIns="0" tIns="0" rIns="0" bIns="0" rtlCol="0"/>
          <a:lstStyle/>
          <a:p>
            <a:endParaRPr/>
          </a:p>
        </p:txBody>
      </p:sp>
      <p:pic>
        <p:nvPicPr>
          <p:cNvPr id="105" name="Marcador de contenido 10">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106" name="Marcador de contenido 10">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107" name="Marcador de contenido 5" descr="casita.png">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108" name="Botón de acción: Personalizar 4">
            <a:hlinkClick r:id="rId6"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109" name="Botón de acción: Personalizar 16">
            <a:hlinkClick r:id="rId7"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110" name="Botón de acción: Personalizar 17">
            <a:hlinkClick r:id="rId8"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111" name="Botón de acción: Personalizar 18">
            <a:hlinkClick r:id="rId9"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112" name="Botón de acción: Personalizar 18">
            <a:hlinkClick r:id="rId9"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solidFill>
                <a:schemeClr val="bg1">
                  <a:lumMod val="75000"/>
                </a:schemeClr>
              </a:solidFill>
            </a:endParaRPr>
          </a:p>
        </p:txBody>
      </p:sp>
      <p:sp>
        <p:nvSpPr>
          <p:cNvPr id="113" name="Botón de acción: Personalizar 18">
            <a:hlinkClick r:id="rId10"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ACTIVIDADES</a:t>
            </a:r>
          </a:p>
          <a:p>
            <a:r>
              <a:rPr lang="es-ES" sz="1900" dirty="0">
                <a:solidFill>
                  <a:srgbClr val="FF0000"/>
                </a:solidFill>
                <a:latin typeface="ApexNew-Bold"/>
              </a:rPr>
              <a:t>PLANIFICADAS </a:t>
            </a:r>
          </a:p>
          <a:p>
            <a:r>
              <a:rPr lang="es-ES" sz="1900" dirty="0">
                <a:solidFill>
                  <a:srgbClr val="FF0000"/>
                </a:solidFill>
                <a:latin typeface="ApexNew-Bold"/>
              </a:rPr>
              <a:t>2018</a:t>
            </a:r>
          </a:p>
        </p:txBody>
      </p:sp>
      <p:sp>
        <p:nvSpPr>
          <p:cNvPr id="122" name="CuadroTexto 8">
            <a:hlinkClick r:id="rId10" action="ppaction://hlinksldjump"/>
          </p:cNvPr>
          <p:cNvSpPr txBox="1"/>
          <p:nvPr/>
        </p:nvSpPr>
        <p:spPr>
          <a:xfrm>
            <a:off x="157575" y="1462224"/>
            <a:ext cx="983464" cy="614907"/>
          </a:xfrm>
          <a:prstGeom prst="rect">
            <a:avLst/>
          </a:prstGeom>
          <a:noFill/>
        </p:spPr>
        <p:txBody>
          <a:bodyPr wrap="none" lIns="145664" tIns="72832" rIns="145664" bIns="72832" rtlCol="0">
            <a:spAutoFit/>
          </a:bodyPr>
          <a:lstStyle/>
          <a:p>
            <a:pPr algn="ctr"/>
            <a:r>
              <a:rPr lang="en-US" sz="760" dirty="0">
                <a:latin typeface="Apex New Book" panose="02010600040501010103" charset="0"/>
                <a:ea typeface="Apex New Book" panose="02010600040501010103" charset="0"/>
              </a:rPr>
              <a:t>ESTATUS EN LA</a:t>
            </a:r>
          </a:p>
          <a:p>
            <a:pPr algn="ctr"/>
            <a:r>
              <a:rPr lang="en-US" sz="760" dirty="0">
                <a:latin typeface="Apex New Book" panose="02010600040501010103" charset="0"/>
                <a:ea typeface="Apex New Book" panose="02010600040501010103" charset="0"/>
              </a:rPr>
              <a:t>ENTREGADE</a:t>
            </a:r>
          </a:p>
          <a:p>
            <a:pPr algn="ctr"/>
            <a:r>
              <a:rPr lang="en-US" sz="760" dirty="0">
                <a:latin typeface="Apex New Book" panose="02010600040501010103" charset="0"/>
                <a:ea typeface="Apex New Book" panose="02010600040501010103" charset="0"/>
              </a:rPr>
              <a:t>TERRENOS POR</a:t>
            </a:r>
          </a:p>
          <a:p>
            <a:pPr algn="ctr"/>
            <a:r>
              <a:rPr lang="en-US" sz="760" dirty="0">
                <a:latin typeface="Apex New Book" panose="02010600040501010103" charset="0"/>
                <a:ea typeface="Apex New Book" panose="02010600040501010103" charset="0"/>
              </a:rPr>
              <a:t>PARTE DEL MTC</a:t>
            </a:r>
            <a:endParaRPr lang="es-ES" sz="760" dirty="0">
              <a:latin typeface="Apex New Book" panose="02010600040501010103" charset="0"/>
              <a:ea typeface="Apex New Book" panose="02010600040501010103" charset="0"/>
              <a:cs typeface="ApexNew-BoldItalic"/>
            </a:endParaRPr>
          </a:p>
        </p:txBody>
      </p:sp>
      <p:sp>
        <p:nvSpPr>
          <p:cNvPr id="123" name="CuadroTexto 9">
            <a:hlinkClick r:id="rId11" action="ppaction://hlinksldjump"/>
          </p:cNvPr>
          <p:cNvSpPr txBox="1"/>
          <p:nvPr/>
        </p:nvSpPr>
        <p:spPr>
          <a:xfrm>
            <a:off x="1069547" y="1462224"/>
            <a:ext cx="872858" cy="380997"/>
          </a:xfrm>
          <a:prstGeom prst="rect">
            <a:avLst/>
          </a:prstGeom>
          <a:noFill/>
        </p:spPr>
        <p:txBody>
          <a:bodyPr wrap="none" lIns="145664" tIns="72832" rIns="145664" bIns="72832" rtlCol="0">
            <a:spAutoFit/>
          </a:bodyPr>
          <a:lstStyle/>
          <a:p>
            <a:pPr algn="ctr"/>
            <a:r>
              <a:rPr lang="es-ES" sz="760" dirty="0">
                <a:solidFill>
                  <a:srgbClr val="FF0000"/>
                </a:solidFill>
                <a:latin typeface="ApexNew-Book"/>
                <a:cs typeface="ApexNew-Book"/>
              </a:rPr>
              <a:t>PRINCIPALES</a:t>
            </a:r>
          </a:p>
          <a:p>
            <a:pPr algn="ctr"/>
            <a:r>
              <a:rPr lang="es-ES" sz="760" dirty="0">
                <a:solidFill>
                  <a:srgbClr val="FF0000"/>
                </a:solidFill>
                <a:latin typeface="ApexNew-Book"/>
                <a:cs typeface="ApexNew-Book"/>
              </a:rPr>
              <a:t>PROYECTOS </a:t>
            </a:r>
            <a:r>
              <a:rPr lang="es-ES" sz="760" dirty="0" smtClean="0">
                <a:solidFill>
                  <a:srgbClr val="FF0000"/>
                </a:solidFill>
                <a:latin typeface="ApexNew-Book"/>
                <a:cs typeface="ApexNew-Book"/>
              </a:rPr>
              <a:t> </a:t>
            </a:r>
            <a:endParaRPr lang="es-ES" sz="760" dirty="0">
              <a:solidFill>
                <a:srgbClr val="FF0000"/>
              </a:solidFill>
              <a:latin typeface="ApexNew-Book"/>
              <a:cs typeface="ApexNew-Book"/>
            </a:endParaRPr>
          </a:p>
        </p:txBody>
      </p:sp>
      <p:sp>
        <p:nvSpPr>
          <p:cNvPr id="124" name="CuadroTexto 10">
            <a:hlinkClick r:id="rId12" action="ppaction://hlinksldjump"/>
          </p:cNvPr>
          <p:cNvSpPr txBox="1"/>
          <p:nvPr/>
        </p:nvSpPr>
        <p:spPr>
          <a:xfrm>
            <a:off x="1870913" y="1462224"/>
            <a:ext cx="1094071" cy="393308"/>
          </a:xfrm>
          <a:prstGeom prst="rect">
            <a:avLst/>
          </a:prstGeom>
          <a:noFill/>
        </p:spPr>
        <p:txBody>
          <a:bodyPr wrap="none" lIns="145664" tIns="72832" rIns="145664" bIns="72832" rtlCol="0">
            <a:spAutoFit/>
          </a:bodyPr>
          <a:lstStyle/>
          <a:p>
            <a:pPr algn="ctr"/>
            <a:r>
              <a:rPr lang="es-ES" sz="760" dirty="0">
                <a:latin typeface="ApexNew-Book"/>
                <a:cs typeface="ApexNew-Book"/>
              </a:rPr>
              <a:t>MANTENIMIENTO</a:t>
            </a:r>
          </a:p>
          <a:p>
            <a:pPr algn="ctr"/>
            <a:endParaRPr lang="es-ES" sz="760" dirty="0">
              <a:latin typeface="ApexNew-Book"/>
              <a:cs typeface="ApexNew-Book"/>
            </a:endParaRPr>
          </a:p>
        </p:txBody>
      </p:sp>
      <p:sp>
        <p:nvSpPr>
          <p:cNvPr id="125" name="CuadroTexto 10">
            <a:hlinkClick r:id="rId13" action="ppaction://hlinksldjump"/>
          </p:cNvPr>
          <p:cNvSpPr txBox="1"/>
          <p:nvPr/>
        </p:nvSpPr>
        <p:spPr>
          <a:xfrm>
            <a:off x="3606693" y="1462224"/>
            <a:ext cx="776677" cy="393308"/>
          </a:xfrm>
          <a:prstGeom prst="rect">
            <a:avLst/>
          </a:prstGeom>
          <a:noFill/>
        </p:spPr>
        <p:txBody>
          <a:bodyPr wrap="none" lIns="145664" tIns="72832" rIns="145664" bIns="72832" rtlCol="0">
            <a:spAutoFit/>
          </a:bodyPr>
          <a:lstStyle/>
          <a:p>
            <a:pPr algn="ctr"/>
            <a:r>
              <a:rPr lang="es-ES" sz="760" dirty="0">
                <a:latin typeface="ApexNew-Book"/>
                <a:cs typeface="ApexNew-Book"/>
              </a:rPr>
              <a:t>MEDIO </a:t>
            </a:r>
          </a:p>
          <a:p>
            <a:pPr algn="ctr"/>
            <a:r>
              <a:rPr lang="es-ES" sz="760" dirty="0">
                <a:latin typeface="ApexNew-Book"/>
                <a:cs typeface="ApexNew-Book"/>
              </a:rPr>
              <a:t>AMBIENTE</a:t>
            </a:r>
          </a:p>
        </p:txBody>
      </p:sp>
      <p:sp>
        <p:nvSpPr>
          <p:cNvPr id="126" name="CuadroTexto 10">
            <a:hlinkClick r:id="rId14" action="ppaction://hlinksldjump"/>
          </p:cNvPr>
          <p:cNvSpPr txBox="1"/>
          <p:nvPr/>
        </p:nvSpPr>
        <p:spPr>
          <a:xfrm>
            <a:off x="4224515" y="1462224"/>
            <a:ext cx="1092468" cy="516418"/>
          </a:xfrm>
          <a:prstGeom prst="rect">
            <a:avLst/>
          </a:prstGeom>
          <a:noFill/>
        </p:spPr>
        <p:txBody>
          <a:bodyPr wrap="none" lIns="145664" tIns="72832" rIns="145664" bIns="72832" rtlCol="0">
            <a:spAutoFit/>
          </a:bodyPr>
          <a:lstStyle/>
          <a:p>
            <a:pPr algn="ctr"/>
            <a:r>
              <a:rPr lang="es-ES" sz="760" dirty="0">
                <a:latin typeface="ApexNew-Book"/>
                <a:cs typeface="ApexNew-Book"/>
              </a:rPr>
              <a:t>SEGURIDAD</a:t>
            </a:r>
          </a:p>
          <a:p>
            <a:pPr algn="ctr"/>
            <a:r>
              <a:rPr lang="es-ES" sz="760" dirty="0">
                <a:latin typeface="ApexNew-Book"/>
                <a:cs typeface="ApexNew-Book"/>
              </a:rPr>
              <a:t>AEROPORTUARIA</a:t>
            </a:r>
          </a:p>
          <a:p>
            <a:pPr algn="ctr"/>
            <a:endParaRPr lang="es-ES" sz="760" dirty="0">
              <a:latin typeface="ApexNew-Book"/>
              <a:cs typeface="ApexNew-Book"/>
            </a:endParaRPr>
          </a:p>
        </p:txBody>
      </p:sp>
      <p:sp>
        <p:nvSpPr>
          <p:cNvPr id="127" name="CuadroTexto 10">
            <a:hlinkClick r:id="rId15" action="ppaction://hlinksldjump"/>
          </p:cNvPr>
          <p:cNvSpPr txBox="1"/>
          <p:nvPr/>
        </p:nvSpPr>
        <p:spPr>
          <a:xfrm>
            <a:off x="2806129" y="1462224"/>
            <a:ext cx="959419" cy="393308"/>
          </a:xfrm>
          <a:prstGeom prst="rect">
            <a:avLst/>
          </a:prstGeom>
          <a:noFill/>
        </p:spPr>
        <p:txBody>
          <a:bodyPr wrap="none" lIns="145664" tIns="72832" rIns="145664" bIns="72832" rtlCol="0">
            <a:spAutoFit/>
          </a:bodyPr>
          <a:lstStyle/>
          <a:p>
            <a:pPr algn="ctr"/>
            <a:r>
              <a:rPr lang="es-ES" sz="760" dirty="0">
                <a:latin typeface="ApexNew-Book"/>
                <a:cs typeface="ApexNew-Book"/>
              </a:rPr>
              <a:t>OPERACIONES</a:t>
            </a:r>
          </a:p>
          <a:p>
            <a:pPr algn="ctr"/>
            <a:endParaRPr lang="es-ES" sz="760" dirty="0">
              <a:latin typeface="ApexNew-Book"/>
              <a:cs typeface="ApexNew-Book"/>
            </a:endParaRPr>
          </a:p>
        </p:txBody>
      </p:sp>
      <p:sp>
        <p:nvSpPr>
          <p:cNvPr id="128" name="CuadroTexto 9">
            <a:hlinkClick r:id="rId16" action="ppaction://hlinksldjump"/>
          </p:cNvPr>
          <p:cNvSpPr txBox="1"/>
          <p:nvPr/>
        </p:nvSpPr>
        <p:spPr>
          <a:xfrm>
            <a:off x="6315465" y="1462541"/>
            <a:ext cx="1023540" cy="393308"/>
          </a:xfrm>
          <a:prstGeom prst="rect">
            <a:avLst/>
          </a:prstGeom>
          <a:noFill/>
        </p:spPr>
        <p:txBody>
          <a:bodyPr wrap="none" lIns="145664" tIns="72832" rIns="145664" bIns="72832" rtlCol="0">
            <a:spAutoFit/>
          </a:bodyPr>
          <a:lstStyle/>
          <a:p>
            <a:pPr algn="ctr"/>
            <a:r>
              <a:rPr lang="es-ES" sz="760" dirty="0">
                <a:latin typeface="Apex New Book" panose="02010600040501010103" charset="0"/>
                <a:ea typeface="Apex New Book" panose="02010600040501010103" charset="0"/>
                <a:cs typeface="ApexNew-BoldItalic"/>
              </a:rPr>
              <a:t>PROYECTO</a:t>
            </a:r>
          </a:p>
          <a:p>
            <a:pPr algn="ctr"/>
            <a:r>
              <a:rPr lang="es-ES" sz="760" dirty="0">
                <a:latin typeface="Apex New Book" panose="02010600040501010103" charset="0"/>
                <a:ea typeface="Apex New Book" panose="02010600040501010103" charset="0"/>
                <a:cs typeface="ApexNew-BoldItalic"/>
              </a:rPr>
              <a:t>DE AMPLIACIÓN</a:t>
            </a:r>
            <a:endParaRPr lang="es-ES" sz="760" dirty="0">
              <a:latin typeface="Apex New PS Medium Proportional" pitchFamily="50" charset="0"/>
              <a:cs typeface="ApexNew-BoldItalic"/>
            </a:endParaRPr>
          </a:p>
        </p:txBody>
      </p:sp>
      <p:sp>
        <p:nvSpPr>
          <p:cNvPr id="129" name="CuadroTexto 10">
            <a:hlinkClick r:id="rId17" action="ppaction://hlinksldjump"/>
          </p:cNvPr>
          <p:cNvSpPr txBox="1"/>
          <p:nvPr/>
        </p:nvSpPr>
        <p:spPr>
          <a:xfrm>
            <a:off x="7230573" y="1474852"/>
            <a:ext cx="1245130" cy="380997"/>
          </a:xfrm>
          <a:prstGeom prst="rect">
            <a:avLst/>
          </a:prstGeom>
          <a:noFill/>
        </p:spPr>
        <p:txBody>
          <a:bodyPr wrap="square" lIns="145664" tIns="72832" rIns="145664" bIns="72832" rtlCol="0">
            <a:spAutoFit/>
          </a:bodyPr>
          <a:lstStyle>
            <a:defPPr>
              <a:defRPr lang="es-ES"/>
            </a:defPPr>
            <a:lvl1pPr algn="ctr">
              <a:defRPr sz="850">
                <a:latin typeface="ApexNew-Book" panose="02010600040501010103" charset="0"/>
                <a:ea typeface="ApexNew-Book" panose="02010600040501010103" charset="0"/>
              </a:defRPr>
            </a:lvl1pPr>
          </a:lstStyle>
          <a:p>
            <a:r>
              <a:rPr lang="es-ES" sz="760" dirty="0"/>
              <a:t>PLANIFICACIÓN</a:t>
            </a:r>
          </a:p>
          <a:p>
            <a:r>
              <a:rPr lang="es-ES" sz="760" dirty="0"/>
              <a:t>E USO DE ÁREAS</a:t>
            </a:r>
          </a:p>
        </p:txBody>
      </p:sp>
      <p:sp>
        <p:nvSpPr>
          <p:cNvPr id="130" name="CuadroTexto 10">
            <a:hlinkClick r:id="rId18" action="ppaction://hlinksldjump"/>
          </p:cNvPr>
          <p:cNvSpPr txBox="1"/>
          <p:nvPr/>
        </p:nvSpPr>
        <p:spPr>
          <a:xfrm>
            <a:off x="9326930" y="1475406"/>
            <a:ext cx="1212694" cy="393308"/>
          </a:xfrm>
          <a:prstGeom prst="rect">
            <a:avLst/>
          </a:prstGeom>
          <a:noFill/>
        </p:spPr>
        <p:txBody>
          <a:bodyPr wrap="none" lIns="145664" tIns="72832" rIns="145664" bIns="72832" rtlCol="0">
            <a:spAutoFit/>
          </a:bodyPr>
          <a:lstStyle/>
          <a:p>
            <a:pPr algn="ctr"/>
            <a:r>
              <a:rPr lang="es-ES" sz="760" dirty="0">
                <a:latin typeface="ApexNew-Book"/>
                <a:cs typeface="ApexNew-Book"/>
              </a:rPr>
              <a:t>MÉTODO DE</a:t>
            </a:r>
          </a:p>
          <a:p>
            <a:pPr algn="ctr"/>
            <a:r>
              <a:rPr lang="es-ES" sz="760" dirty="0">
                <a:latin typeface="ApexNew-Book"/>
                <a:cs typeface="ApexNew-Book"/>
              </a:rPr>
              <a:t>EJECUCIÓN Y FASES</a:t>
            </a:r>
          </a:p>
        </p:txBody>
      </p:sp>
      <p:sp>
        <p:nvSpPr>
          <p:cNvPr id="131" name="CuadroTexto 10">
            <a:hlinkClick r:id="rId19" action="ppaction://hlinksldjump"/>
          </p:cNvPr>
          <p:cNvSpPr txBox="1"/>
          <p:nvPr/>
        </p:nvSpPr>
        <p:spPr>
          <a:xfrm>
            <a:off x="10670831" y="1474852"/>
            <a:ext cx="1276814" cy="380997"/>
          </a:xfrm>
          <a:prstGeom prst="rect">
            <a:avLst/>
          </a:prstGeom>
          <a:noFill/>
        </p:spPr>
        <p:txBody>
          <a:bodyPr wrap="none" lIns="145664" tIns="72832" rIns="145664" bIns="72832" rtlCol="0">
            <a:spAutoFit/>
          </a:bodyPr>
          <a:lstStyle/>
          <a:p>
            <a:pPr algn="ctr"/>
            <a:r>
              <a:rPr lang="es-ES" sz="760" dirty="0">
                <a:latin typeface="ApexNew-Book"/>
                <a:cs typeface="ApexNew-Book"/>
              </a:rPr>
              <a:t>EXPECTATIVAS SOBRE</a:t>
            </a:r>
          </a:p>
          <a:p>
            <a:pPr algn="ctr"/>
            <a:r>
              <a:rPr lang="es-ES" sz="760" dirty="0">
                <a:latin typeface="ApexNew-Book"/>
                <a:cs typeface="ApexNew-Book"/>
              </a:rPr>
              <a:t>EL ROL DEL OSITRAN</a:t>
            </a:r>
          </a:p>
        </p:txBody>
      </p:sp>
      <p:sp>
        <p:nvSpPr>
          <p:cNvPr id="132" name="CuadroTexto 10">
            <a:hlinkClick r:id="rId20" action="ppaction://hlinksldjump"/>
          </p:cNvPr>
          <p:cNvSpPr txBox="1"/>
          <p:nvPr/>
        </p:nvSpPr>
        <p:spPr>
          <a:xfrm>
            <a:off x="8400459" y="1449913"/>
            <a:ext cx="949801" cy="270197"/>
          </a:xfrm>
          <a:prstGeom prst="rect">
            <a:avLst/>
          </a:prstGeom>
          <a:noFill/>
        </p:spPr>
        <p:txBody>
          <a:bodyPr wrap="none" lIns="145664" tIns="72832" rIns="145664" bIns="72832" rtlCol="0">
            <a:spAutoFit/>
          </a:bodyPr>
          <a:lstStyle/>
          <a:p>
            <a:pPr algn="ctr"/>
            <a:r>
              <a:rPr lang="es-ES" sz="760" dirty="0">
                <a:latin typeface="ApexNew-Book"/>
                <a:cs typeface="ApexNew-Book"/>
              </a:rPr>
              <a:t>HOJA DE RUTA</a:t>
            </a:r>
          </a:p>
        </p:txBody>
      </p:sp>
      <p:sp>
        <p:nvSpPr>
          <p:cNvPr id="133" name="CuadroTexto 10">
            <a:hlinkClick r:id="rId21" action="ppaction://hlinksldjump"/>
          </p:cNvPr>
          <p:cNvSpPr txBox="1"/>
          <p:nvPr/>
        </p:nvSpPr>
        <p:spPr>
          <a:xfrm>
            <a:off x="11860699" y="1473473"/>
            <a:ext cx="903314" cy="393308"/>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RETOS</a:t>
            </a:r>
          </a:p>
        </p:txBody>
      </p:sp>
      <p:sp>
        <p:nvSpPr>
          <p:cNvPr id="134" name="CuadroTexto 8">
            <a:hlinkClick r:id="rId22" action="ppaction://hlinksldjump"/>
          </p:cNvPr>
          <p:cNvSpPr txBox="1"/>
          <p:nvPr/>
        </p:nvSpPr>
        <p:spPr>
          <a:xfrm>
            <a:off x="5296088" y="1462541"/>
            <a:ext cx="1118117" cy="380997"/>
          </a:xfrm>
          <a:prstGeom prst="rect">
            <a:avLst/>
          </a:prstGeom>
          <a:noFill/>
        </p:spPr>
        <p:txBody>
          <a:bodyPr wrap="none" lIns="145664" tIns="72832" rIns="145664" bIns="72832" rtlCol="0">
            <a:spAutoFit/>
          </a:bodyPr>
          <a:lstStyle/>
          <a:p>
            <a:pPr algn="ctr"/>
            <a:r>
              <a:rPr lang="en-US" sz="760" dirty="0">
                <a:latin typeface="ApexNew-Book" panose="02010600040501010103" charset="0"/>
                <a:ea typeface="ApexNew-Book" panose="02010600040501010103" charset="0"/>
              </a:rPr>
              <a:t>ADMINISTRATIVOS</a:t>
            </a:r>
          </a:p>
          <a:p>
            <a:pPr algn="ctr"/>
            <a:r>
              <a:rPr lang="en-US" sz="760" dirty="0">
                <a:latin typeface="ApexNew-Book" panose="02010600040501010103" charset="0"/>
                <a:ea typeface="ApexNew-Book" panose="02010600040501010103" charset="0"/>
              </a:rPr>
              <a:t>Y FINANCIEROS</a:t>
            </a:r>
          </a:p>
        </p:txBody>
      </p:sp>
      <p:sp>
        <p:nvSpPr>
          <p:cNvPr id="135" name="object 6"/>
          <p:cNvSpPr txBox="1"/>
          <p:nvPr/>
        </p:nvSpPr>
        <p:spPr>
          <a:xfrm>
            <a:off x="7628475" y="3678959"/>
            <a:ext cx="2893060" cy="1013098"/>
          </a:xfrm>
          <a:prstGeom prst="rect">
            <a:avLst/>
          </a:prstGeom>
        </p:spPr>
        <p:txBody>
          <a:bodyPr vert="horz" wrap="square" lIns="0" tIns="12700" rIns="0" bIns="0" rtlCol="0">
            <a:spAutoFit/>
          </a:bodyPr>
          <a:lstStyle/>
          <a:p>
            <a:pPr marL="12700" algn="just">
              <a:lnSpc>
                <a:spcPct val="100000"/>
              </a:lnSpc>
              <a:spcBef>
                <a:spcPts val="100"/>
              </a:spcBef>
            </a:pPr>
            <a:r>
              <a:rPr lang="es-PE" sz="1300" spc="15" dirty="0" smtClean="0">
                <a:solidFill>
                  <a:srgbClr val="585858"/>
                </a:solidFill>
                <a:latin typeface="Apex New PS Medium Proportional" pitchFamily="50" charset="0"/>
                <a:cs typeface="Calibri"/>
              </a:rPr>
              <a:t>Evaluación del Diseño de Reconfiguración </a:t>
            </a:r>
            <a:r>
              <a:rPr lang="es-PE" sz="1300" spc="15" dirty="0" smtClean="0">
                <a:solidFill>
                  <a:srgbClr val="585858"/>
                </a:solidFill>
                <a:latin typeface="Apex New PS Medium Proportional" pitchFamily="50" charset="0"/>
                <a:cs typeface="Calibri"/>
              </a:rPr>
              <a:t>de la playa de estacionamiento vehicular (optimizando áreas para estacionamiento existentes.</a:t>
            </a:r>
            <a:endParaRPr sz="1300" dirty="0">
              <a:latin typeface="Calibri"/>
              <a:cs typeface="Calibri"/>
            </a:endParaRPr>
          </a:p>
        </p:txBody>
      </p:sp>
    </p:spTree>
    <p:extLst>
      <p:ext uri="{BB962C8B-B14F-4D97-AF65-F5344CB8AC3E}">
        <p14:creationId xmlns:p14="http://schemas.microsoft.com/office/powerpoint/2010/main" val="3028558231"/>
      </p:ext>
    </p:extLst>
  </p:cSld>
  <p:clrMapOvr>
    <a:masterClrMapping/>
  </p:clrMapOvr>
  <p:transition spd="slow" advClick="0">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27"/>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33" name="Rectángulo 21"/>
          <p:cNvSpPr/>
          <p:nvPr/>
        </p:nvSpPr>
        <p:spPr>
          <a:xfrm>
            <a:off x="8276077" y="2300044"/>
            <a:ext cx="4177747" cy="707886"/>
          </a:xfrm>
          <a:prstGeom prst="rect">
            <a:avLst/>
          </a:prstGeom>
        </p:spPr>
        <p:txBody>
          <a:bodyPr wrap="none">
            <a:spAutoFit/>
          </a:bodyPr>
          <a:lstStyle/>
          <a:p>
            <a:pPr algn="r"/>
            <a:r>
              <a:rPr lang="es-ES" sz="4000" i="1" dirty="0" smtClean="0">
                <a:solidFill>
                  <a:schemeClr val="tx2"/>
                </a:solidFill>
                <a:latin typeface="Apex New PS Heavy Proportional" pitchFamily="50" charset="0"/>
                <a:cs typeface="ApexNew-BoldItalic"/>
              </a:rPr>
              <a:t>MANTENIMIENTO</a:t>
            </a:r>
            <a:endParaRPr lang="es-ES" sz="4000" i="1" dirty="0">
              <a:solidFill>
                <a:schemeClr val="tx2"/>
              </a:solidFill>
              <a:latin typeface="Apex New PS Heavy Proportional" pitchFamily="50" charset="0"/>
              <a:cs typeface="ApexNew-BoldItalic"/>
            </a:endParaRPr>
          </a:p>
        </p:txBody>
      </p:sp>
      <p:sp>
        <p:nvSpPr>
          <p:cNvPr id="84" name="object 2"/>
          <p:cNvSpPr/>
          <p:nvPr/>
        </p:nvSpPr>
        <p:spPr>
          <a:xfrm>
            <a:off x="29231" y="3103273"/>
            <a:ext cx="13003530" cy="6156592"/>
          </a:xfrm>
          <a:custGeom>
            <a:avLst/>
            <a:gdLst/>
            <a:ahLst/>
            <a:cxnLst/>
            <a:rect l="l" t="t" r="r" b="b"/>
            <a:pathLst>
              <a:path w="13003530" h="5596890">
                <a:moveTo>
                  <a:pt x="0" y="5596521"/>
                </a:moveTo>
                <a:lnTo>
                  <a:pt x="13003136" y="5596521"/>
                </a:lnTo>
                <a:lnTo>
                  <a:pt x="13003136" y="0"/>
                </a:lnTo>
                <a:lnTo>
                  <a:pt x="0" y="0"/>
                </a:lnTo>
                <a:lnTo>
                  <a:pt x="0" y="5596521"/>
                </a:lnTo>
                <a:close/>
              </a:path>
            </a:pathLst>
          </a:custGeom>
          <a:solidFill>
            <a:srgbClr val="8ED1E9"/>
          </a:solidFill>
        </p:spPr>
        <p:txBody>
          <a:bodyPr wrap="square" lIns="0" tIns="0" rIns="0" bIns="0" rtlCol="0"/>
          <a:lstStyle/>
          <a:p>
            <a:endParaRPr/>
          </a:p>
        </p:txBody>
      </p:sp>
      <p:sp>
        <p:nvSpPr>
          <p:cNvPr id="85" name="object 5"/>
          <p:cNvSpPr txBox="1"/>
          <p:nvPr/>
        </p:nvSpPr>
        <p:spPr>
          <a:xfrm>
            <a:off x="2584239" y="3761104"/>
            <a:ext cx="3254375" cy="813043"/>
          </a:xfrm>
          <a:prstGeom prst="rect">
            <a:avLst/>
          </a:prstGeom>
        </p:spPr>
        <p:txBody>
          <a:bodyPr vert="horz" wrap="square" lIns="0" tIns="12700" rIns="0" bIns="0" rtlCol="0">
            <a:spAutoFit/>
          </a:bodyPr>
          <a:lstStyle/>
          <a:p>
            <a:pPr marL="12700" marR="5080">
              <a:lnSpc>
                <a:spcPct val="100000"/>
              </a:lnSpc>
              <a:spcBef>
                <a:spcPts val="100"/>
              </a:spcBef>
            </a:pPr>
            <a:r>
              <a:rPr sz="1300" spc="15" dirty="0">
                <a:solidFill>
                  <a:srgbClr val="585858"/>
                </a:solidFill>
                <a:latin typeface="Apex New PS Medium Proportional" pitchFamily="50" charset="0"/>
                <a:cs typeface="Calibri"/>
              </a:rPr>
              <a:t>Iniciar la renovación tecnológica de los UPS de  todo el Terminal para evitar problemas con los  equipos críticos ante la ausencia de energía.</a:t>
            </a:r>
          </a:p>
        </p:txBody>
      </p:sp>
      <p:sp>
        <p:nvSpPr>
          <p:cNvPr id="86" name="object 6"/>
          <p:cNvSpPr txBox="1"/>
          <p:nvPr/>
        </p:nvSpPr>
        <p:spPr>
          <a:xfrm>
            <a:off x="2629159" y="4781738"/>
            <a:ext cx="3342004" cy="612988"/>
          </a:xfrm>
          <a:prstGeom prst="rect">
            <a:avLst/>
          </a:prstGeom>
        </p:spPr>
        <p:txBody>
          <a:bodyPr vert="horz" wrap="square" lIns="0" tIns="12700" rIns="0" bIns="0" rtlCol="0">
            <a:spAutoFit/>
          </a:bodyPr>
          <a:lstStyle/>
          <a:p>
            <a:pPr marL="12700" marR="5080">
              <a:lnSpc>
                <a:spcPct val="100000"/>
              </a:lnSpc>
              <a:spcBef>
                <a:spcPts val="100"/>
              </a:spcBef>
            </a:pPr>
            <a:r>
              <a:rPr sz="1300" spc="15" dirty="0">
                <a:solidFill>
                  <a:srgbClr val="585858"/>
                </a:solidFill>
                <a:latin typeface="Apex New PS Medium Proportional" pitchFamily="50" charset="0"/>
                <a:cs typeface="Calibri"/>
              </a:rPr>
              <a:t>Realizar la ampliación del BHS Outbound, con el  fin de capacidad de procesamiento del sistema</a:t>
            </a:r>
            <a:r>
              <a:rPr sz="1300" spc="25" dirty="0">
                <a:solidFill>
                  <a:srgbClr val="585858"/>
                </a:solidFill>
                <a:latin typeface="Calibri"/>
                <a:cs typeface="Calibri"/>
              </a:rPr>
              <a:t>.</a:t>
            </a:r>
            <a:endParaRPr sz="1300" dirty="0">
              <a:latin typeface="Calibri"/>
              <a:cs typeface="Calibri"/>
            </a:endParaRPr>
          </a:p>
        </p:txBody>
      </p:sp>
      <p:sp>
        <p:nvSpPr>
          <p:cNvPr id="88" name="object 8"/>
          <p:cNvSpPr txBox="1"/>
          <p:nvPr/>
        </p:nvSpPr>
        <p:spPr>
          <a:xfrm>
            <a:off x="7339005" y="5129548"/>
            <a:ext cx="3900885" cy="212879"/>
          </a:xfrm>
          <a:prstGeom prst="rect">
            <a:avLst/>
          </a:prstGeom>
        </p:spPr>
        <p:txBody>
          <a:bodyPr vert="horz" wrap="square" lIns="0" tIns="12700" rIns="0" bIns="0" rtlCol="0">
            <a:spAutoFit/>
          </a:bodyPr>
          <a:lstStyle/>
          <a:p>
            <a:pPr marL="12700" marR="5080">
              <a:lnSpc>
                <a:spcPct val="100000"/>
              </a:lnSpc>
              <a:spcBef>
                <a:spcPts val="100"/>
              </a:spcBef>
            </a:pPr>
            <a:r>
              <a:rPr sz="1300" spc="15" dirty="0">
                <a:solidFill>
                  <a:srgbClr val="585858"/>
                </a:solidFill>
                <a:latin typeface="Apex New PS Medium Proportional" pitchFamily="50" charset="0"/>
                <a:cs typeface="Calibri"/>
              </a:rPr>
              <a:t>Provisionar e instalar 05 máquinas de rayos de X.</a:t>
            </a:r>
          </a:p>
        </p:txBody>
      </p:sp>
      <p:sp>
        <p:nvSpPr>
          <p:cNvPr id="89" name="object 9"/>
          <p:cNvSpPr txBox="1"/>
          <p:nvPr/>
        </p:nvSpPr>
        <p:spPr>
          <a:xfrm>
            <a:off x="7346713" y="3723132"/>
            <a:ext cx="3523615" cy="421640"/>
          </a:xfrm>
          <a:prstGeom prst="rect">
            <a:avLst/>
          </a:prstGeom>
        </p:spPr>
        <p:txBody>
          <a:bodyPr vert="horz" wrap="square" lIns="0" tIns="12700" rIns="0" bIns="0" rtlCol="0">
            <a:spAutoFit/>
          </a:bodyPr>
          <a:lstStyle/>
          <a:p>
            <a:pPr marL="12700" marR="5080">
              <a:lnSpc>
                <a:spcPct val="100000"/>
              </a:lnSpc>
              <a:spcBef>
                <a:spcPts val="100"/>
              </a:spcBef>
            </a:pPr>
            <a:r>
              <a:rPr sz="1300" spc="15" dirty="0">
                <a:solidFill>
                  <a:srgbClr val="585858"/>
                </a:solidFill>
                <a:latin typeface="Apex New PS Medium Proportional" pitchFamily="50" charset="0"/>
                <a:cs typeface="Calibri"/>
              </a:rPr>
              <a:t>Acondicionar la protección eléctrica de equipos de  seguridad.</a:t>
            </a:r>
          </a:p>
        </p:txBody>
      </p:sp>
      <p:sp>
        <p:nvSpPr>
          <p:cNvPr id="91" name="object 11"/>
          <p:cNvSpPr txBox="1"/>
          <p:nvPr/>
        </p:nvSpPr>
        <p:spPr>
          <a:xfrm>
            <a:off x="7349225" y="4355312"/>
            <a:ext cx="3458845" cy="421640"/>
          </a:xfrm>
          <a:prstGeom prst="rect">
            <a:avLst/>
          </a:prstGeom>
        </p:spPr>
        <p:txBody>
          <a:bodyPr vert="horz" wrap="square" lIns="0" tIns="12700" rIns="0" bIns="0" rtlCol="0">
            <a:spAutoFit/>
          </a:bodyPr>
          <a:lstStyle/>
          <a:p>
            <a:pPr marL="12700" marR="5080">
              <a:spcBef>
                <a:spcPts val="100"/>
              </a:spcBef>
            </a:pPr>
            <a:r>
              <a:rPr sz="1300" spc="15" dirty="0">
                <a:solidFill>
                  <a:srgbClr val="585858"/>
                </a:solidFill>
                <a:latin typeface="Apex New PS Medium Proportional" pitchFamily="50" charset="0"/>
                <a:cs typeface="Calibri"/>
              </a:rPr>
              <a:t>Ejecutar el Programa de Mantenimiento 2018 con  el presupuesto asignado.</a:t>
            </a:r>
          </a:p>
        </p:txBody>
      </p:sp>
      <p:sp>
        <p:nvSpPr>
          <p:cNvPr id="92" name="object 12"/>
          <p:cNvSpPr/>
          <p:nvPr/>
        </p:nvSpPr>
        <p:spPr>
          <a:xfrm>
            <a:off x="2056005" y="4116123"/>
            <a:ext cx="85725" cy="57150"/>
          </a:xfrm>
          <a:custGeom>
            <a:avLst/>
            <a:gdLst/>
            <a:ahLst/>
            <a:cxnLst/>
            <a:rect l="l" t="t" r="r" b="b"/>
            <a:pathLst>
              <a:path w="85725" h="57150">
                <a:moveTo>
                  <a:pt x="12039" y="0"/>
                </a:moveTo>
                <a:lnTo>
                  <a:pt x="9359" y="4381"/>
                </a:lnTo>
                <a:lnTo>
                  <a:pt x="6972" y="9829"/>
                </a:lnTo>
                <a:lnTo>
                  <a:pt x="6350" y="11290"/>
                </a:lnTo>
                <a:lnTo>
                  <a:pt x="6159" y="11798"/>
                </a:lnTo>
                <a:lnTo>
                  <a:pt x="5956" y="12230"/>
                </a:lnTo>
                <a:lnTo>
                  <a:pt x="5435" y="13525"/>
                </a:lnTo>
                <a:lnTo>
                  <a:pt x="5143" y="14401"/>
                </a:lnTo>
                <a:lnTo>
                  <a:pt x="4648" y="15659"/>
                </a:lnTo>
                <a:lnTo>
                  <a:pt x="3695" y="18338"/>
                </a:lnTo>
                <a:lnTo>
                  <a:pt x="3403" y="19176"/>
                </a:lnTo>
                <a:lnTo>
                  <a:pt x="2882" y="20726"/>
                </a:lnTo>
                <a:lnTo>
                  <a:pt x="2857" y="20866"/>
                </a:lnTo>
                <a:lnTo>
                  <a:pt x="2108" y="23139"/>
                </a:lnTo>
                <a:lnTo>
                  <a:pt x="2070" y="23329"/>
                </a:lnTo>
                <a:lnTo>
                  <a:pt x="1143" y="26174"/>
                </a:lnTo>
                <a:lnTo>
                  <a:pt x="0" y="30200"/>
                </a:lnTo>
                <a:lnTo>
                  <a:pt x="34755" y="49033"/>
                </a:lnTo>
                <a:lnTo>
                  <a:pt x="74574" y="56540"/>
                </a:lnTo>
                <a:lnTo>
                  <a:pt x="76060" y="56362"/>
                </a:lnTo>
                <a:lnTo>
                  <a:pt x="80098" y="53613"/>
                </a:lnTo>
                <a:lnTo>
                  <a:pt x="83318" y="47439"/>
                </a:lnTo>
                <a:lnTo>
                  <a:pt x="85147" y="39519"/>
                </a:lnTo>
                <a:lnTo>
                  <a:pt x="85013" y="31534"/>
                </a:lnTo>
                <a:lnTo>
                  <a:pt x="52128" y="17002"/>
                </a:lnTo>
                <a:lnTo>
                  <a:pt x="35880" y="9477"/>
                </a:lnTo>
                <a:lnTo>
                  <a:pt x="19824" y="1498"/>
                </a:lnTo>
                <a:lnTo>
                  <a:pt x="17322" y="774"/>
                </a:lnTo>
                <a:lnTo>
                  <a:pt x="15430" y="330"/>
                </a:lnTo>
                <a:lnTo>
                  <a:pt x="14414" y="215"/>
                </a:lnTo>
                <a:lnTo>
                  <a:pt x="12039" y="0"/>
                </a:lnTo>
                <a:close/>
              </a:path>
              <a:path w="85725" h="57150">
                <a:moveTo>
                  <a:pt x="6972" y="9817"/>
                </a:moveTo>
                <a:close/>
              </a:path>
            </a:pathLst>
          </a:custGeom>
          <a:solidFill>
            <a:srgbClr val="1F487C"/>
          </a:solidFill>
        </p:spPr>
        <p:txBody>
          <a:bodyPr wrap="square" lIns="0" tIns="0" rIns="0" bIns="0" rtlCol="0"/>
          <a:lstStyle/>
          <a:p>
            <a:endParaRPr/>
          </a:p>
        </p:txBody>
      </p:sp>
      <p:sp>
        <p:nvSpPr>
          <p:cNvPr id="93" name="object 13"/>
          <p:cNvSpPr/>
          <p:nvPr/>
        </p:nvSpPr>
        <p:spPr>
          <a:xfrm>
            <a:off x="1939623" y="4034052"/>
            <a:ext cx="455930" cy="159385"/>
          </a:xfrm>
          <a:custGeom>
            <a:avLst/>
            <a:gdLst/>
            <a:ahLst/>
            <a:cxnLst/>
            <a:rect l="l" t="t" r="r" b="b"/>
            <a:pathLst>
              <a:path w="455930" h="159385">
                <a:moveTo>
                  <a:pt x="414599" y="116420"/>
                </a:moveTo>
                <a:lnTo>
                  <a:pt x="263334" y="116420"/>
                </a:lnTo>
                <a:lnTo>
                  <a:pt x="264668" y="116789"/>
                </a:lnTo>
                <a:lnTo>
                  <a:pt x="271462" y="118325"/>
                </a:lnTo>
                <a:lnTo>
                  <a:pt x="287312" y="121627"/>
                </a:lnTo>
                <a:lnTo>
                  <a:pt x="363372" y="131102"/>
                </a:lnTo>
                <a:lnTo>
                  <a:pt x="381674" y="139700"/>
                </a:lnTo>
                <a:lnTo>
                  <a:pt x="401341" y="147994"/>
                </a:lnTo>
                <a:lnTo>
                  <a:pt x="419610" y="154853"/>
                </a:lnTo>
                <a:lnTo>
                  <a:pt x="433718" y="159143"/>
                </a:lnTo>
                <a:lnTo>
                  <a:pt x="439578" y="157478"/>
                </a:lnTo>
                <a:lnTo>
                  <a:pt x="407048" y="131889"/>
                </a:lnTo>
                <a:lnTo>
                  <a:pt x="404050" y="130886"/>
                </a:lnTo>
                <a:lnTo>
                  <a:pt x="402552" y="130378"/>
                </a:lnTo>
                <a:lnTo>
                  <a:pt x="414599" y="116420"/>
                </a:lnTo>
                <a:close/>
              </a:path>
              <a:path w="455930" h="159385">
                <a:moveTo>
                  <a:pt x="66954" y="0"/>
                </a:moveTo>
                <a:lnTo>
                  <a:pt x="32354" y="1717"/>
                </a:lnTo>
                <a:lnTo>
                  <a:pt x="7061" y="13034"/>
                </a:lnTo>
                <a:lnTo>
                  <a:pt x="0" y="28912"/>
                </a:lnTo>
                <a:lnTo>
                  <a:pt x="20091" y="44310"/>
                </a:lnTo>
                <a:lnTo>
                  <a:pt x="74290" y="63253"/>
                </a:lnTo>
                <a:lnTo>
                  <a:pt x="125641" y="79540"/>
                </a:lnTo>
                <a:lnTo>
                  <a:pt x="133401" y="81635"/>
                </a:lnTo>
                <a:lnTo>
                  <a:pt x="167176" y="97016"/>
                </a:lnTo>
                <a:lnTo>
                  <a:pt x="203946" y="113250"/>
                </a:lnTo>
                <a:lnTo>
                  <a:pt x="240921" y="129082"/>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30" h="159385">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94" name="object 14"/>
          <p:cNvSpPr/>
          <p:nvPr/>
        </p:nvSpPr>
        <p:spPr>
          <a:xfrm>
            <a:off x="2163257" y="5035467"/>
            <a:ext cx="85725" cy="57150"/>
          </a:xfrm>
          <a:custGeom>
            <a:avLst/>
            <a:gdLst/>
            <a:ahLst/>
            <a:cxnLst/>
            <a:rect l="l" t="t" r="r" b="b"/>
            <a:pathLst>
              <a:path w="85725" h="57150">
                <a:moveTo>
                  <a:pt x="12039" y="0"/>
                </a:moveTo>
                <a:lnTo>
                  <a:pt x="9359" y="4394"/>
                </a:lnTo>
                <a:lnTo>
                  <a:pt x="6972" y="9842"/>
                </a:lnTo>
                <a:lnTo>
                  <a:pt x="6350" y="11303"/>
                </a:lnTo>
                <a:lnTo>
                  <a:pt x="6159" y="11811"/>
                </a:lnTo>
                <a:lnTo>
                  <a:pt x="5956" y="12230"/>
                </a:lnTo>
                <a:lnTo>
                  <a:pt x="5283" y="13957"/>
                </a:lnTo>
                <a:lnTo>
                  <a:pt x="5143" y="14414"/>
                </a:lnTo>
                <a:lnTo>
                  <a:pt x="4648" y="15671"/>
                </a:lnTo>
                <a:lnTo>
                  <a:pt x="4176" y="17014"/>
                </a:lnTo>
                <a:lnTo>
                  <a:pt x="3746" y="18161"/>
                </a:lnTo>
                <a:lnTo>
                  <a:pt x="3683" y="18453"/>
                </a:lnTo>
                <a:lnTo>
                  <a:pt x="3403" y="19177"/>
                </a:lnTo>
                <a:lnTo>
                  <a:pt x="2882" y="20739"/>
                </a:lnTo>
                <a:lnTo>
                  <a:pt x="2857" y="20878"/>
                </a:lnTo>
                <a:lnTo>
                  <a:pt x="2565" y="21729"/>
                </a:lnTo>
                <a:lnTo>
                  <a:pt x="2362" y="22402"/>
                </a:lnTo>
                <a:lnTo>
                  <a:pt x="2108" y="23139"/>
                </a:lnTo>
                <a:lnTo>
                  <a:pt x="2070" y="23342"/>
                </a:lnTo>
                <a:lnTo>
                  <a:pt x="1143" y="26187"/>
                </a:lnTo>
                <a:lnTo>
                  <a:pt x="0" y="30213"/>
                </a:lnTo>
                <a:lnTo>
                  <a:pt x="95" y="31546"/>
                </a:lnTo>
                <a:lnTo>
                  <a:pt x="34755" y="49041"/>
                </a:lnTo>
                <a:lnTo>
                  <a:pt x="74574" y="56553"/>
                </a:lnTo>
                <a:lnTo>
                  <a:pt x="76060" y="56375"/>
                </a:lnTo>
                <a:lnTo>
                  <a:pt x="80098" y="53626"/>
                </a:lnTo>
                <a:lnTo>
                  <a:pt x="83318" y="47451"/>
                </a:lnTo>
                <a:lnTo>
                  <a:pt x="85147" y="39532"/>
                </a:lnTo>
                <a:lnTo>
                  <a:pt x="85013" y="31546"/>
                </a:lnTo>
                <a:lnTo>
                  <a:pt x="52128" y="17014"/>
                </a:lnTo>
                <a:lnTo>
                  <a:pt x="35880" y="9490"/>
                </a:lnTo>
                <a:lnTo>
                  <a:pt x="19824" y="1511"/>
                </a:lnTo>
                <a:lnTo>
                  <a:pt x="17322" y="787"/>
                </a:lnTo>
                <a:lnTo>
                  <a:pt x="15430" y="342"/>
                </a:lnTo>
                <a:lnTo>
                  <a:pt x="14414" y="215"/>
                </a:lnTo>
                <a:lnTo>
                  <a:pt x="12039" y="0"/>
                </a:lnTo>
                <a:close/>
              </a:path>
              <a:path w="85725" h="57150">
                <a:moveTo>
                  <a:pt x="6972" y="9817"/>
                </a:moveTo>
                <a:close/>
              </a:path>
            </a:pathLst>
          </a:custGeom>
          <a:solidFill>
            <a:srgbClr val="1F487C"/>
          </a:solidFill>
        </p:spPr>
        <p:txBody>
          <a:bodyPr wrap="square" lIns="0" tIns="0" rIns="0" bIns="0" rtlCol="0"/>
          <a:lstStyle/>
          <a:p>
            <a:endParaRPr/>
          </a:p>
        </p:txBody>
      </p:sp>
      <p:sp>
        <p:nvSpPr>
          <p:cNvPr id="95" name="object 15"/>
          <p:cNvSpPr/>
          <p:nvPr/>
        </p:nvSpPr>
        <p:spPr>
          <a:xfrm>
            <a:off x="1966649" y="4941007"/>
            <a:ext cx="455930" cy="159385"/>
          </a:xfrm>
          <a:custGeom>
            <a:avLst/>
            <a:gdLst/>
            <a:ahLst/>
            <a:cxnLst/>
            <a:rect l="l" t="t" r="r" b="b"/>
            <a:pathLst>
              <a:path w="455930" h="159385">
                <a:moveTo>
                  <a:pt x="414608" y="116408"/>
                </a:moveTo>
                <a:lnTo>
                  <a:pt x="263334" y="116408"/>
                </a:lnTo>
                <a:lnTo>
                  <a:pt x="264668" y="116789"/>
                </a:lnTo>
                <a:lnTo>
                  <a:pt x="271462" y="118325"/>
                </a:lnTo>
                <a:lnTo>
                  <a:pt x="287312" y="121615"/>
                </a:lnTo>
                <a:lnTo>
                  <a:pt x="363372" y="131102"/>
                </a:lnTo>
                <a:lnTo>
                  <a:pt x="381674" y="139693"/>
                </a:lnTo>
                <a:lnTo>
                  <a:pt x="401341" y="147985"/>
                </a:lnTo>
                <a:lnTo>
                  <a:pt x="419610" y="154846"/>
                </a:lnTo>
                <a:lnTo>
                  <a:pt x="433718" y="159143"/>
                </a:lnTo>
                <a:lnTo>
                  <a:pt x="439578" y="157473"/>
                </a:lnTo>
                <a:lnTo>
                  <a:pt x="407048" y="131889"/>
                </a:lnTo>
                <a:lnTo>
                  <a:pt x="402552" y="130378"/>
                </a:lnTo>
                <a:lnTo>
                  <a:pt x="414608" y="116408"/>
                </a:lnTo>
                <a:close/>
              </a:path>
              <a:path w="455930" h="159385">
                <a:moveTo>
                  <a:pt x="66954" y="0"/>
                </a:moveTo>
                <a:lnTo>
                  <a:pt x="32354" y="1717"/>
                </a:lnTo>
                <a:lnTo>
                  <a:pt x="7061" y="13034"/>
                </a:lnTo>
                <a:lnTo>
                  <a:pt x="0" y="28912"/>
                </a:lnTo>
                <a:lnTo>
                  <a:pt x="20091" y="44310"/>
                </a:lnTo>
                <a:lnTo>
                  <a:pt x="74290" y="63247"/>
                </a:lnTo>
                <a:lnTo>
                  <a:pt x="125641" y="79527"/>
                </a:lnTo>
                <a:lnTo>
                  <a:pt x="133401" y="81635"/>
                </a:lnTo>
                <a:lnTo>
                  <a:pt x="167176" y="97009"/>
                </a:lnTo>
                <a:lnTo>
                  <a:pt x="203946" y="113241"/>
                </a:lnTo>
                <a:lnTo>
                  <a:pt x="240921" y="129075"/>
                </a:lnTo>
                <a:lnTo>
                  <a:pt x="282496" y="145724"/>
                </a:lnTo>
                <a:lnTo>
                  <a:pt x="312262" y="150587"/>
                </a:lnTo>
                <a:lnTo>
                  <a:pt x="305375" y="142982"/>
                </a:lnTo>
                <a:lnTo>
                  <a:pt x="286986" y="130530"/>
                </a:lnTo>
                <a:lnTo>
                  <a:pt x="263334" y="116408"/>
                </a:lnTo>
                <a:lnTo>
                  <a:pt x="414608" y="116408"/>
                </a:lnTo>
                <a:lnTo>
                  <a:pt x="437065" y="90385"/>
                </a:lnTo>
                <a:lnTo>
                  <a:pt x="367627" y="90385"/>
                </a:lnTo>
                <a:lnTo>
                  <a:pt x="342073" y="86181"/>
                </a:lnTo>
                <a:lnTo>
                  <a:pt x="287852" y="70452"/>
                </a:lnTo>
                <a:lnTo>
                  <a:pt x="94514" y="7972"/>
                </a:lnTo>
                <a:lnTo>
                  <a:pt x="66954" y="0"/>
                </a:lnTo>
                <a:close/>
              </a:path>
              <a:path w="455930" h="159385">
                <a:moveTo>
                  <a:pt x="429844" y="60718"/>
                </a:moveTo>
                <a:lnTo>
                  <a:pt x="418008" y="62709"/>
                </a:lnTo>
                <a:lnTo>
                  <a:pt x="401355" y="70889"/>
                </a:lnTo>
                <a:lnTo>
                  <a:pt x="383392" y="81401"/>
                </a:lnTo>
                <a:lnTo>
                  <a:pt x="367627" y="90385"/>
                </a:lnTo>
                <a:lnTo>
                  <a:pt x="437065" y="90385"/>
                </a:lnTo>
                <a:lnTo>
                  <a:pt x="455511" y="69011"/>
                </a:lnTo>
                <a:lnTo>
                  <a:pt x="446852" y="66003"/>
                </a:lnTo>
                <a:lnTo>
                  <a:pt x="441292" y="64136"/>
                </a:lnTo>
                <a:lnTo>
                  <a:pt x="436424" y="62634"/>
                </a:lnTo>
                <a:lnTo>
                  <a:pt x="429844" y="60718"/>
                </a:lnTo>
                <a:close/>
              </a:path>
            </a:pathLst>
          </a:custGeom>
          <a:solidFill>
            <a:srgbClr val="1F487C"/>
          </a:solidFill>
        </p:spPr>
        <p:txBody>
          <a:bodyPr wrap="square" lIns="0" tIns="0" rIns="0" bIns="0" rtlCol="0"/>
          <a:lstStyle/>
          <a:p>
            <a:endParaRPr/>
          </a:p>
        </p:txBody>
      </p:sp>
      <p:sp>
        <p:nvSpPr>
          <p:cNvPr id="99" name="object 19"/>
          <p:cNvSpPr/>
          <p:nvPr/>
        </p:nvSpPr>
        <p:spPr>
          <a:xfrm>
            <a:off x="6754796" y="5102627"/>
            <a:ext cx="455930" cy="159385"/>
          </a:xfrm>
          <a:custGeom>
            <a:avLst/>
            <a:gdLst/>
            <a:ahLst/>
            <a:cxnLst/>
            <a:rect l="l" t="t" r="r" b="b"/>
            <a:pathLst>
              <a:path w="455929" h="159385">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5">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5">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100" name="object 20"/>
          <p:cNvSpPr/>
          <p:nvPr/>
        </p:nvSpPr>
        <p:spPr>
          <a:xfrm>
            <a:off x="6831205" y="3933982"/>
            <a:ext cx="85725" cy="57150"/>
          </a:xfrm>
          <a:custGeom>
            <a:avLst/>
            <a:gdLst/>
            <a:ahLst/>
            <a:cxnLst/>
            <a:rect l="l" t="t" r="r" b="b"/>
            <a:pathLst>
              <a:path w="85725" h="57150">
                <a:moveTo>
                  <a:pt x="12039" y="0"/>
                </a:moveTo>
                <a:lnTo>
                  <a:pt x="9359" y="4394"/>
                </a:lnTo>
                <a:lnTo>
                  <a:pt x="6972" y="9842"/>
                </a:lnTo>
                <a:lnTo>
                  <a:pt x="6350" y="11303"/>
                </a:lnTo>
                <a:lnTo>
                  <a:pt x="6159" y="11811"/>
                </a:lnTo>
                <a:lnTo>
                  <a:pt x="5435" y="13538"/>
                </a:lnTo>
                <a:lnTo>
                  <a:pt x="5143" y="14414"/>
                </a:lnTo>
                <a:lnTo>
                  <a:pt x="4648" y="15671"/>
                </a:lnTo>
                <a:lnTo>
                  <a:pt x="3695" y="18351"/>
                </a:lnTo>
                <a:lnTo>
                  <a:pt x="3403" y="19189"/>
                </a:lnTo>
                <a:lnTo>
                  <a:pt x="2882" y="20739"/>
                </a:lnTo>
                <a:lnTo>
                  <a:pt x="2857" y="20878"/>
                </a:lnTo>
                <a:lnTo>
                  <a:pt x="2108" y="23152"/>
                </a:lnTo>
                <a:lnTo>
                  <a:pt x="2070" y="23342"/>
                </a:lnTo>
                <a:lnTo>
                  <a:pt x="1143" y="26187"/>
                </a:lnTo>
                <a:lnTo>
                  <a:pt x="0" y="30213"/>
                </a:lnTo>
                <a:lnTo>
                  <a:pt x="91" y="31546"/>
                </a:lnTo>
                <a:lnTo>
                  <a:pt x="34755" y="49045"/>
                </a:lnTo>
                <a:lnTo>
                  <a:pt x="74574" y="56553"/>
                </a:lnTo>
                <a:lnTo>
                  <a:pt x="76060" y="56375"/>
                </a:lnTo>
                <a:lnTo>
                  <a:pt x="80098" y="53626"/>
                </a:lnTo>
                <a:lnTo>
                  <a:pt x="83318" y="47451"/>
                </a:lnTo>
                <a:lnTo>
                  <a:pt x="85147" y="39532"/>
                </a:lnTo>
                <a:lnTo>
                  <a:pt x="85013" y="31546"/>
                </a:lnTo>
                <a:lnTo>
                  <a:pt x="52128" y="17014"/>
                </a:lnTo>
                <a:lnTo>
                  <a:pt x="35880" y="9490"/>
                </a:lnTo>
                <a:lnTo>
                  <a:pt x="19824" y="1511"/>
                </a:lnTo>
                <a:lnTo>
                  <a:pt x="17322" y="787"/>
                </a:lnTo>
                <a:lnTo>
                  <a:pt x="15430" y="342"/>
                </a:lnTo>
                <a:lnTo>
                  <a:pt x="12039" y="0"/>
                </a:lnTo>
                <a:close/>
              </a:path>
              <a:path w="85725" h="57150">
                <a:moveTo>
                  <a:pt x="6972" y="9829"/>
                </a:moveTo>
                <a:close/>
              </a:path>
            </a:pathLst>
          </a:custGeom>
          <a:solidFill>
            <a:srgbClr val="1F487C"/>
          </a:solidFill>
        </p:spPr>
        <p:txBody>
          <a:bodyPr wrap="square" lIns="0" tIns="0" rIns="0" bIns="0" rtlCol="0"/>
          <a:lstStyle/>
          <a:p>
            <a:endParaRPr/>
          </a:p>
        </p:txBody>
      </p:sp>
      <p:sp>
        <p:nvSpPr>
          <p:cNvPr id="101" name="object 21"/>
          <p:cNvSpPr/>
          <p:nvPr/>
        </p:nvSpPr>
        <p:spPr>
          <a:xfrm>
            <a:off x="6714823" y="3851924"/>
            <a:ext cx="455930" cy="159385"/>
          </a:xfrm>
          <a:custGeom>
            <a:avLst/>
            <a:gdLst/>
            <a:ahLst/>
            <a:cxnLst/>
            <a:rect l="l" t="t" r="r" b="b"/>
            <a:pathLst>
              <a:path w="455929" h="159385">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5">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5">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104" name="object 24"/>
          <p:cNvSpPr/>
          <p:nvPr/>
        </p:nvSpPr>
        <p:spPr>
          <a:xfrm>
            <a:off x="6897036" y="4561614"/>
            <a:ext cx="85725" cy="57150"/>
          </a:xfrm>
          <a:custGeom>
            <a:avLst/>
            <a:gdLst/>
            <a:ahLst/>
            <a:cxnLst/>
            <a:rect l="l" t="t" r="r" b="b"/>
            <a:pathLst>
              <a:path w="85725" h="57150">
                <a:moveTo>
                  <a:pt x="12039" y="0"/>
                </a:moveTo>
                <a:lnTo>
                  <a:pt x="9359" y="4394"/>
                </a:lnTo>
                <a:lnTo>
                  <a:pt x="6972" y="9842"/>
                </a:lnTo>
                <a:lnTo>
                  <a:pt x="6350" y="11303"/>
                </a:lnTo>
                <a:lnTo>
                  <a:pt x="6159" y="11811"/>
                </a:lnTo>
                <a:lnTo>
                  <a:pt x="5956" y="12242"/>
                </a:lnTo>
                <a:lnTo>
                  <a:pt x="5435" y="13538"/>
                </a:lnTo>
                <a:lnTo>
                  <a:pt x="5143" y="14414"/>
                </a:lnTo>
                <a:lnTo>
                  <a:pt x="4648" y="15671"/>
                </a:lnTo>
                <a:lnTo>
                  <a:pt x="3695" y="18351"/>
                </a:lnTo>
                <a:lnTo>
                  <a:pt x="3403" y="19189"/>
                </a:lnTo>
                <a:lnTo>
                  <a:pt x="2108" y="23152"/>
                </a:lnTo>
                <a:lnTo>
                  <a:pt x="2070" y="23342"/>
                </a:lnTo>
                <a:lnTo>
                  <a:pt x="1143" y="26187"/>
                </a:lnTo>
                <a:lnTo>
                  <a:pt x="0" y="30213"/>
                </a:lnTo>
                <a:lnTo>
                  <a:pt x="91" y="31546"/>
                </a:lnTo>
                <a:lnTo>
                  <a:pt x="1447" y="36601"/>
                </a:lnTo>
                <a:lnTo>
                  <a:pt x="52321" y="52858"/>
                </a:lnTo>
                <a:lnTo>
                  <a:pt x="74574" y="56553"/>
                </a:lnTo>
                <a:lnTo>
                  <a:pt x="76060" y="56375"/>
                </a:lnTo>
                <a:lnTo>
                  <a:pt x="80098" y="53626"/>
                </a:lnTo>
                <a:lnTo>
                  <a:pt x="83318" y="47451"/>
                </a:lnTo>
                <a:lnTo>
                  <a:pt x="85147" y="39532"/>
                </a:lnTo>
                <a:lnTo>
                  <a:pt x="85013" y="31546"/>
                </a:lnTo>
                <a:lnTo>
                  <a:pt x="52128" y="17019"/>
                </a:lnTo>
                <a:lnTo>
                  <a:pt x="35880" y="9492"/>
                </a:lnTo>
                <a:lnTo>
                  <a:pt x="19824" y="1511"/>
                </a:lnTo>
                <a:lnTo>
                  <a:pt x="17322" y="787"/>
                </a:lnTo>
                <a:lnTo>
                  <a:pt x="15430" y="342"/>
                </a:lnTo>
                <a:lnTo>
                  <a:pt x="12039" y="0"/>
                </a:lnTo>
                <a:close/>
              </a:path>
              <a:path w="85725" h="57150">
                <a:moveTo>
                  <a:pt x="6972" y="9829"/>
                </a:moveTo>
                <a:close/>
              </a:path>
            </a:pathLst>
          </a:custGeom>
          <a:solidFill>
            <a:srgbClr val="1F487C"/>
          </a:solidFill>
        </p:spPr>
        <p:txBody>
          <a:bodyPr wrap="square" lIns="0" tIns="0" rIns="0" bIns="0" rtlCol="0"/>
          <a:lstStyle/>
          <a:p>
            <a:endParaRPr/>
          </a:p>
        </p:txBody>
      </p:sp>
      <p:sp>
        <p:nvSpPr>
          <p:cNvPr id="105" name="object 25"/>
          <p:cNvSpPr/>
          <p:nvPr/>
        </p:nvSpPr>
        <p:spPr>
          <a:xfrm>
            <a:off x="6714799" y="4494454"/>
            <a:ext cx="455930" cy="159385"/>
          </a:xfrm>
          <a:custGeom>
            <a:avLst/>
            <a:gdLst/>
            <a:ahLst/>
            <a:cxnLst/>
            <a:rect l="l" t="t" r="r" b="b"/>
            <a:pathLst>
              <a:path w="455929" h="159385">
                <a:moveTo>
                  <a:pt x="414599" y="116420"/>
                </a:moveTo>
                <a:lnTo>
                  <a:pt x="263334" y="116420"/>
                </a:lnTo>
                <a:lnTo>
                  <a:pt x="264668" y="116789"/>
                </a:lnTo>
                <a:lnTo>
                  <a:pt x="271462" y="118325"/>
                </a:lnTo>
                <a:lnTo>
                  <a:pt x="287312" y="121627"/>
                </a:lnTo>
                <a:lnTo>
                  <a:pt x="363372" y="131102"/>
                </a:lnTo>
                <a:lnTo>
                  <a:pt x="381674" y="139698"/>
                </a:lnTo>
                <a:lnTo>
                  <a:pt x="401341" y="147991"/>
                </a:lnTo>
                <a:lnTo>
                  <a:pt x="419610" y="154853"/>
                </a:lnTo>
                <a:lnTo>
                  <a:pt x="433718" y="159156"/>
                </a:lnTo>
                <a:lnTo>
                  <a:pt x="439578" y="157483"/>
                </a:lnTo>
                <a:lnTo>
                  <a:pt x="407048" y="131902"/>
                </a:lnTo>
                <a:lnTo>
                  <a:pt x="402552" y="130378"/>
                </a:lnTo>
                <a:lnTo>
                  <a:pt x="414599" y="116420"/>
                </a:lnTo>
                <a:close/>
              </a:path>
              <a:path w="455929" h="159385">
                <a:moveTo>
                  <a:pt x="66954" y="0"/>
                </a:moveTo>
                <a:lnTo>
                  <a:pt x="32354" y="1717"/>
                </a:lnTo>
                <a:lnTo>
                  <a:pt x="7061" y="13034"/>
                </a:lnTo>
                <a:lnTo>
                  <a:pt x="0" y="28912"/>
                </a:lnTo>
                <a:lnTo>
                  <a:pt x="20091" y="44310"/>
                </a:lnTo>
                <a:lnTo>
                  <a:pt x="74290" y="63258"/>
                </a:lnTo>
                <a:lnTo>
                  <a:pt x="125641" y="79540"/>
                </a:lnTo>
                <a:lnTo>
                  <a:pt x="133401" y="81648"/>
                </a:lnTo>
                <a:lnTo>
                  <a:pt x="167176" y="97021"/>
                </a:lnTo>
                <a:lnTo>
                  <a:pt x="203946" y="113252"/>
                </a:lnTo>
                <a:lnTo>
                  <a:pt x="240921" y="129082"/>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5">
                <a:moveTo>
                  <a:pt x="429844" y="60731"/>
                </a:moveTo>
                <a:lnTo>
                  <a:pt x="418008" y="62720"/>
                </a:lnTo>
                <a:lnTo>
                  <a:pt x="401355" y="70897"/>
                </a:lnTo>
                <a:lnTo>
                  <a:pt x="383392" y="81408"/>
                </a:lnTo>
                <a:lnTo>
                  <a:pt x="367627" y="90398"/>
                </a:lnTo>
                <a:lnTo>
                  <a:pt x="437061" y="90398"/>
                </a:lnTo>
                <a:lnTo>
                  <a:pt x="455511" y="69024"/>
                </a:lnTo>
                <a:lnTo>
                  <a:pt x="446852" y="66015"/>
                </a:lnTo>
                <a:lnTo>
                  <a:pt x="441292" y="64149"/>
                </a:lnTo>
                <a:lnTo>
                  <a:pt x="436424" y="62646"/>
                </a:lnTo>
                <a:lnTo>
                  <a:pt x="429844" y="60731"/>
                </a:lnTo>
                <a:close/>
              </a:path>
            </a:pathLst>
          </a:custGeom>
          <a:solidFill>
            <a:srgbClr val="1F487C"/>
          </a:solidFill>
        </p:spPr>
        <p:txBody>
          <a:bodyPr wrap="square" lIns="0" tIns="0" rIns="0" bIns="0" rtlCol="0"/>
          <a:lstStyle/>
          <a:p>
            <a:endParaRPr/>
          </a:p>
        </p:txBody>
      </p:sp>
      <p:sp>
        <p:nvSpPr>
          <p:cNvPr id="106" name="object 27"/>
          <p:cNvSpPr/>
          <p:nvPr/>
        </p:nvSpPr>
        <p:spPr>
          <a:xfrm>
            <a:off x="0" y="8135337"/>
            <a:ext cx="133985" cy="267970"/>
          </a:xfrm>
          <a:custGeom>
            <a:avLst/>
            <a:gdLst/>
            <a:ahLst/>
            <a:cxnLst/>
            <a:rect l="l" t="t" r="r" b="b"/>
            <a:pathLst>
              <a:path w="133985" h="267970">
                <a:moveTo>
                  <a:pt x="0" y="0"/>
                </a:moveTo>
                <a:lnTo>
                  <a:pt x="0" y="267739"/>
                </a:lnTo>
                <a:lnTo>
                  <a:pt x="18723" y="267739"/>
                </a:lnTo>
                <a:lnTo>
                  <a:pt x="21301" y="13142"/>
                </a:lnTo>
                <a:lnTo>
                  <a:pt x="82092" y="11873"/>
                </a:lnTo>
                <a:lnTo>
                  <a:pt x="128199" y="9478"/>
                </a:lnTo>
                <a:lnTo>
                  <a:pt x="133789" y="7683"/>
                </a:lnTo>
                <a:lnTo>
                  <a:pt x="130302" y="6759"/>
                </a:lnTo>
                <a:lnTo>
                  <a:pt x="123187" y="5832"/>
                </a:lnTo>
                <a:lnTo>
                  <a:pt x="112864" y="4913"/>
                </a:lnTo>
                <a:lnTo>
                  <a:pt x="99756" y="4013"/>
                </a:lnTo>
                <a:lnTo>
                  <a:pt x="66860" y="2315"/>
                </a:lnTo>
                <a:lnTo>
                  <a:pt x="0" y="0"/>
                </a:lnTo>
                <a:close/>
              </a:path>
            </a:pathLst>
          </a:custGeom>
          <a:solidFill>
            <a:srgbClr val="CEE3ED"/>
          </a:solidFill>
        </p:spPr>
        <p:txBody>
          <a:bodyPr wrap="square" lIns="0" tIns="0" rIns="0" bIns="0" rtlCol="0"/>
          <a:lstStyle/>
          <a:p>
            <a:endParaRPr/>
          </a:p>
        </p:txBody>
      </p:sp>
      <p:sp>
        <p:nvSpPr>
          <p:cNvPr id="107" name="object 28"/>
          <p:cNvSpPr/>
          <p:nvPr/>
        </p:nvSpPr>
        <p:spPr>
          <a:xfrm>
            <a:off x="0" y="8356272"/>
            <a:ext cx="133915" cy="206568"/>
          </a:xfrm>
          <a:prstGeom prst="rect">
            <a:avLst/>
          </a:prstGeom>
          <a:blipFill>
            <a:blip r:embed="rId2" cstate="print"/>
            <a:stretch>
              <a:fillRect/>
            </a:stretch>
          </a:blipFill>
        </p:spPr>
        <p:txBody>
          <a:bodyPr wrap="square" lIns="0" tIns="0" rIns="0" bIns="0" rtlCol="0"/>
          <a:lstStyle/>
          <a:p>
            <a:endParaRPr/>
          </a:p>
        </p:txBody>
      </p:sp>
      <p:sp>
        <p:nvSpPr>
          <p:cNvPr id="108" name="object 29"/>
          <p:cNvSpPr/>
          <p:nvPr/>
        </p:nvSpPr>
        <p:spPr>
          <a:xfrm>
            <a:off x="573967" y="6913584"/>
            <a:ext cx="4596130" cy="491490"/>
          </a:xfrm>
          <a:custGeom>
            <a:avLst/>
            <a:gdLst/>
            <a:ahLst/>
            <a:cxnLst/>
            <a:rect l="l" t="t" r="r" b="b"/>
            <a:pathLst>
              <a:path w="4596130" h="491490">
                <a:moveTo>
                  <a:pt x="4596079" y="0"/>
                </a:moveTo>
                <a:lnTo>
                  <a:pt x="0" y="237261"/>
                </a:lnTo>
                <a:lnTo>
                  <a:pt x="87198" y="491388"/>
                </a:lnTo>
                <a:lnTo>
                  <a:pt x="4596079" y="0"/>
                </a:lnTo>
                <a:close/>
              </a:path>
            </a:pathLst>
          </a:custGeom>
          <a:solidFill>
            <a:srgbClr val="CEE3ED"/>
          </a:solidFill>
        </p:spPr>
        <p:txBody>
          <a:bodyPr wrap="square" lIns="0" tIns="0" rIns="0" bIns="0" rtlCol="0"/>
          <a:lstStyle/>
          <a:p>
            <a:endParaRPr/>
          </a:p>
        </p:txBody>
      </p:sp>
      <p:sp>
        <p:nvSpPr>
          <p:cNvPr id="109" name="object 30"/>
          <p:cNvSpPr/>
          <p:nvPr/>
        </p:nvSpPr>
        <p:spPr>
          <a:xfrm>
            <a:off x="1451823" y="7276254"/>
            <a:ext cx="515620" cy="515620"/>
          </a:xfrm>
          <a:custGeom>
            <a:avLst/>
            <a:gdLst/>
            <a:ahLst/>
            <a:cxnLst/>
            <a:rect l="l" t="t" r="r" b="b"/>
            <a:pathLst>
              <a:path w="515619" h="515620">
                <a:moveTo>
                  <a:pt x="257594" y="0"/>
                </a:moveTo>
                <a:lnTo>
                  <a:pt x="211294" y="4150"/>
                </a:lnTo>
                <a:lnTo>
                  <a:pt x="167716" y="16115"/>
                </a:lnTo>
                <a:lnTo>
                  <a:pt x="127587" y="35169"/>
                </a:lnTo>
                <a:lnTo>
                  <a:pt x="91634" y="60582"/>
                </a:lnTo>
                <a:lnTo>
                  <a:pt x="60587" y="91629"/>
                </a:lnTo>
                <a:lnTo>
                  <a:pt x="35171" y="127581"/>
                </a:lnTo>
                <a:lnTo>
                  <a:pt x="16117" y="167711"/>
                </a:lnTo>
                <a:lnTo>
                  <a:pt x="4150" y="211291"/>
                </a:lnTo>
                <a:lnTo>
                  <a:pt x="0" y="257594"/>
                </a:lnTo>
                <a:lnTo>
                  <a:pt x="4150" y="303897"/>
                </a:lnTo>
                <a:lnTo>
                  <a:pt x="16117" y="347478"/>
                </a:lnTo>
                <a:lnTo>
                  <a:pt x="35171" y="387610"/>
                </a:lnTo>
                <a:lnTo>
                  <a:pt x="60587" y="423564"/>
                </a:lnTo>
                <a:lnTo>
                  <a:pt x="91634" y="454612"/>
                </a:lnTo>
                <a:lnTo>
                  <a:pt x="127587" y="480028"/>
                </a:lnTo>
                <a:lnTo>
                  <a:pt x="167716" y="499083"/>
                </a:lnTo>
                <a:lnTo>
                  <a:pt x="211294" y="511050"/>
                </a:lnTo>
                <a:lnTo>
                  <a:pt x="257594" y="515200"/>
                </a:lnTo>
                <a:lnTo>
                  <a:pt x="303900" y="511050"/>
                </a:lnTo>
                <a:lnTo>
                  <a:pt x="347482" y="499083"/>
                </a:lnTo>
                <a:lnTo>
                  <a:pt x="387612" y="480028"/>
                </a:lnTo>
                <a:lnTo>
                  <a:pt x="423563" y="454612"/>
                </a:lnTo>
                <a:lnTo>
                  <a:pt x="454609" y="423564"/>
                </a:lnTo>
                <a:lnTo>
                  <a:pt x="480021" y="387610"/>
                </a:lnTo>
                <a:lnTo>
                  <a:pt x="499073" y="347478"/>
                </a:lnTo>
                <a:lnTo>
                  <a:pt x="511038" y="303897"/>
                </a:lnTo>
                <a:lnTo>
                  <a:pt x="515188" y="257594"/>
                </a:lnTo>
                <a:lnTo>
                  <a:pt x="511038" y="211291"/>
                </a:lnTo>
                <a:lnTo>
                  <a:pt x="499073" y="167711"/>
                </a:lnTo>
                <a:lnTo>
                  <a:pt x="480021" y="127581"/>
                </a:lnTo>
                <a:lnTo>
                  <a:pt x="454609" y="91629"/>
                </a:lnTo>
                <a:lnTo>
                  <a:pt x="423563" y="60582"/>
                </a:lnTo>
                <a:lnTo>
                  <a:pt x="387612" y="35169"/>
                </a:lnTo>
                <a:lnTo>
                  <a:pt x="347482" y="16115"/>
                </a:lnTo>
                <a:lnTo>
                  <a:pt x="303900" y="4150"/>
                </a:lnTo>
                <a:lnTo>
                  <a:pt x="257594" y="0"/>
                </a:lnTo>
                <a:close/>
              </a:path>
            </a:pathLst>
          </a:custGeom>
          <a:solidFill>
            <a:srgbClr val="CEE3ED"/>
          </a:solidFill>
        </p:spPr>
        <p:txBody>
          <a:bodyPr wrap="square" lIns="0" tIns="0" rIns="0" bIns="0" rtlCol="0"/>
          <a:lstStyle/>
          <a:p>
            <a:endParaRPr/>
          </a:p>
        </p:txBody>
      </p:sp>
      <p:sp>
        <p:nvSpPr>
          <p:cNvPr id="110" name="object 31"/>
          <p:cNvSpPr/>
          <p:nvPr/>
        </p:nvSpPr>
        <p:spPr>
          <a:xfrm>
            <a:off x="0" y="6436807"/>
            <a:ext cx="904240" cy="1803400"/>
          </a:xfrm>
          <a:custGeom>
            <a:avLst/>
            <a:gdLst/>
            <a:ahLst/>
            <a:cxnLst/>
            <a:rect l="l" t="t" r="r" b="b"/>
            <a:pathLst>
              <a:path w="904240" h="1803400">
                <a:moveTo>
                  <a:pt x="2527" y="0"/>
                </a:moveTo>
                <a:lnTo>
                  <a:pt x="0" y="65"/>
                </a:lnTo>
                <a:lnTo>
                  <a:pt x="0" y="1803118"/>
                </a:lnTo>
                <a:lnTo>
                  <a:pt x="2527" y="1803184"/>
                </a:lnTo>
                <a:lnTo>
                  <a:pt x="50409" y="1801934"/>
                </a:lnTo>
                <a:lnTo>
                  <a:pt x="97640" y="1798226"/>
                </a:lnTo>
                <a:lnTo>
                  <a:pt x="144158" y="1792123"/>
                </a:lnTo>
                <a:lnTo>
                  <a:pt x="189901" y="1783686"/>
                </a:lnTo>
                <a:lnTo>
                  <a:pt x="234806" y="1772978"/>
                </a:lnTo>
                <a:lnTo>
                  <a:pt x="278810" y="1760061"/>
                </a:lnTo>
                <a:lnTo>
                  <a:pt x="321853" y="1744998"/>
                </a:lnTo>
                <a:lnTo>
                  <a:pt x="363870" y="1727851"/>
                </a:lnTo>
                <a:lnTo>
                  <a:pt x="404801" y="1708682"/>
                </a:lnTo>
                <a:lnTo>
                  <a:pt x="444582" y="1687554"/>
                </a:lnTo>
                <a:lnTo>
                  <a:pt x="483152" y="1664529"/>
                </a:lnTo>
                <a:lnTo>
                  <a:pt x="520447" y="1639668"/>
                </a:lnTo>
                <a:lnTo>
                  <a:pt x="556406" y="1613036"/>
                </a:lnTo>
                <a:lnTo>
                  <a:pt x="590967" y="1584693"/>
                </a:lnTo>
                <a:lnTo>
                  <a:pt x="624067" y="1554702"/>
                </a:lnTo>
                <a:lnTo>
                  <a:pt x="655643" y="1523125"/>
                </a:lnTo>
                <a:lnTo>
                  <a:pt x="685634" y="1490025"/>
                </a:lnTo>
                <a:lnTo>
                  <a:pt x="713977" y="1455465"/>
                </a:lnTo>
                <a:lnTo>
                  <a:pt x="740610" y="1419506"/>
                </a:lnTo>
                <a:lnTo>
                  <a:pt x="765470" y="1382210"/>
                </a:lnTo>
                <a:lnTo>
                  <a:pt x="788496" y="1343640"/>
                </a:lnTo>
                <a:lnTo>
                  <a:pt x="809624" y="1303859"/>
                </a:lnTo>
                <a:lnTo>
                  <a:pt x="828793" y="1262929"/>
                </a:lnTo>
                <a:lnTo>
                  <a:pt x="845940" y="1220911"/>
                </a:lnTo>
                <a:lnTo>
                  <a:pt x="861003" y="1177869"/>
                </a:lnTo>
                <a:lnTo>
                  <a:pt x="873920" y="1133864"/>
                </a:lnTo>
                <a:lnTo>
                  <a:pt x="884627" y="1088959"/>
                </a:lnTo>
                <a:lnTo>
                  <a:pt x="893064" y="1043216"/>
                </a:lnTo>
                <a:lnTo>
                  <a:pt x="899168" y="996698"/>
                </a:lnTo>
                <a:lnTo>
                  <a:pt x="902875" y="949467"/>
                </a:lnTo>
                <a:lnTo>
                  <a:pt x="904125" y="901585"/>
                </a:lnTo>
                <a:lnTo>
                  <a:pt x="902875" y="853702"/>
                </a:lnTo>
                <a:lnTo>
                  <a:pt x="899168" y="806470"/>
                </a:lnTo>
                <a:lnTo>
                  <a:pt x="893064" y="759951"/>
                </a:lnTo>
                <a:lnTo>
                  <a:pt x="884627" y="714208"/>
                </a:lnTo>
                <a:lnTo>
                  <a:pt x="873920" y="669303"/>
                </a:lnTo>
                <a:lnTo>
                  <a:pt x="861003" y="625298"/>
                </a:lnTo>
                <a:lnTo>
                  <a:pt x="845940" y="582256"/>
                </a:lnTo>
                <a:lnTo>
                  <a:pt x="828793" y="540238"/>
                </a:lnTo>
                <a:lnTo>
                  <a:pt x="809624" y="499308"/>
                </a:lnTo>
                <a:lnTo>
                  <a:pt x="788496" y="459527"/>
                </a:lnTo>
                <a:lnTo>
                  <a:pt x="765470" y="420958"/>
                </a:lnTo>
                <a:lnTo>
                  <a:pt x="740610" y="383664"/>
                </a:lnTo>
                <a:lnTo>
                  <a:pt x="713977" y="347705"/>
                </a:lnTo>
                <a:lnTo>
                  <a:pt x="685634" y="313145"/>
                </a:lnTo>
                <a:lnTo>
                  <a:pt x="655643" y="280046"/>
                </a:lnTo>
                <a:lnTo>
                  <a:pt x="624067" y="248471"/>
                </a:lnTo>
                <a:lnTo>
                  <a:pt x="590967" y="218481"/>
                </a:lnTo>
                <a:lnTo>
                  <a:pt x="556406" y="190139"/>
                </a:lnTo>
                <a:lnTo>
                  <a:pt x="520447" y="163507"/>
                </a:lnTo>
                <a:lnTo>
                  <a:pt x="483152" y="138648"/>
                </a:lnTo>
                <a:lnTo>
                  <a:pt x="444582" y="115623"/>
                </a:lnTo>
                <a:lnTo>
                  <a:pt x="404801" y="94496"/>
                </a:lnTo>
                <a:lnTo>
                  <a:pt x="363870" y="75328"/>
                </a:lnTo>
                <a:lnTo>
                  <a:pt x="321853" y="58182"/>
                </a:lnTo>
                <a:lnTo>
                  <a:pt x="278810" y="43119"/>
                </a:lnTo>
                <a:lnTo>
                  <a:pt x="234806" y="30203"/>
                </a:lnTo>
                <a:lnTo>
                  <a:pt x="189901" y="19496"/>
                </a:lnTo>
                <a:lnTo>
                  <a:pt x="144158" y="11060"/>
                </a:lnTo>
                <a:lnTo>
                  <a:pt x="97640" y="4957"/>
                </a:lnTo>
                <a:lnTo>
                  <a:pt x="50409" y="1249"/>
                </a:lnTo>
                <a:lnTo>
                  <a:pt x="2527" y="0"/>
                </a:lnTo>
                <a:close/>
              </a:path>
            </a:pathLst>
          </a:custGeom>
          <a:solidFill>
            <a:srgbClr val="CEE3ED"/>
          </a:solidFill>
        </p:spPr>
        <p:txBody>
          <a:bodyPr wrap="square" lIns="0" tIns="0" rIns="0" bIns="0" rtlCol="0"/>
          <a:lstStyle/>
          <a:p>
            <a:endParaRPr/>
          </a:p>
        </p:txBody>
      </p:sp>
      <p:sp>
        <p:nvSpPr>
          <p:cNvPr id="111" name="object 32"/>
          <p:cNvSpPr/>
          <p:nvPr/>
        </p:nvSpPr>
        <p:spPr>
          <a:xfrm>
            <a:off x="318616" y="6628870"/>
            <a:ext cx="2160270" cy="305435"/>
          </a:xfrm>
          <a:custGeom>
            <a:avLst/>
            <a:gdLst/>
            <a:ahLst/>
            <a:cxnLst/>
            <a:rect l="l" t="t" r="r" b="b"/>
            <a:pathLst>
              <a:path w="2160270" h="305434">
                <a:moveTo>
                  <a:pt x="2160206" y="0"/>
                </a:moveTo>
                <a:lnTo>
                  <a:pt x="0" y="140106"/>
                </a:lnTo>
                <a:lnTo>
                  <a:pt x="289229" y="305054"/>
                </a:lnTo>
                <a:lnTo>
                  <a:pt x="341352" y="304102"/>
                </a:lnTo>
                <a:lnTo>
                  <a:pt x="553619" y="272008"/>
                </a:lnTo>
                <a:lnTo>
                  <a:pt x="2160206" y="0"/>
                </a:lnTo>
                <a:close/>
              </a:path>
            </a:pathLst>
          </a:custGeom>
          <a:solidFill>
            <a:srgbClr val="CEE3ED"/>
          </a:solidFill>
        </p:spPr>
        <p:txBody>
          <a:bodyPr wrap="square" lIns="0" tIns="0" rIns="0" bIns="0" rtlCol="0"/>
          <a:lstStyle/>
          <a:p>
            <a:endParaRPr/>
          </a:p>
        </p:txBody>
      </p:sp>
      <p:sp>
        <p:nvSpPr>
          <p:cNvPr id="112" name="object 33"/>
          <p:cNvSpPr/>
          <p:nvPr/>
        </p:nvSpPr>
        <p:spPr>
          <a:xfrm>
            <a:off x="1131093" y="7323652"/>
            <a:ext cx="99695" cy="1029969"/>
          </a:xfrm>
          <a:custGeom>
            <a:avLst/>
            <a:gdLst/>
            <a:ahLst/>
            <a:cxnLst/>
            <a:rect l="l" t="t" r="r" b="b"/>
            <a:pathLst>
              <a:path w="99694" h="1029970">
                <a:moveTo>
                  <a:pt x="97675" y="0"/>
                </a:moveTo>
                <a:lnTo>
                  <a:pt x="0" y="12446"/>
                </a:lnTo>
                <a:lnTo>
                  <a:pt x="1981" y="1029703"/>
                </a:lnTo>
                <a:lnTo>
                  <a:pt x="99644" y="1029703"/>
                </a:lnTo>
                <a:lnTo>
                  <a:pt x="97675" y="0"/>
                </a:lnTo>
                <a:close/>
              </a:path>
            </a:pathLst>
          </a:custGeom>
          <a:solidFill>
            <a:srgbClr val="CEE3ED"/>
          </a:solidFill>
        </p:spPr>
        <p:txBody>
          <a:bodyPr wrap="square" lIns="0" tIns="0" rIns="0" bIns="0" rtlCol="0"/>
          <a:lstStyle/>
          <a:p>
            <a:endParaRPr/>
          </a:p>
        </p:txBody>
      </p:sp>
      <p:sp>
        <p:nvSpPr>
          <p:cNvPr id="113" name="object 34"/>
          <p:cNvSpPr/>
          <p:nvPr/>
        </p:nvSpPr>
        <p:spPr>
          <a:xfrm>
            <a:off x="1131093" y="7323652"/>
            <a:ext cx="99695" cy="1029969"/>
          </a:xfrm>
          <a:custGeom>
            <a:avLst/>
            <a:gdLst/>
            <a:ahLst/>
            <a:cxnLst/>
            <a:rect l="l" t="t" r="r" b="b"/>
            <a:pathLst>
              <a:path w="99694" h="1029970">
                <a:moveTo>
                  <a:pt x="97675" y="0"/>
                </a:moveTo>
                <a:lnTo>
                  <a:pt x="0" y="12446"/>
                </a:lnTo>
                <a:lnTo>
                  <a:pt x="1981" y="1029703"/>
                </a:lnTo>
                <a:lnTo>
                  <a:pt x="99644" y="1029703"/>
                </a:lnTo>
                <a:lnTo>
                  <a:pt x="97675" y="0"/>
                </a:lnTo>
                <a:close/>
              </a:path>
            </a:pathLst>
          </a:custGeom>
          <a:solidFill>
            <a:srgbClr val="CEE3ED"/>
          </a:solidFill>
        </p:spPr>
        <p:txBody>
          <a:bodyPr wrap="square" lIns="0" tIns="0" rIns="0" bIns="0" rtlCol="0"/>
          <a:lstStyle/>
          <a:p>
            <a:endParaRPr/>
          </a:p>
        </p:txBody>
      </p:sp>
      <p:sp>
        <p:nvSpPr>
          <p:cNvPr id="114" name="object 35"/>
          <p:cNvSpPr/>
          <p:nvPr/>
        </p:nvSpPr>
        <p:spPr>
          <a:xfrm>
            <a:off x="954952" y="8278670"/>
            <a:ext cx="459740" cy="327660"/>
          </a:xfrm>
          <a:custGeom>
            <a:avLst/>
            <a:gdLst/>
            <a:ahLst/>
            <a:cxnLst/>
            <a:rect l="l" t="t" r="r" b="b"/>
            <a:pathLst>
              <a:path w="459740" h="327659">
                <a:moveTo>
                  <a:pt x="68948" y="0"/>
                </a:moveTo>
                <a:lnTo>
                  <a:pt x="42112" y="5418"/>
                </a:lnTo>
                <a:lnTo>
                  <a:pt x="20196" y="20194"/>
                </a:lnTo>
                <a:lnTo>
                  <a:pt x="5418" y="42107"/>
                </a:lnTo>
                <a:lnTo>
                  <a:pt x="0" y="68935"/>
                </a:lnTo>
                <a:lnTo>
                  <a:pt x="0" y="258546"/>
                </a:lnTo>
                <a:lnTo>
                  <a:pt x="5418" y="285384"/>
                </a:lnTo>
                <a:lnTo>
                  <a:pt x="20196" y="307305"/>
                </a:lnTo>
                <a:lnTo>
                  <a:pt x="42112" y="322086"/>
                </a:lnTo>
                <a:lnTo>
                  <a:pt x="68948" y="327507"/>
                </a:lnTo>
                <a:lnTo>
                  <a:pt x="95789" y="322086"/>
                </a:lnTo>
                <a:lnTo>
                  <a:pt x="117705" y="307305"/>
                </a:lnTo>
                <a:lnTo>
                  <a:pt x="132479" y="285384"/>
                </a:lnTo>
                <a:lnTo>
                  <a:pt x="137896" y="258546"/>
                </a:lnTo>
                <a:lnTo>
                  <a:pt x="137896" y="252806"/>
                </a:lnTo>
                <a:lnTo>
                  <a:pt x="459651" y="252806"/>
                </a:lnTo>
                <a:lnTo>
                  <a:pt x="459651" y="68935"/>
                </a:lnTo>
                <a:lnTo>
                  <a:pt x="458552" y="63499"/>
                </a:lnTo>
                <a:lnTo>
                  <a:pt x="137617" y="63499"/>
                </a:lnTo>
                <a:lnTo>
                  <a:pt x="130806" y="38592"/>
                </a:lnTo>
                <a:lnTo>
                  <a:pt x="115827" y="18429"/>
                </a:lnTo>
                <a:lnTo>
                  <a:pt x="94576" y="4926"/>
                </a:lnTo>
                <a:lnTo>
                  <a:pt x="68948" y="0"/>
                </a:lnTo>
                <a:close/>
              </a:path>
              <a:path w="459740" h="327659">
                <a:moveTo>
                  <a:pt x="459651" y="252806"/>
                </a:moveTo>
                <a:lnTo>
                  <a:pt x="321729" y="252806"/>
                </a:lnTo>
                <a:lnTo>
                  <a:pt x="321729" y="258546"/>
                </a:lnTo>
                <a:lnTo>
                  <a:pt x="327152" y="285384"/>
                </a:lnTo>
                <a:lnTo>
                  <a:pt x="341937" y="307305"/>
                </a:lnTo>
                <a:lnTo>
                  <a:pt x="363862" y="322086"/>
                </a:lnTo>
                <a:lnTo>
                  <a:pt x="390702" y="327507"/>
                </a:lnTo>
                <a:lnTo>
                  <a:pt x="417527" y="322086"/>
                </a:lnTo>
                <a:lnTo>
                  <a:pt x="439445" y="307305"/>
                </a:lnTo>
                <a:lnTo>
                  <a:pt x="454228" y="285384"/>
                </a:lnTo>
                <a:lnTo>
                  <a:pt x="459651" y="258546"/>
                </a:lnTo>
                <a:lnTo>
                  <a:pt x="459651" y="252806"/>
                </a:lnTo>
                <a:close/>
              </a:path>
              <a:path w="459740" h="327659">
                <a:moveTo>
                  <a:pt x="189611" y="5740"/>
                </a:moveTo>
                <a:lnTo>
                  <a:pt x="137617" y="63499"/>
                </a:lnTo>
                <a:lnTo>
                  <a:pt x="458552" y="63499"/>
                </a:lnTo>
                <a:lnTo>
                  <a:pt x="457510" y="58343"/>
                </a:lnTo>
                <a:lnTo>
                  <a:pt x="322656" y="58343"/>
                </a:lnTo>
                <a:lnTo>
                  <a:pt x="275780" y="11480"/>
                </a:lnTo>
                <a:lnTo>
                  <a:pt x="189611" y="5740"/>
                </a:lnTo>
                <a:close/>
              </a:path>
              <a:path w="459740" h="327659">
                <a:moveTo>
                  <a:pt x="390702" y="0"/>
                </a:moveTo>
                <a:lnTo>
                  <a:pt x="366243" y="4472"/>
                </a:lnTo>
                <a:lnTo>
                  <a:pt x="345668" y="16789"/>
                </a:lnTo>
                <a:lnTo>
                  <a:pt x="330598" y="35297"/>
                </a:lnTo>
                <a:lnTo>
                  <a:pt x="322656" y="58343"/>
                </a:lnTo>
                <a:lnTo>
                  <a:pt x="457510" y="58343"/>
                </a:lnTo>
                <a:lnTo>
                  <a:pt x="454228" y="42107"/>
                </a:lnTo>
                <a:lnTo>
                  <a:pt x="439445" y="20194"/>
                </a:lnTo>
                <a:lnTo>
                  <a:pt x="417527" y="5418"/>
                </a:lnTo>
                <a:lnTo>
                  <a:pt x="390702" y="0"/>
                </a:lnTo>
                <a:close/>
              </a:path>
            </a:pathLst>
          </a:custGeom>
          <a:solidFill>
            <a:srgbClr val="CEE3ED"/>
          </a:solidFill>
        </p:spPr>
        <p:txBody>
          <a:bodyPr wrap="square" lIns="0" tIns="0" rIns="0" bIns="0" rtlCol="0"/>
          <a:lstStyle/>
          <a:p>
            <a:endParaRPr/>
          </a:p>
        </p:txBody>
      </p:sp>
      <p:sp>
        <p:nvSpPr>
          <p:cNvPr id="115" name="object 36"/>
          <p:cNvSpPr/>
          <p:nvPr/>
        </p:nvSpPr>
        <p:spPr>
          <a:xfrm>
            <a:off x="954961" y="8278667"/>
            <a:ext cx="138430" cy="327660"/>
          </a:xfrm>
          <a:custGeom>
            <a:avLst/>
            <a:gdLst/>
            <a:ahLst/>
            <a:cxnLst/>
            <a:rect l="l" t="t" r="r" b="b"/>
            <a:pathLst>
              <a:path w="138430" h="327659">
                <a:moveTo>
                  <a:pt x="68935" y="0"/>
                </a:moveTo>
                <a:lnTo>
                  <a:pt x="42101" y="5418"/>
                </a:lnTo>
                <a:lnTo>
                  <a:pt x="20189" y="20194"/>
                </a:lnTo>
                <a:lnTo>
                  <a:pt x="5416" y="42107"/>
                </a:lnTo>
                <a:lnTo>
                  <a:pt x="0" y="68935"/>
                </a:lnTo>
                <a:lnTo>
                  <a:pt x="0" y="258559"/>
                </a:lnTo>
                <a:lnTo>
                  <a:pt x="5416" y="285395"/>
                </a:lnTo>
                <a:lnTo>
                  <a:pt x="20189" y="307311"/>
                </a:lnTo>
                <a:lnTo>
                  <a:pt x="42101" y="322088"/>
                </a:lnTo>
                <a:lnTo>
                  <a:pt x="68935" y="327507"/>
                </a:lnTo>
                <a:lnTo>
                  <a:pt x="95776" y="322088"/>
                </a:lnTo>
                <a:lnTo>
                  <a:pt x="117692" y="307311"/>
                </a:lnTo>
                <a:lnTo>
                  <a:pt x="132466" y="285395"/>
                </a:lnTo>
                <a:lnTo>
                  <a:pt x="137883" y="258559"/>
                </a:lnTo>
                <a:lnTo>
                  <a:pt x="137617" y="63512"/>
                </a:lnTo>
                <a:lnTo>
                  <a:pt x="130804" y="38597"/>
                </a:lnTo>
                <a:lnTo>
                  <a:pt x="115820" y="18430"/>
                </a:lnTo>
                <a:lnTo>
                  <a:pt x="94565" y="4926"/>
                </a:lnTo>
                <a:lnTo>
                  <a:pt x="68935" y="0"/>
                </a:lnTo>
                <a:close/>
              </a:path>
            </a:pathLst>
          </a:custGeom>
          <a:solidFill>
            <a:srgbClr val="CEE3ED"/>
          </a:solidFill>
        </p:spPr>
        <p:txBody>
          <a:bodyPr wrap="square" lIns="0" tIns="0" rIns="0" bIns="0" rtlCol="0"/>
          <a:lstStyle/>
          <a:p>
            <a:endParaRPr/>
          </a:p>
        </p:txBody>
      </p:sp>
      <p:sp>
        <p:nvSpPr>
          <p:cNvPr id="116" name="object 37"/>
          <p:cNvSpPr/>
          <p:nvPr/>
        </p:nvSpPr>
        <p:spPr>
          <a:xfrm>
            <a:off x="1414598" y="8347603"/>
            <a:ext cx="0" cy="189865"/>
          </a:xfrm>
          <a:custGeom>
            <a:avLst/>
            <a:gdLst/>
            <a:ahLst/>
            <a:cxnLst/>
            <a:rect l="l" t="t" r="r" b="b"/>
            <a:pathLst>
              <a:path h="189865">
                <a:moveTo>
                  <a:pt x="0" y="0"/>
                </a:moveTo>
                <a:lnTo>
                  <a:pt x="0" y="189623"/>
                </a:lnTo>
              </a:path>
            </a:pathLst>
          </a:custGeom>
          <a:ln w="3175">
            <a:solidFill>
              <a:srgbClr val="CEE3ED"/>
            </a:solidFill>
          </a:ln>
        </p:spPr>
        <p:txBody>
          <a:bodyPr wrap="square" lIns="0" tIns="0" rIns="0" bIns="0" rtlCol="0"/>
          <a:lstStyle/>
          <a:p>
            <a:endParaRPr/>
          </a:p>
        </p:txBody>
      </p:sp>
      <p:sp>
        <p:nvSpPr>
          <p:cNvPr id="117" name="object 38"/>
          <p:cNvSpPr/>
          <p:nvPr/>
        </p:nvSpPr>
        <p:spPr>
          <a:xfrm>
            <a:off x="0" y="4756462"/>
            <a:ext cx="94615" cy="1921510"/>
          </a:xfrm>
          <a:custGeom>
            <a:avLst/>
            <a:gdLst/>
            <a:ahLst/>
            <a:cxnLst/>
            <a:rect l="l" t="t" r="r" b="b"/>
            <a:pathLst>
              <a:path w="94615" h="1921509">
                <a:moveTo>
                  <a:pt x="0" y="0"/>
                </a:moveTo>
                <a:lnTo>
                  <a:pt x="0" y="1921092"/>
                </a:lnTo>
                <a:lnTo>
                  <a:pt x="94057" y="1917607"/>
                </a:lnTo>
                <a:lnTo>
                  <a:pt x="0" y="0"/>
                </a:lnTo>
                <a:close/>
              </a:path>
            </a:pathLst>
          </a:custGeom>
          <a:solidFill>
            <a:srgbClr val="CEE3ED"/>
          </a:solidFill>
        </p:spPr>
        <p:txBody>
          <a:bodyPr wrap="square" lIns="0" tIns="0" rIns="0" bIns="0" rtlCol="0"/>
          <a:lstStyle/>
          <a:p>
            <a:endParaRPr/>
          </a:p>
        </p:txBody>
      </p:sp>
      <p:sp>
        <p:nvSpPr>
          <p:cNvPr id="118" name="object 39"/>
          <p:cNvSpPr/>
          <p:nvPr/>
        </p:nvSpPr>
        <p:spPr>
          <a:xfrm>
            <a:off x="0" y="4605083"/>
            <a:ext cx="82550" cy="2062480"/>
          </a:xfrm>
          <a:custGeom>
            <a:avLst/>
            <a:gdLst/>
            <a:ahLst/>
            <a:cxnLst/>
            <a:rect l="l" t="t" r="r" b="b"/>
            <a:pathLst>
              <a:path w="82550" h="2062479">
                <a:moveTo>
                  <a:pt x="0" y="0"/>
                </a:moveTo>
                <a:lnTo>
                  <a:pt x="0" y="1784792"/>
                </a:lnTo>
                <a:lnTo>
                  <a:pt x="81969" y="2062200"/>
                </a:lnTo>
                <a:lnTo>
                  <a:pt x="0" y="0"/>
                </a:lnTo>
                <a:close/>
              </a:path>
            </a:pathLst>
          </a:custGeom>
          <a:solidFill>
            <a:srgbClr val="CEE3ED"/>
          </a:solidFill>
        </p:spPr>
        <p:txBody>
          <a:bodyPr wrap="square" lIns="0" tIns="0" rIns="0" bIns="0" rtlCol="0"/>
          <a:lstStyle/>
          <a:p>
            <a:endParaRPr/>
          </a:p>
        </p:txBody>
      </p:sp>
      <p:sp>
        <p:nvSpPr>
          <p:cNvPr id="119" name="object 40"/>
          <p:cNvSpPr/>
          <p:nvPr/>
        </p:nvSpPr>
        <p:spPr>
          <a:xfrm>
            <a:off x="318616" y="6628870"/>
            <a:ext cx="2160270" cy="305435"/>
          </a:xfrm>
          <a:custGeom>
            <a:avLst/>
            <a:gdLst/>
            <a:ahLst/>
            <a:cxnLst/>
            <a:rect l="l" t="t" r="r" b="b"/>
            <a:pathLst>
              <a:path w="2160270" h="305434">
                <a:moveTo>
                  <a:pt x="2160206" y="0"/>
                </a:moveTo>
                <a:lnTo>
                  <a:pt x="0" y="140106"/>
                </a:lnTo>
                <a:lnTo>
                  <a:pt x="289229" y="305054"/>
                </a:lnTo>
                <a:lnTo>
                  <a:pt x="341352" y="304102"/>
                </a:lnTo>
                <a:lnTo>
                  <a:pt x="553619" y="272008"/>
                </a:lnTo>
                <a:lnTo>
                  <a:pt x="2160206" y="0"/>
                </a:lnTo>
                <a:close/>
              </a:path>
            </a:pathLst>
          </a:custGeom>
          <a:solidFill>
            <a:srgbClr val="CEE3ED"/>
          </a:solidFill>
        </p:spPr>
        <p:txBody>
          <a:bodyPr wrap="square" lIns="0" tIns="0" rIns="0" bIns="0" rtlCol="0"/>
          <a:lstStyle/>
          <a:p>
            <a:endParaRPr/>
          </a:p>
        </p:txBody>
      </p:sp>
      <p:sp>
        <p:nvSpPr>
          <p:cNvPr id="120" name="object 41"/>
          <p:cNvSpPr/>
          <p:nvPr/>
        </p:nvSpPr>
        <p:spPr>
          <a:xfrm>
            <a:off x="0" y="6592720"/>
            <a:ext cx="680720" cy="1356360"/>
          </a:xfrm>
          <a:custGeom>
            <a:avLst/>
            <a:gdLst/>
            <a:ahLst/>
            <a:cxnLst/>
            <a:rect l="l" t="t" r="r" b="b"/>
            <a:pathLst>
              <a:path w="680720" h="1356359">
                <a:moveTo>
                  <a:pt x="2529" y="0"/>
                </a:moveTo>
                <a:lnTo>
                  <a:pt x="0" y="88"/>
                </a:lnTo>
                <a:lnTo>
                  <a:pt x="0" y="1355686"/>
                </a:lnTo>
                <a:lnTo>
                  <a:pt x="2529" y="1355775"/>
                </a:lnTo>
                <a:lnTo>
                  <a:pt x="50942" y="1354073"/>
                </a:lnTo>
                <a:lnTo>
                  <a:pt x="98437" y="1349043"/>
                </a:lnTo>
                <a:lnTo>
                  <a:pt x="144897" y="1340801"/>
                </a:lnTo>
                <a:lnTo>
                  <a:pt x="190209" y="1329460"/>
                </a:lnTo>
                <a:lnTo>
                  <a:pt x="234259" y="1315135"/>
                </a:lnTo>
                <a:lnTo>
                  <a:pt x="276930" y="1297942"/>
                </a:lnTo>
                <a:lnTo>
                  <a:pt x="318109" y="1277995"/>
                </a:lnTo>
                <a:lnTo>
                  <a:pt x="357681" y="1255408"/>
                </a:lnTo>
                <a:lnTo>
                  <a:pt x="395532" y="1230296"/>
                </a:lnTo>
                <a:lnTo>
                  <a:pt x="431545" y="1202775"/>
                </a:lnTo>
                <a:lnTo>
                  <a:pt x="465608" y="1172958"/>
                </a:lnTo>
                <a:lnTo>
                  <a:pt x="497605" y="1140961"/>
                </a:lnTo>
                <a:lnTo>
                  <a:pt x="527421" y="1106898"/>
                </a:lnTo>
                <a:lnTo>
                  <a:pt x="554942" y="1070884"/>
                </a:lnTo>
                <a:lnTo>
                  <a:pt x="580053" y="1033034"/>
                </a:lnTo>
                <a:lnTo>
                  <a:pt x="602639" y="993462"/>
                </a:lnTo>
                <a:lnTo>
                  <a:pt x="622586" y="952283"/>
                </a:lnTo>
                <a:lnTo>
                  <a:pt x="639779" y="909612"/>
                </a:lnTo>
                <a:lnTo>
                  <a:pt x="654103" y="865563"/>
                </a:lnTo>
                <a:lnTo>
                  <a:pt x="665443" y="820251"/>
                </a:lnTo>
                <a:lnTo>
                  <a:pt x="673686" y="773792"/>
                </a:lnTo>
                <a:lnTo>
                  <a:pt x="678715" y="726299"/>
                </a:lnTo>
                <a:lnTo>
                  <a:pt x="680417" y="677887"/>
                </a:lnTo>
                <a:lnTo>
                  <a:pt x="678715" y="629476"/>
                </a:lnTo>
                <a:lnTo>
                  <a:pt x="673686" y="581983"/>
                </a:lnTo>
                <a:lnTo>
                  <a:pt x="665443" y="535523"/>
                </a:lnTo>
                <a:lnTo>
                  <a:pt x="654103" y="490212"/>
                </a:lnTo>
                <a:lnTo>
                  <a:pt x="639779" y="446163"/>
                </a:lnTo>
                <a:lnTo>
                  <a:pt x="622586" y="403492"/>
                </a:lnTo>
                <a:lnTo>
                  <a:pt x="602639" y="362313"/>
                </a:lnTo>
                <a:lnTo>
                  <a:pt x="580053" y="322741"/>
                </a:lnTo>
                <a:lnTo>
                  <a:pt x="554942" y="284891"/>
                </a:lnTo>
                <a:lnTo>
                  <a:pt x="527421" y="248877"/>
                </a:lnTo>
                <a:lnTo>
                  <a:pt x="497605" y="214814"/>
                </a:lnTo>
                <a:lnTo>
                  <a:pt x="465608" y="182817"/>
                </a:lnTo>
                <a:lnTo>
                  <a:pt x="431545" y="153000"/>
                </a:lnTo>
                <a:lnTo>
                  <a:pt x="395532" y="125478"/>
                </a:lnTo>
                <a:lnTo>
                  <a:pt x="357681" y="100367"/>
                </a:lnTo>
                <a:lnTo>
                  <a:pt x="318109" y="77780"/>
                </a:lnTo>
                <a:lnTo>
                  <a:pt x="276930" y="57833"/>
                </a:lnTo>
                <a:lnTo>
                  <a:pt x="234259" y="40640"/>
                </a:lnTo>
                <a:lnTo>
                  <a:pt x="190209" y="26315"/>
                </a:lnTo>
                <a:lnTo>
                  <a:pt x="144897" y="14974"/>
                </a:lnTo>
                <a:lnTo>
                  <a:pt x="98437" y="6731"/>
                </a:lnTo>
                <a:lnTo>
                  <a:pt x="50942" y="1702"/>
                </a:lnTo>
                <a:lnTo>
                  <a:pt x="2529" y="0"/>
                </a:lnTo>
                <a:close/>
              </a:path>
            </a:pathLst>
          </a:custGeom>
          <a:solidFill>
            <a:srgbClr val="CEE3ED"/>
          </a:solidFill>
        </p:spPr>
        <p:txBody>
          <a:bodyPr wrap="square" lIns="0" tIns="0" rIns="0" bIns="0" rtlCol="0"/>
          <a:lstStyle/>
          <a:p>
            <a:endParaRPr/>
          </a:p>
        </p:txBody>
      </p:sp>
      <p:sp>
        <p:nvSpPr>
          <p:cNvPr id="121" name="object 42"/>
          <p:cNvSpPr/>
          <p:nvPr/>
        </p:nvSpPr>
        <p:spPr>
          <a:xfrm>
            <a:off x="12849028" y="8134836"/>
            <a:ext cx="154305" cy="268605"/>
          </a:xfrm>
          <a:custGeom>
            <a:avLst/>
            <a:gdLst/>
            <a:ahLst/>
            <a:cxnLst/>
            <a:rect l="l" t="t" r="r" b="b"/>
            <a:pathLst>
              <a:path w="154304" h="268604">
                <a:moveTo>
                  <a:pt x="154096" y="0"/>
                </a:moveTo>
                <a:lnTo>
                  <a:pt x="66924" y="2821"/>
                </a:lnTo>
                <a:lnTo>
                  <a:pt x="20922" y="5419"/>
                </a:lnTo>
                <a:lnTo>
                  <a:pt x="0" y="8189"/>
                </a:lnTo>
                <a:lnTo>
                  <a:pt x="561" y="9100"/>
                </a:lnTo>
                <a:lnTo>
                  <a:pt x="51701" y="12380"/>
                </a:lnTo>
                <a:lnTo>
                  <a:pt x="112494" y="13649"/>
                </a:lnTo>
                <a:lnTo>
                  <a:pt x="115085" y="268246"/>
                </a:lnTo>
                <a:lnTo>
                  <a:pt x="154096" y="268246"/>
                </a:lnTo>
                <a:lnTo>
                  <a:pt x="154096" y="0"/>
                </a:lnTo>
                <a:close/>
              </a:path>
            </a:pathLst>
          </a:custGeom>
          <a:solidFill>
            <a:srgbClr val="CEE3ED"/>
          </a:solidFill>
        </p:spPr>
        <p:txBody>
          <a:bodyPr wrap="square" lIns="0" tIns="0" rIns="0" bIns="0" rtlCol="0"/>
          <a:lstStyle/>
          <a:p>
            <a:endParaRPr/>
          </a:p>
        </p:txBody>
      </p:sp>
      <p:sp>
        <p:nvSpPr>
          <p:cNvPr id="122" name="object 43"/>
          <p:cNvSpPr/>
          <p:nvPr/>
        </p:nvSpPr>
        <p:spPr>
          <a:xfrm>
            <a:off x="12848907" y="8356279"/>
            <a:ext cx="154215" cy="206568"/>
          </a:xfrm>
          <a:prstGeom prst="rect">
            <a:avLst/>
          </a:prstGeom>
          <a:blipFill>
            <a:blip r:embed="rId3" cstate="print"/>
            <a:stretch>
              <a:fillRect/>
            </a:stretch>
          </a:blipFill>
        </p:spPr>
        <p:txBody>
          <a:bodyPr wrap="square" lIns="0" tIns="0" rIns="0" bIns="0" rtlCol="0"/>
          <a:lstStyle/>
          <a:p>
            <a:endParaRPr/>
          </a:p>
        </p:txBody>
      </p:sp>
      <p:sp>
        <p:nvSpPr>
          <p:cNvPr id="123" name="object 44"/>
          <p:cNvSpPr/>
          <p:nvPr/>
        </p:nvSpPr>
        <p:spPr>
          <a:xfrm>
            <a:off x="7812788" y="6913588"/>
            <a:ext cx="4596130" cy="491490"/>
          </a:xfrm>
          <a:custGeom>
            <a:avLst/>
            <a:gdLst/>
            <a:ahLst/>
            <a:cxnLst/>
            <a:rect l="l" t="t" r="r" b="b"/>
            <a:pathLst>
              <a:path w="4596130" h="491490">
                <a:moveTo>
                  <a:pt x="0" y="0"/>
                </a:moveTo>
                <a:lnTo>
                  <a:pt x="4508868" y="491388"/>
                </a:lnTo>
                <a:lnTo>
                  <a:pt x="4596079" y="237261"/>
                </a:lnTo>
                <a:lnTo>
                  <a:pt x="0" y="0"/>
                </a:lnTo>
                <a:close/>
              </a:path>
            </a:pathLst>
          </a:custGeom>
          <a:solidFill>
            <a:srgbClr val="CEE3ED"/>
          </a:solidFill>
        </p:spPr>
        <p:txBody>
          <a:bodyPr wrap="square" lIns="0" tIns="0" rIns="0" bIns="0" rtlCol="0"/>
          <a:lstStyle/>
          <a:p>
            <a:endParaRPr/>
          </a:p>
        </p:txBody>
      </p:sp>
      <p:sp>
        <p:nvSpPr>
          <p:cNvPr id="124" name="object 45"/>
          <p:cNvSpPr/>
          <p:nvPr/>
        </p:nvSpPr>
        <p:spPr>
          <a:xfrm>
            <a:off x="11015798" y="7276260"/>
            <a:ext cx="515620" cy="515620"/>
          </a:xfrm>
          <a:custGeom>
            <a:avLst/>
            <a:gdLst/>
            <a:ahLst/>
            <a:cxnLst/>
            <a:rect l="l" t="t" r="r" b="b"/>
            <a:pathLst>
              <a:path w="515620" h="515620">
                <a:moveTo>
                  <a:pt x="257594" y="0"/>
                </a:moveTo>
                <a:lnTo>
                  <a:pt x="211294" y="4150"/>
                </a:lnTo>
                <a:lnTo>
                  <a:pt x="167716" y="16115"/>
                </a:lnTo>
                <a:lnTo>
                  <a:pt x="127587" y="35169"/>
                </a:lnTo>
                <a:lnTo>
                  <a:pt x="91634" y="60582"/>
                </a:lnTo>
                <a:lnTo>
                  <a:pt x="60587" y="91629"/>
                </a:lnTo>
                <a:lnTo>
                  <a:pt x="35171" y="127581"/>
                </a:lnTo>
                <a:lnTo>
                  <a:pt x="16117" y="167711"/>
                </a:lnTo>
                <a:lnTo>
                  <a:pt x="4150" y="211291"/>
                </a:lnTo>
                <a:lnTo>
                  <a:pt x="0" y="257594"/>
                </a:lnTo>
                <a:lnTo>
                  <a:pt x="4150" y="303897"/>
                </a:lnTo>
                <a:lnTo>
                  <a:pt x="16117" y="347478"/>
                </a:lnTo>
                <a:lnTo>
                  <a:pt x="35171" y="387610"/>
                </a:lnTo>
                <a:lnTo>
                  <a:pt x="60587" y="423564"/>
                </a:lnTo>
                <a:lnTo>
                  <a:pt x="91634" y="454612"/>
                </a:lnTo>
                <a:lnTo>
                  <a:pt x="127587" y="480028"/>
                </a:lnTo>
                <a:lnTo>
                  <a:pt x="167716" y="499083"/>
                </a:lnTo>
                <a:lnTo>
                  <a:pt x="211294" y="511050"/>
                </a:lnTo>
                <a:lnTo>
                  <a:pt x="257594" y="515200"/>
                </a:lnTo>
                <a:lnTo>
                  <a:pt x="303896" y="511050"/>
                </a:lnTo>
                <a:lnTo>
                  <a:pt x="347477" y="499083"/>
                </a:lnTo>
                <a:lnTo>
                  <a:pt x="387606" y="480028"/>
                </a:lnTo>
                <a:lnTo>
                  <a:pt x="423558" y="454612"/>
                </a:lnTo>
                <a:lnTo>
                  <a:pt x="454605" y="423564"/>
                </a:lnTo>
                <a:lnTo>
                  <a:pt x="480019" y="387610"/>
                </a:lnTo>
                <a:lnTo>
                  <a:pt x="499072" y="347478"/>
                </a:lnTo>
                <a:lnTo>
                  <a:pt x="511038" y="303897"/>
                </a:lnTo>
                <a:lnTo>
                  <a:pt x="515188" y="257594"/>
                </a:lnTo>
                <a:lnTo>
                  <a:pt x="511038" y="211291"/>
                </a:lnTo>
                <a:lnTo>
                  <a:pt x="499072" y="167711"/>
                </a:lnTo>
                <a:lnTo>
                  <a:pt x="480019" y="127581"/>
                </a:lnTo>
                <a:lnTo>
                  <a:pt x="454605" y="91629"/>
                </a:lnTo>
                <a:lnTo>
                  <a:pt x="423558" y="60582"/>
                </a:lnTo>
                <a:lnTo>
                  <a:pt x="387606" y="35169"/>
                </a:lnTo>
                <a:lnTo>
                  <a:pt x="347477" y="16115"/>
                </a:lnTo>
                <a:lnTo>
                  <a:pt x="303896" y="4150"/>
                </a:lnTo>
                <a:lnTo>
                  <a:pt x="257594" y="0"/>
                </a:lnTo>
                <a:close/>
              </a:path>
            </a:pathLst>
          </a:custGeom>
          <a:solidFill>
            <a:srgbClr val="CEE3ED"/>
          </a:solidFill>
        </p:spPr>
        <p:txBody>
          <a:bodyPr wrap="square" lIns="0" tIns="0" rIns="0" bIns="0" rtlCol="0"/>
          <a:lstStyle/>
          <a:p>
            <a:endParaRPr/>
          </a:p>
        </p:txBody>
      </p:sp>
      <p:sp>
        <p:nvSpPr>
          <p:cNvPr id="125" name="object 46"/>
          <p:cNvSpPr/>
          <p:nvPr/>
        </p:nvSpPr>
        <p:spPr>
          <a:xfrm>
            <a:off x="12078710" y="6436813"/>
            <a:ext cx="924560" cy="1803400"/>
          </a:xfrm>
          <a:custGeom>
            <a:avLst/>
            <a:gdLst/>
            <a:ahLst/>
            <a:cxnLst/>
            <a:rect l="l" t="t" r="r" b="b"/>
            <a:pathLst>
              <a:path w="924559" h="1803400">
                <a:moveTo>
                  <a:pt x="901585" y="0"/>
                </a:moveTo>
                <a:lnTo>
                  <a:pt x="853703" y="1249"/>
                </a:lnTo>
                <a:lnTo>
                  <a:pt x="806472" y="4957"/>
                </a:lnTo>
                <a:lnTo>
                  <a:pt x="759954" y="11060"/>
                </a:lnTo>
                <a:lnTo>
                  <a:pt x="714212" y="19496"/>
                </a:lnTo>
                <a:lnTo>
                  <a:pt x="669307" y="30203"/>
                </a:lnTo>
                <a:lnTo>
                  <a:pt x="625303" y="43119"/>
                </a:lnTo>
                <a:lnTo>
                  <a:pt x="582261" y="58182"/>
                </a:lnTo>
                <a:lnTo>
                  <a:pt x="540244" y="75328"/>
                </a:lnTo>
                <a:lnTo>
                  <a:pt x="499314" y="94496"/>
                </a:lnTo>
                <a:lnTo>
                  <a:pt x="459533" y="115623"/>
                </a:lnTo>
                <a:lnTo>
                  <a:pt x="420964" y="138648"/>
                </a:lnTo>
                <a:lnTo>
                  <a:pt x="383669" y="163507"/>
                </a:lnTo>
                <a:lnTo>
                  <a:pt x="347710" y="190139"/>
                </a:lnTo>
                <a:lnTo>
                  <a:pt x="313150" y="218481"/>
                </a:lnTo>
                <a:lnTo>
                  <a:pt x="280051" y="248471"/>
                </a:lnTo>
                <a:lnTo>
                  <a:pt x="248475" y="280046"/>
                </a:lnTo>
                <a:lnTo>
                  <a:pt x="218485" y="313145"/>
                </a:lnTo>
                <a:lnTo>
                  <a:pt x="190143" y="347705"/>
                </a:lnTo>
                <a:lnTo>
                  <a:pt x="163510" y="383664"/>
                </a:lnTo>
                <a:lnTo>
                  <a:pt x="138651" y="420958"/>
                </a:lnTo>
                <a:lnTo>
                  <a:pt x="115626" y="459527"/>
                </a:lnTo>
                <a:lnTo>
                  <a:pt x="94498" y="499308"/>
                </a:lnTo>
                <a:lnTo>
                  <a:pt x="75330" y="540238"/>
                </a:lnTo>
                <a:lnTo>
                  <a:pt x="58183" y="582256"/>
                </a:lnTo>
                <a:lnTo>
                  <a:pt x="43120" y="625298"/>
                </a:lnTo>
                <a:lnTo>
                  <a:pt x="30204" y="669303"/>
                </a:lnTo>
                <a:lnTo>
                  <a:pt x="19497" y="714208"/>
                </a:lnTo>
                <a:lnTo>
                  <a:pt x="11060" y="759951"/>
                </a:lnTo>
                <a:lnTo>
                  <a:pt x="4957" y="806470"/>
                </a:lnTo>
                <a:lnTo>
                  <a:pt x="1249" y="853702"/>
                </a:lnTo>
                <a:lnTo>
                  <a:pt x="0" y="901585"/>
                </a:lnTo>
                <a:lnTo>
                  <a:pt x="1249" y="949467"/>
                </a:lnTo>
                <a:lnTo>
                  <a:pt x="4957" y="996698"/>
                </a:lnTo>
                <a:lnTo>
                  <a:pt x="11060" y="1043216"/>
                </a:lnTo>
                <a:lnTo>
                  <a:pt x="19497" y="1088959"/>
                </a:lnTo>
                <a:lnTo>
                  <a:pt x="30204" y="1133864"/>
                </a:lnTo>
                <a:lnTo>
                  <a:pt x="43120" y="1177869"/>
                </a:lnTo>
                <a:lnTo>
                  <a:pt x="58183" y="1220911"/>
                </a:lnTo>
                <a:lnTo>
                  <a:pt x="75330" y="1262929"/>
                </a:lnTo>
                <a:lnTo>
                  <a:pt x="94498" y="1303859"/>
                </a:lnTo>
                <a:lnTo>
                  <a:pt x="115626" y="1343640"/>
                </a:lnTo>
                <a:lnTo>
                  <a:pt x="138651" y="1382210"/>
                </a:lnTo>
                <a:lnTo>
                  <a:pt x="163510" y="1419506"/>
                </a:lnTo>
                <a:lnTo>
                  <a:pt x="190143" y="1455465"/>
                </a:lnTo>
                <a:lnTo>
                  <a:pt x="218485" y="1490025"/>
                </a:lnTo>
                <a:lnTo>
                  <a:pt x="248475" y="1523125"/>
                </a:lnTo>
                <a:lnTo>
                  <a:pt x="280051" y="1554702"/>
                </a:lnTo>
                <a:lnTo>
                  <a:pt x="313150" y="1584693"/>
                </a:lnTo>
                <a:lnTo>
                  <a:pt x="347710" y="1613036"/>
                </a:lnTo>
                <a:lnTo>
                  <a:pt x="383669" y="1639668"/>
                </a:lnTo>
                <a:lnTo>
                  <a:pt x="420964" y="1664529"/>
                </a:lnTo>
                <a:lnTo>
                  <a:pt x="459533" y="1687554"/>
                </a:lnTo>
                <a:lnTo>
                  <a:pt x="499314" y="1708682"/>
                </a:lnTo>
                <a:lnTo>
                  <a:pt x="540244" y="1727851"/>
                </a:lnTo>
                <a:lnTo>
                  <a:pt x="582261" y="1744998"/>
                </a:lnTo>
                <a:lnTo>
                  <a:pt x="625303" y="1760061"/>
                </a:lnTo>
                <a:lnTo>
                  <a:pt x="669307" y="1772978"/>
                </a:lnTo>
                <a:lnTo>
                  <a:pt x="714212" y="1783686"/>
                </a:lnTo>
                <a:lnTo>
                  <a:pt x="759954" y="1792123"/>
                </a:lnTo>
                <a:lnTo>
                  <a:pt x="806472" y="1798226"/>
                </a:lnTo>
                <a:lnTo>
                  <a:pt x="853703" y="1801934"/>
                </a:lnTo>
                <a:lnTo>
                  <a:pt x="901585" y="1803184"/>
                </a:lnTo>
                <a:lnTo>
                  <a:pt x="924413" y="1802588"/>
                </a:lnTo>
                <a:lnTo>
                  <a:pt x="924413" y="595"/>
                </a:lnTo>
                <a:lnTo>
                  <a:pt x="901585" y="0"/>
                </a:lnTo>
                <a:close/>
              </a:path>
            </a:pathLst>
          </a:custGeom>
          <a:solidFill>
            <a:srgbClr val="CEE3ED"/>
          </a:solidFill>
        </p:spPr>
        <p:txBody>
          <a:bodyPr wrap="square" lIns="0" tIns="0" rIns="0" bIns="0" rtlCol="0"/>
          <a:lstStyle/>
          <a:p>
            <a:endParaRPr/>
          </a:p>
        </p:txBody>
      </p:sp>
      <p:sp>
        <p:nvSpPr>
          <p:cNvPr id="126" name="object 47"/>
          <p:cNvSpPr/>
          <p:nvPr/>
        </p:nvSpPr>
        <p:spPr>
          <a:xfrm>
            <a:off x="10503988" y="6628876"/>
            <a:ext cx="2160270" cy="305435"/>
          </a:xfrm>
          <a:custGeom>
            <a:avLst/>
            <a:gdLst/>
            <a:ahLst/>
            <a:cxnLst/>
            <a:rect l="l" t="t" r="r" b="b"/>
            <a:pathLst>
              <a:path w="2160270" h="305434">
                <a:moveTo>
                  <a:pt x="0" y="0"/>
                </a:moveTo>
                <a:lnTo>
                  <a:pt x="1606589" y="271999"/>
                </a:lnTo>
                <a:lnTo>
                  <a:pt x="1818864" y="304095"/>
                </a:lnTo>
                <a:lnTo>
                  <a:pt x="1871002" y="305053"/>
                </a:lnTo>
                <a:lnTo>
                  <a:pt x="2160206" y="140093"/>
                </a:lnTo>
                <a:lnTo>
                  <a:pt x="0" y="0"/>
                </a:lnTo>
                <a:close/>
              </a:path>
            </a:pathLst>
          </a:custGeom>
          <a:solidFill>
            <a:srgbClr val="CEE3ED"/>
          </a:solidFill>
        </p:spPr>
        <p:txBody>
          <a:bodyPr wrap="square" lIns="0" tIns="0" rIns="0" bIns="0" rtlCol="0"/>
          <a:lstStyle/>
          <a:p>
            <a:endParaRPr/>
          </a:p>
        </p:txBody>
      </p:sp>
      <p:sp>
        <p:nvSpPr>
          <p:cNvPr id="127" name="object 48"/>
          <p:cNvSpPr/>
          <p:nvPr/>
        </p:nvSpPr>
        <p:spPr>
          <a:xfrm>
            <a:off x="11752071" y="7323659"/>
            <a:ext cx="99695" cy="1029969"/>
          </a:xfrm>
          <a:custGeom>
            <a:avLst/>
            <a:gdLst/>
            <a:ahLst/>
            <a:cxnLst/>
            <a:rect l="l" t="t" r="r" b="b"/>
            <a:pathLst>
              <a:path w="99695" h="1029970">
                <a:moveTo>
                  <a:pt x="1993" y="0"/>
                </a:moveTo>
                <a:lnTo>
                  <a:pt x="0" y="1029703"/>
                </a:lnTo>
                <a:lnTo>
                  <a:pt x="97688" y="1029703"/>
                </a:lnTo>
                <a:lnTo>
                  <a:pt x="99656" y="12433"/>
                </a:lnTo>
                <a:lnTo>
                  <a:pt x="1993" y="0"/>
                </a:lnTo>
                <a:close/>
              </a:path>
            </a:pathLst>
          </a:custGeom>
          <a:solidFill>
            <a:srgbClr val="CEE3ED"/>
          </a:solidFill>
        </p:spPr>
        <p:txBody>
          <a:bodyPr wrap="square" lIns="0" tIns="0" rIns="0" bIns="0" rtlCol="0"/>
          <a:lstStyle/>
          <a:p>
            <a:endParaRPr/>
          </a:p>
        </p:txBody>
      </p:sp>
      <p:sp>
        <p:nvSpPr>
          <p:cNvPr id="128" name="object 49"/>
          <p:cNvSpPr/>
          <p:nvPr/>
        </p:nvSpPr>
        <p:spPr>
          <a:xfrm>
            <a:off x="11752071" y="7323659"/>
            <a:ext cx="99695" cy="1029969"/>
          </a:xfrm>
          <a:custGeom>
            <a:avLst/>
            <a:gdLst/>
            <a:ahLst/>
            <a:cxnLst/>
            <a:rect l="l" t="t" r="r" b="b"/>
            <a:pathLst>
              <a:path w="99695" h="1029970">
                <a:moveTo>
                  <a:pt x="1993" y="0"/>
                </a:moveTo>
                <a:lnTo>
                  <a:pt x="0" y="1029703"/>
                </a:lnTo>
                <a:lnTo>
                  <a:pt x="97688" y="1029703"/>
                </a:lnTo>
                <a:lnTo>
                  <a:pt x="99656" y="12433"/>
                </a:lnTo>
                <a:lnTo>
                  <a:pt x="1993" y="0"/>
                </a:lnTo>
                <a:close/>
              </a:path>
            </a:pathLst>
          </a:custGeom>
          <a:solidFill>
            <a:srgbClr val="CEE3ED"/>
          </a:solidFill>
        </p:spPr>
        <p:txBody>
          <a:bodyPr wrap="square" lIns="0" tIns="0" rIns="0" bIns="0" rtlCol="0"/>
          <a:lstStyle/>
          <a:p>
            <a:endParaRPr/>
          </a:p>
        </p:txBody>
      </p:sp>
      <p:sp>
        <p:nvSpPr>
          <p:cNvPr id="129" name="object 50"/>
          <p:cNvSpPr/>
          <p:nvPr/>
        </p:nvSpPr>
        <p:spPr>
          <a:xfrm>
            <a:off x="11568233" y="8278663"/>
            <a:ext cx="459740" cy="327660"/>
          </a:xfrm>
          <a:custGeom>
            <a:avLst/>
            <a:gdLst/>
            <a:ahLst/>
            <a:cxnLst/>
            <a:rect l="l" t="t" r="r" b="b"/>
            <a:pathLst>
              <a:path w="459740" h="327659">
                <a:moveTo>
                  <a:pt x="68948" y="0"/>
                </a:moveTo>
                <a:lnTo>
                  <a:pt x="42112" y="5418"/>
                </a:lnTo>
                <a:lnTo>
                  <a:pt x="20196" y="20196"/>
                </a:lnTo>
                <a:lnTo>
                  <a:pt x="5418" y="42112"/>
                </a:lnTo>
                <a:lnTo>
                  <a:pt x="0" y="68948"/>
                </a:lnTo>
                <a:lnTo>
                  <a:pt x="0" y="258559"/>
                </a:lnTo>
                <a:lnTo>
                  <a:pt x="5418" y="285397"/>
                </a:lnTo>
                <a:lnTo>
                  <a:pt x="20196" y="307317"/>
                </a:lnTo>
                <a:lnTo>
                  <a:pt x="42112" y="322099"/>
                </a:lnTo>
                <a:lnTo>
                  <a:pt x="68948" y="327520"/>
                </a:lnTo>
                <a:lnTo>
                  <a:pt x="95778" y="322099"/>
                </a:lnTo>
                <a:lnTo>
                  <a:pt x="117695" y="307317"/>
                </a:lnTo>
                <a:lnTo>
                  <a:pt x="132475" y="285397"/>
                </a:lnTo>
                <a:lnTo>
                  <a:pt x="137896" y="258559"/>
                </a:lnTo>
                <a:lnTo>
                  <a:pt x="137896" y="252818"/>
                </a:lnTo>
                <a:lnTo>
                  <a:pt x="459638" y="252818"/>
                </a:lnTo>
                <a:lnTo>
                  <a:pt x="459638" y="68948"/>
                </a:lnTo>
                <a:lnTo>
                  <a:pt x="458537" y="63499"/>
                </a:lnTo>
                <a:lnTo>
                  <a:pt x="322008" y="63499"/>
                </a:lnTo>
                <a:lnTo>
                  <a:pt x="317379" y="58356"/>
                </a:lnTo>
                <a:lnTo>
                  <a:pt x="136994" y="58356"/>
                </a:lnTo>
                <a:lnTo>
                  <a:pt x="129048" y="35302"/>
                </a:lnTo>
                <a:lnTo>
                  <a:pt x="113972" y="16790"/>
                </a:lnTo>
                <a:lnTo>
                  <a:pt x="93396" y="4472"/>
                </a:lnTo>
                <a:lnTo>
                  <a:pt x="68948" y="0"/>
                </a:lnTo>
                <a:close/>
              </a:path>
              <a:path w="459740" h="327659">
                <a:moveTo>
                  <a:pt x="459638" y="252818"/>
                </a:moveTo>
                <a:lnTo>
                  <a:pt x="321729" y="252818"/>
                </a:lnTo>
                <a:lnTo>
                  <a:pt x="321729" y="258559"/>
                </a:lnTo>
                <a:lnTo>
                  <a:pt x="327149" y="285397"/>
                </a:lnTo>
                <a:lnTo>
                  <a:pt x="341930" y="307317"/>
                </a:lnTo>
                <a:lnTo>
                  <a:pt x="363846" y="322099"/>
                </a:lnTo>
                <a:lnTo>
                  <a:pt x="390677" y="327520"/>
                </a:lnTo>
                <a:lnTo>
                  <a:pt x="417515" y="322099"/>
                </a:lnTo>
                <a:lnTo>
                  <a:pt x="439435" y="307317"/>
                </a:lnTo>
                <a:lnTo>
                  <a:pt x="454217" y="285397"/>
                </a:lnTo>
                <a:lnTo>
                  <a:pt x="459638" y="258559"/>
                </a:lnTo>
                <a:lnTo>
                  <a:pt x="459638" y="252818"/>
                </a:lnTo>
                <a:close/>
              </a:path>
              <a:path w="459740" h="327659">
                <a:moveTo>
                  <a:pt x="390677" y="0"/>
                </a:moveTo>
                <a:lnTo>
                  <a:pt x="365049" y="4928"/>
                </a:lnTo>
                <a:lnTo>
                  <a:pt x="343798" y="18434"/>
                </a:lnTo>
                <a:lnTo>
                  <a:pt x="328819" y="38597"/>
                </a:lnTo>
                <a:lnTo>
                  <a:pt x="322008" y="63499"/>
                </a:lnTo>
                <a:lnTo>
                  <a:pt x="458537" y="63499"/>
                </a:lnTo>
                <a:lnTo>
                  <a:pt x="454217" y="42112"/>
                </a:lnTo>
                <a:lnTo>
                  <a:pt x="439435" y="20196"/>
                </a:lnTo>
                <a:lnTo>
                  <a:pt x="417515" y="5418"/>
                </a:lnTo>
                <a:lnTo>
                  <a:pt x="390677" y="0"/>
                </a:lnTo>
                <a:close/>
              </a:path>
              <a:path w="459740" h="327659">
                <a:moveTo>
                  <a:pt x="270040" y="5753"/>
                </a:moveTo>
                <a:lnTo>
                  <a:pt x="183845" y="11493"/>
                </a:lnTo>
                <a:lnTo>
                  <a:pt x="136994" y="58356"/>
                </a:lnTo>
                <a:lnTo>
                  <a:pt x="317379" y="58356"/>
                </a:lnTo>
                <a:lnTo>
                  <a:pt x="270040" y="5753"/>
                </a:lnTo>
                <a:close/>
              </a:path>
            </a:pathLst>
          </a:custGeom>
          <a:solidFill>
            <a:srgbClr val="CEE3ED"/>
          </a:solidFill>
        </p:spPr>
        <p:txBody>
          <a:bodyPr wrap="square" lIns="0" tIns="0" rIns="0" bIns="0" rtlCol="0"/>
          <a:lstStyle/>
          <a:p>
            <a:endParaRPr/>
          </a:p>
        </p:txBody>
      </p:sp>
      <p:sp>
        <p:nvSpPr>
          <p:cNvPr id="130" name="object 51"/>
          <p:cNvSpPr/>
          <p:nvPr/>
        </p:nvSpPr>
        <p:spPr>
          <a:xfrm>
            <a:off x="11889965" y="8278661"/>
            <a:ext cx="138430" cy="327660"/>
          </a:xfrm>
          <a:custGeom>
            <a:avLst/>
            <a:gdLst/>
            <a:ahLst/>
            <a:cxnLst/>
            <a:rect l="l" t="t" r="r" b="b"/>
            <a:pathLst>
              <a:path w="138429" h="327659">
                <a:moveTo>
                  <a:pt x="68948" y="0"/>
                </a:moveTo>
                <a:lnTo>
                  <a:pt x="22063" y="18435"/>
                </a:lnTo>
                <a:lnTo>
                  <a:pt x="266" y="63512"/>
                </a:lnTo>
                <a:lnTo>
                  <a:pt x="0" y="252818"/>
                </a:lnTo>
                <a:lnTo>
                  <a:pt x="0" y="258572"/>
                </a:lnTo>
                <a:lnTo>
                  <a:pt x="5420" y="285407"/>
                </a:lnTo>
                <a:lnTo>
                  <a:pt x="20200" y="307324"/>
                </a:lnTo>
                <a:lnTo>
                  <a:pt x="42117" y="322101"/>
                </a:lnTo>
                <a:lnTo>
                  <a:pt x="68948" y="327520"/>
                </a:lnTo>
                <a:lnTo>
                  <a:pt x="95784" y="322101"/>
                </a:lnTo>
                <a:lnTo>
                  <a:pt x="117700" y="307324"/>
                </a:lnTo>
                <a:lnTo>
                  <a:pt x="132477" y="285407"/>
                </a:lnTo>
                <a:lnTo>
                  <a:pt x="137896" y="258572"/>
                </a:lnTo>
                <a:lnTo>
                  <a:pt x="137896" y="68948"/>
                </a:lnTo>
                <a:lnTo>
                  <a:pt x="132477" y="42112"/>
                </a:lnTo>
                <a:lnTo>
                  <a:pt x="117700" y="20196"/>
                </a:lnTo>
                <a:lnTo>
                  <a:pt x="95784" y="5418"/>
                </a:lnTo>
                <a:lnTo>
                  <a:pt x="68948" y="0"/>
                </a:lnTo>
                <a:close/>
              </a:path>
            </a:pathLst>
          </a:custGeom>
          <a:solidFill>
            <a:srgbClr val="CEE3ED"/>
          </a:solidFill>
        </p:spPr>
        <p:txBody>
          <a:bodyPr wrap="square" lIns="0" tIns="0" rIns="0" bIns="0" rtlCol="0"/>
          <a:lstStyle/>
          <a:p>
            <a:endParaRPr/>
          </a:p>
        </p:txBody>
      </p:sp>
      <p:sp>
        <p:nvSpPr>
          <p:cNvPr id="131" name="object 52"/>
          <p:cNvSpPr/>
          <p:nvPr/>
        </p:nvSpPr>
        <p:spPr>
          <a:xfrm>
            <a:off x="11568237" y="8347609"/>
            <a:ext cx="0" cy="189865"/>
          </a:xfrm>
          <a:custGeom>
            <a:avLst/>
            <a:gdLst/>
            <a:ahLst/>
            <a:cxnLst/>
            <a:rect l="l" t="t" r="r" b="b"/>
            <a:pathLst>
              <a:path h="189865">
                <a:moveTo>
                  <a:pt x="0" y="0"/>
                </a:moveTo>
                <a:lnTo>
                  <a:pt x="0" y="189623"/>
                </a:lnTo>
              </a:path>
            </a:pathLst>
          </a:custGeom>
          <a:ln w="3175">
            <a:solidFill>
              <a:srgbClr val="CEE3ED"/>
            </a:solidFill>
          </a:ln>
        </p:spPr>
        <p:txBody>
          <a:bodyPr wrap="square" lIns="0" tIns="0" rIns="0" bIns="0" rtlCol="0"/>
          <a:lstStyle/>
          <a:p>
            <a:endParaRPr/>
          </a:p>
        </p:txBody>
      </p:sp>
      <p:sp>
        <p:nvSpPr>
          <p:cNvPr id="132" name="object 53"/>
          <p:cNvSpPr/>
          <p:nvPr/>
        </p:nvSpPr>
        <p:spPr>
          <a:xfrm>
            <a:off x="12888777" y="4554535"/>
            <a:ext cx="114935" cy="2124075"/>
          </a:xfrm>
          <a:custGeom>
            <a:avLst/>
            <a:gdLst/>
            <a:ahLst/>
            <a:cxnLst/>
            <a:rect l="l" t="t" r="r" b="b"/>
            <a:pathLst>
              <a:path w="114934" h="2124075">
                <a:moveTo>
                  <a:pt x="103936" y="0"/>
                </a:moveTo>
                <a:lnTo>
                  <a:pt x="0" y="2119541"/>
                </a:lnTo>
                <a:lnTo>
                  <a:pt x="114345" y="2123770"/>
                </a:lnTo>
                <a:lnTo>
                  <a:pt x="114345" y="279868"/>
                </a:lnTo>
                <a:lnTo>
                  <a:pt x="103936" y="0"/>
                </a:lnTo>
                <a:close/>
              </a:path>
            </a:pathLst>
          </a:custGeom>
          <a:solidFill>
            <a:srgbClr val="CEE3ED"/>
          </a:solidFill>
        </p:spPr>
        <p:txBody>
          <a:bodyPr wrap="square" lIns="0" tIns="0" rIns="0" bIns="0" rtlCol="0"/>
          <a:lstStyle/>
          <a:p>
            <a:endParaRPr/>
          </a:p>
        </p:txBody>
      </p:sp>
      <p:sp>
        <p:nvSpPr>
          <p:cNvPr id="133" name="object 54"/>
          <p:cNvSpPr/>
          <p:nvPr/>
        </p:nvSpPr>
        <p:spPr>
          <a:xfrm>
            <a:off x="12900840" y="4507083"/>
            <a:ext cx="102870" cy="2160270"/>
          </a:xfrm>
          <a:custGeom>
            <a:avLst/>
            <a:gdLst/>
            <a:ahLst/>
            <a:cxnLst/>
            <a:rect l="l" t="t" r="r" b="b"/>
            <a:pathLst>
              <a:path w="102870" h="2160270">
                <a:moveTo>
                  <a:pt x="85864" y="0"/>
                </a:moveTo>
                <a:lnTo>
                  <a:pt x="0" y="2160206"/>
                </a:lnTo>
                <a:lnTo>
                  <a:pt x="102283" y="1814106"/>
                </a:lnTo>
                <a:lnTo>
                  <a:pt x="102283" y="364810"/>
                </a:lnTo>
                <a:lnTo>
                  <a:pt x="85864" y="0"/>
                </a:lnTo>
                <a:close/>
              </a:path>
            </a:pathLst>
          </a:custGeom>
          <a:solidFill>
            <a:srgbClr val="CEE3ED"/>
          </a:solidFill>
        </p:spPr>
        <p:txBody>
          <a:bodyPr wrap="square" lIns="0" tIns="0" rIns="0" bIns="0" rtlCol="0"/>
          <a:lstStyle/>
          <a:p>
            <a:endParaRPr/>
          </a:p>
        </p:txBody>
      </p:sp>
      <p:sp>
        <p:nvSpPr>
          <p:cNvPr id="134" name="object 55"/>
          <p:cNvSpPr/>
          <p:nvPr/>
        </p:nvSpPr>
        <p:spPr>
          <a:xfrm>
            <a:off x="10503988" y="6628876"/>
            <a:ext cx="2160270" cy="305435"/>
          </a:xfrm>
          <a:custGeom>
            <a:avLst/>
            <a:gdLst/>
            <a:ahLst/>
            <a:cxnLst/>
            <a:rect l="l" t="t" r="r" b="b"/>
            <a:pathLst>
              <a:path w="2160270" h="305434">
                <a:moveTo>
                  <a:pt x="0" y="0"/>
                </a:moveTo>
                <a:lnTo>
                  <a:pt x="1606589" y="271999"/>
                </a:lnTo>
                <a:lnTo>
                  <a:pt x="1818864" y="304095"/>
                </a:lnTo>
                <a:lnTo>
                  <a:pt x="1871002" y="305053"/>
                </a:lnTo>
                <a:lnTo>
                  <a:pt x="2160206" y="140093"/>
                </a:lnTo>
                <a:lnTo>
                  <a:pt x="0" y="0"/>
                </a:lnTo>
                <a:close/>
              </a:path>
            </a:pathLst>
          </a:custGeom>
          <a:solidFill>
            <a:srgbClr val="CEE3ED"/>
          </a:solidFill>
        </p:spPr>
        <p:txBody>
          <a:bodyPr wrap="square" lIns="0" tIns="0" rIns="0" bIns="0" rtlCol="0"/>
          <a:lstStyle/>
          <a:p>
            <a:endParaRPr/>
          </a:p>
        </p:txBody>
      </p:sp>
      <p:sp>
        <p:nvSpPr>
          <p:cNvPr id="135" name="object 56"/>
          <p:cNvSpPr/>
          <p:nvPr/>
        </p:nvSpPr>
        <p:spPr>
          <a:xfrm>
            <a:off x="12302392" y="6592726"/>
            <a:ext cx="701040" cy="1356360"/>
          </a:xfrm>
          <a:custGeom>
            <a:avLst/>
            <a:gdLst/>
            <a:ahLst/>
            <a:cxnLst/>
            <a:rect l="l" t="t" r="r" b="b"/>
            <a:pathLst>
              <a:path w="701040" h="1356359">
                <a:moveTo>
                  <a:pt x="677900" y="0"/>
                </a:moveTo>
                <a:lnTo>
                  <a:pt x="629489" y="1702"/>
                </a:lnTo>
                <a:lnTo>
                  <a:pt x="581995" y="6731"/>
                </a:lnTo>
                <a:lnTo>
                  <a:pt x="535536" y="14973"/>
                </a:lnTo>
                <a:lnTo>
                  <a:pt x="490224" y="26314"/>
                </a:lnTo>
                <a:lnTo>
                  <a:pt x="446174" y="40638"/>
                </a:lnTo>
                <a:lnTo>
                  <a:pt x="403503" y="57831"/>
                </a:lnTo>
                <a:lnTo>
                  <a:pt x="362323" y="77778"/>
                </a:lnTo>
                <a:lnTo>
                  <a:pt x="322750" y="100364"/>
                </a:lnTo>
                <a:lnTo>
                  <a:pt x="284899" y="125475"/>
                </a:lnTo>
                <a:lnTo>
                  <a:pt x="248884" y="152996"/>
                </a:lnTo>
                <a:lnTo>
                  <a:pt x="214820" y="182812"/>
                </a:lnTo>
                <a:lnTo>
                  <a:pt x="182822" y="214809"/>
                </a:lnTo>
                <a:lnTo>
                  <a:pt x="153005" y="248871"/>
                </a:lnTo>
                <a:lnTo>
                  <a:pt x="125483" y="284885"/>
                </a:lnTo>
                <a:lnTo>
                  <a:pt x="100371" y="322735"/>
                </a:lnTo>
                <a:lnTo>
                  <a:pt x="77783" y="362307"/>
                </a:lnTo>
                <a:lnTo>
                  <a:pt x="57835" y="403487"/>
                </a:lnTo>
                <a:lnTo>
                  <a:pt x="40641" y="446158"/>
                </a:lnTo>
                <a:lnTo>
                  <a:pt x="26316" y="490207"/>
                </a:lnTo>
                <a:lnTo>
                  <a:pt x="14975" y="535520"/>
                </a:lnTo>
                <a:lnTo>
                  <a:pt x="6732" y="581980"/>
                </a:lnTo>
                <a:lnTo>
                  <a:pt x="1702" y="629474"/>
                </a:lnTo>
                <a:lnTo>
                  <a:pt x="0" y="677887"/>
                </a:lnTo>
                <a:lnTo>
                  <a:pt x="1702" y="726299"/>
                </a:lnTo>
                <a:lnTo>
                  <a:pt x="6732" y="773792"/>
                </a:lnTo>
                <a:lnTo>
                  <a:pt x="14975" y="820251"/>
                </a:lnTo>
                <a:lnTo>
                  <a:pt x="26316" y="865562"/>
                </a:lnTo>
                <a:lnTo>
                  <a:pt x="40641" y="909610"/>
                </a:lnTo>
                <a:lnTo>
                  <a:pt x="57835" y="952281"/>
                </a:lnTo>
                <a:lnTo>
                  <a:pt x="77783" y="993459"/>
                </a:lnTo>
                <a:lnTo>
                  <a:pt x="100371" y="1033030"/>
                </a:lnTo>
                <a:lnTo>
                  <a:pt x="125483" y="1070880"/>
                </a:lnTo>
                <a:lnTo>
                  <a:pt x="153005" y="1106893"/>
                </a:lnTo>
                <a:lnTo>
                  <a:pt x="182822" y="1140955"/>
                </a:lnTo>
                <a:lnTo>
                  <a:pt x="214820" y="1172952"/>
                </a:lnTo>
                <a:lnTo>
                  <a:pt x="248884" y="1202767"/>
                </a:lnTo>
                <a:lnTo>
                  <a:pt x="284899" y="1230288"/>
                </a:lnTo>
                <a:lnTo>
                  <a:pt x="322750" y="1255399"/>
                </a:lnTo>
                <a:lnTo>
                  <a:pt x="362323" y="1277985"/>
                </a:lnTo>
                <a:lnTo>
                  <a:pt x="403503" y="1297931"/>
                </a:lnTo>
                <a:lnTo>
                  <a:pt x="446174" y="1315124"/>
                </a:lnTo>
                <a:lnTo>
                  <a:pt x="490224" y="1329448"/>
                </a:lnTo>
                <a:lnTo>
                  <a:pt x="535536" y="1340789"/>
                </a:lnTo>
                <a:lnTo>
                  <a:pt x="581995" y="1349031"/>
                </a:lnTo>
                <a:lnTo>
                  <a:pt x="629489" y="1354061"/>
                </a:lnTo>
                <a:lnTo>
                  <a:pt x="677900" y="1355763"/>
                </a:lnTo>
                <a:lnTo>
                  <a:pt x="700731" y="1354960"/>
                </a:lnTo>
                <a:lnTo>
                  <a:pt x="700731" y="802"/>
                </a:lnTo>
                <a:lnTo>
                  <a:pt x="677900" y="0"/>
                </a:lnTo>
                <a:close/>
              </a:path>
            </a:pathLst>
          </a:custGeom>
          <a:solidFill>
            <a:srgbClr val="CEE3ED"/>
          </a:solidFill>
        </p:spPr>
        <p:txBody>
          <a:bodyPr wrap="square" lIns="0" tIns="0" rIns="0" bIns="0" rtlCol="0"/>
          <a:lstStyle/>
          <a:p>
            <a:endParaRPr/>
          </a:p>
        </p:txBody>
      </p:sp>
      <p:sp>
        <p:nvSpPr>
          <p:cNvPr id="136" name="object 57"/>
          <p:cNvSpPr/>
          <p:nvPr/>
        </p:nvSpPr>
        <p:spPr>
          <a:xfrm>
            <a:off x="0" y="8633155"/>
            <a:ext cx="13003530" cy="560070"/>
          </a:xfrm>
          <a:custGeom>
            <a:avLst/>
            <a:gdLst/>
            <a:ahLst/>
            <a:cxnLst/>
            <a:rect l="l" t="t" r="r" b="b"/>
            <a:pathLst>
              <a:path w="13003530" h="560070">
                <a:moveTo>
                  <a:pt x="13003136" y="0"/>
                </a:moveTo>
                <a:lnTo>
                  <a:pt x="13003136" y="559574"/>
                </a:lnTo>
                <a:lnTo>
                  <a:pt x="0" y="559574"/>
                </a:lnTo>
                <a:lnTo>
                  <a:pt x="0" y="0"/>
                </a:lnTo>
                <a:lnTo>
                  <a:pt x="13003136" y="0"/>
                </a:lnTo>
                <a:close/>
              </a:path>
            </a:pathLst>
          </a:custGeom>
          <a:solidFill>
            <a:srgbClr val="1F487C"/>
          </a:solidFill>
        </p:spPr>
        <p:txBody>
          <a:bodyPr wrap="square" lIns="0" tIns="0" rIns="0" bIns="0" rtlCol="0"/>
          <a:lstStyle/>
          <a:p>
            <a:endParaRPr/>
          </a:p>
        </p:txBody>
      </p:sp>
      <p:sp>
        <p:nvSpPr>
          <p:cNvPr id="137" name="object 58"/>
          <p:cNvSpPr/>
          <p:nvPr/>
        </p:nvSpPr>
        <p:spPr>
          <a:xfrm>
            <a:off x="785591" y="5793220"/>
            <a:ext cx="1200785" cy="561975"/>
          </a:xfrm>
          <a:custGeom>
            <a:avLst/>
            <a:gdLst/>
            <a:ahLst/>
            <a:cxnLst/>
            <a:rect l="l" t="t" r="r" b="b"/>
            <a:pathLst>
              <a:path w="1200785" h="561975">
                <a:moveTo>
                  <a:pt x="642035" y="0"/>
                </a:moveTo>
                <a:lnTo>
                  <a:pt x="578889" y="3217"/>
                </a:lnTo>
                <a:lnTo>
                  <a:pt x="519458" y="12494"/>
                </a:lnTo>
                <a:lnTo>
                  <a:pt x="464731" y="27267"/>
                </a:lnTo>
                <a:lnTo>
                  <a:pt x="415696" y="46970"/>
                </a:lnTo>
                <a:lnTo>
                  <a:pt x="373340" y="71041"/>
                </a:lnTo>
                <a:lnTo>
                  <a:pt x="338651" y="98915"/>
                </a:lnTo>
                <a:lnTo>
                  <a:pt x="312617" y="130029"/>
                </a:lnTo>
                <a:lnTo>
                  <a:pt x="296227" y="163817"/>
                </a:lnTo>
                <a:lnTo>
                  <a:pt x="235298" y="172556"/>
                </a:lnTo>
                <a:lnTo>
                  <a:pt x="179117" y="187036"/>
                </a:lnTo>
                <a:lnTo>
                  <a:pt x="128723" y="206665"/>
                </a:lnTo>
                <a:lnTo>
                  <a:pt x="85158" y="230852"/>
                </a:lnTo>
                <a:lnTo>
                  <a:pt x="49462" y="259006"/>
                </a:lnTo>
                <a:lnTo>
                  <a:pt x="22677" y="290534"/>
                </a:lnTo>
                <a:lnTo>
                  <a:pt x="5842" y="324847"/>
                </a:lnTo>
                <a:lnTo>
                  <a:pt x="0" y="361353"/>
                </a:lnTo>
                <a:lnTo>
                  <a:pt x="4602" y="393803"/>
                </a:lnTo>
                <a:lnTo>
                  <a:pt x="39251" y="453287"/>
                </a:lnTo>
                <a:lnTo>
                  <a:pt x="67849" y="479498"/>
                </a:lnTo>
                <a:lnTo>
                  <a:pt x="103045" y="502828"/>
                </a:lnTo>
                <a:lnTo>
                  <a:pt x="143974" y="522798"/>
                </a:lnTo>
                <a:lnTo>
                  <a:pt x="190052" y="539065"/>
                </a:lnTo>
                <a:lnTo>
                  <a:pt x="240509" y="551193"/>
                </a:lnTo>
                <a:lnTo>
                  <a:pt x="294620" y="558772"/>
                </a:lnTo>
                <a:lnTo>
                  <a:pt x="351663" y="561390"/>
                </a:lnTo>
                <a:lnTo>
                  <a:pt x="414604" y="558195"/>
                </a:lnTo>
                <a:lnTo>
                  <a:pt x="473858" y="548981"/>
                </a:lnTo>
                <a:lnTo>
                  <a:pt x="528448" y="534306"/>
                </a:lnTo>
                <a:lnTo>
                  <a:pt x="577395" y="514728"/>
                </a:lnTo>
                <a:lnTo>
                  <a:pt x="619724" y="490805"/>
                </a:lnTo>
                <a:lnTo>
                  <a:pt x="654458" y="463095"/>
                </a:lnTo>
                <a:lnTo>
                  <a:pt x="680618" y="432155"/>
                </a:lnTo>
                <a:lnTo>
                  <a:pt x="1171138" y="432155"/>
                </a:lnTo>
                <a:lnTo>
                  <a:pt x="1172338" y="431081"/>
                </a:lnTo>
                <a:lnTo>
                  <a:pt x="1192970" y="398248"/>
                </a:lnTo>
                <a:lnTo>
                  <a:pt x="1200213" y="362483"/>
                </a:lnTo>
                <a:lnTo>
                  <a:pt x="1193137" y="327128"/>
                </a:lnTo>
                <a:lnTo>
                  <a:pt x="1172969" y="294628"/>
                </a:lnTo>
                <a:lnTo>
                  <a:pt x="1141296" y="265885"/>
                </a:lnTo>
                <a:lnTo>
                  <a:pt x="1099708" y="241802"/>
                </a:lnTo>
                <a:lnTo>
                  <a:pt x="1049793" y="223281"/>
                </a:lnTo>
                <a:lnTo>
                  <a:pt x="993140" y="211226"/>
                </a:lnTo>
                <a:lnTo>
                  <a:pt x="993508" y="207518"/>
                </a:lnTo>
                <a:lnTo>
                  <a:pt x="993724" y="203796"/>
                </a:lnTo>
                <a:lnTo>
                  <a:pt x="993724" y="200037"/>
                </a:lnTo>
                <a:lnTo>
                  <a:pt x="975795" y="136810"/>
                </a:lnTo>
                <a:lnTo>
                  <a:pt x="925869" y="81898"/>
                </a:lnTo>
                <a:lnTo>
                  <a:pt x="890717" y="58589"/>
                </a:lnTo>
                <a:lnTo>
                  <a:pt x="849739" y="38595"/>
                </a:lnTo>
                <a:lnTo>
                  <a:pt x="803657" y="22327"/>
                </a:lnTo>
                <a:lnTo>
                  <a:pt x="753197" y="10198"/>
                </a:lnTo>
                <a:lnTo>
                  <a:pt x="699081" y="2618"/>
                </a:lnTo>
                <a:lnTo>
                  <a:pt x="642035" y="0"/>
                </a:lnTo>
                <a:close/>
              </a:path>
              <a:path w="1200785" h="561975">
                <a:moveTo>
                  <a:pt x="1171138" y="432155"/>
                </a:moveTo>
                <a:lnTo>
                  <a:pt x="680618" y="432155"/>
                </a:lnTo>
                <a:lnTo>
                  <a:pt x="713100" y="460781"/>
                </a:lnTo>
                <a:lnTo>
                  <a:pt x="755480" y="484645"/>
                </a:lnTo>
                <a:lnTo>
                  <a:pt x="806155" y="502828"/>
                </a:lnTo>
                <a:lnTo>
                  <a:pt x="863519" y="514412"/>
                </a:lnTo>
                <a:lnTo>
                  <a:pt x="925969" y="518477"/>
                </a:lnTo>
                <a:lnTo>
                  <a:pt x="988851" y="514357"/>
                </a:lnTo>
                <a:lnTo>
                  <a:pt x="1046574" y="502620"/>
                </a:lnTo>
                <a:lnTo>
                  <a:pt x="1097495" y="484204"/>
                </a:lnTo>
                <a:lnTo>
                  <a:pt x="1139965" y="460045"/>
                </a:lnTo>
                <a:lnTo>
                  <a:pt x="1171138" y="432155"/>
                </a:lnTo>
                <a:close/>
              </a:path>
            </a:pathLst>
          </a:custGeom>
          <a:solidFill>
            <a:srgbClr val="CEE3ED"/>
          </a:solidFill>
        </p:spPr>
        <p:txBody>
          <a:bodyPr wrap="square" lIns="0" tIns="0" rIns="0" bIns="0" rtlCol="0"/>
          <a:lstStyle/>
          <a:p>
            <a:endParaRPr/>
          </a:p>
        </p:txBody>
      </p:sp>
      <p:sp>
        <p:nvSpPr>
          <p:cNvPr id="138" name="object 59"/>
          <p:cNvSpPr/>
          <p:nvPr/>
        </p:nvSpPr>
        <p:spPr>
          <a:xfrm>
            <a:off x="11384155" y="5521169"/>
            <a:ext cx="1328420" cy="660400"/>
          </a:xfrm>
          <a:custGeom>
            <a:avLst/>
            <a:gdLst/>
            <a:ahLst/>
            <a:cxnLst/>
            <a:rect l="l" t="t" r="r" b="b"/>
            <a:pathLst>
              <a:path w="1328420" h="660400">
                <a:moveTo>
                  <a:pt x="893455" y="596861"/>
                </a:moveTo>
                <a:lnTo>
                  <a:pt x="566102" y="596861"/>
                </a:lnTo>
                <a:lnTo>
                  <a:pt x="597292" y="622914"/>
                </a:lnTo>
                <a:lnTo>
                  <a:pt x="636022" y="642908"/>
                </a:lnTo>
                <a:lnTo>
                  <a:pt x="680781" y="655726"/>
                </a:lnTo>
                <a:lnTo>
                  <a:pt x="730059" y="660247"/>
                </a:lnTo>
                <a:lnTo>
                  <a:pt x="780249" y="655552"/>
                </a:lnTo>
                <a:lnTo>
                  <a:pt x="825721" y="642257"/>
                </a:lnTo>
                <a:lnTo>
                  <a:pt x="864866" y="621543"/>
                </a:lnTo>
                <a:lnTo>
                  <a:pt x="893455" y="596861"/>
                </a:lnTo>
                <a:close/>
              </a:path>
              <a:path w="1328420" h="660400">
                <a:moveTo>
                  <a:pt x="404380" y="45948"/>
                </a:moveTo>
                <a:lnTo>
                  <a:pt x="348397" y="51176"/>
                </a:lnTo>
                <a:lnTo>
                  <a:pt x="298091" y="65928"/>
                </a:lnTo>
                <a:lnTo>
                  <a:pt x="255470" y="88812"/>
                </a:lnTo>
                <a:lnTo>
                  <a:pt x="222541" y="118432"/>
                </a:lnTo>
                <a:lnTo>
                  <a:pt x="201311" y="153394"/>
                </a:lnTo>
                <a:lnTo>
                  <a:pt x="193789" y="192303"/>
                </a:lnTo>
                <a:lnTo>
                  <a:pt x="193789" y="197599"/>
                </a:lnTo>
                <a:lnTo>
                  <a:pt x="194221" y="202831"/>
                </a:lnTo>
                <a:lnTo>
                  <a:pt x="195008" y="208000"/>
                </a:lnTo>
                <a:lnTo>
                  <a:pt x="140099" y="229779"/>
                </a:lnTo>
                <a:lnTo>
                  <a:pt x="92657" y="256480"/>
                </a:lnTo>
                <a:lnTo>
                  <a:pt x="53803" y="287466"/>
                </a:lnTo>
                <a:lnTo>
                  <a:pt x="24661" y="322102"/>
                </a:lnTo>
                <a:lnTo>
                  <a:pt x="6352" y="359752"/>
                </a:lnTo>
                <a:lnTo>
                  <a:pt x="0" y="399783"/>
                </a:lnTo>
                <a:lnTo>
                  <a:pt x="4218" y="432486"/>
                </a:lnTo>
                <a:lnTo>
                  <a:pt x="36161" y="493079"/>
                </a:lnTo>
                <a:lnTo>
                  <a:pt x="95433" y="544972"/>
                </a:lnTo>
                <a:lnTo>
                  <a:pt x="133812" y="566802"/>
                </a:lnTo>
                <a:lnTo>
                  <a:pt x="177219" y="585429"/>
                </a:lnTo>
                <a:lnTo>
                  <a:pt x="225050" y="600513"/>
                </a:lnTo>
                <a:lnTo>
                  <a:pt x="276705" y="611711"/>
                </a:lnTo>
                <a:lnTo>
                  <a:pt x="331581" y="618681"/>
                </a:lnTo>
                <a:lnTo>
                  <a:pt x="389077" y="621080"/>
                </a:lnTo>
                <a:lnTo>
                  <a:pt x="436170" y="619471"/>
                </a:lnTo>
                <a:lnTo>
                  <a:pt x="481585" y="614772"/>
                </a:lnTo>
                <a:lnTo>
                  <a:pt x="525003" y="607171"/>
                </a:lnTo>
                <a:lnTo>
                  <a:pt x="566102" y="596861"/>
                </a:lnTo>
                <a:lnTo>
                  <a:pt x="893455" y="596861"/>
                </a:lnTo>
                <a:lnTo>
                  <a:pt x="896079" y="594596"/>
                </a:lnTo>
                <a:lnTo>
                  <a:pt x="917752" y="562597"/>
                </a:lnTo>
                <a:lnTo>
                  <a:pt x="1128086" y="562597"/>
                </a:lnTo>
                <a:lnTo>
                  <a:pt x="1194077" y="544133"/>
                </a:lnTo>
                <a:lnTo>
                  <a:pt x="1238981" y="523059"/>
                </a:lnTo>
                <a:lnTo>
                  <a:pt x="1276031" y="497516"/>
                </a:lnTo>
                <a:lnTo>
                  <a:pt x="1304005" y="468198"/>
                </a:lnTo>
                <a:lnTo>
                  <a:pt x="1327848" y="401015"/>
                </a:lnTo>
                <a:lnTo>
                  <a:pt x="1322066" y="367319"/>
                </a:lnTo>
                <a:lnTo>
                  <a:pt x="1279127" y="307203"/>
                </a:lnTo>
                <a:lnTo>
                  <a:pt x="1244185" y="282041"/>
                </a:lnTo>
                <a:lnTo>
                  <a:pt x="1201738" y="260981"/>
                </a:lnTo>
                <a:lnTo>
                  <a:pt x="1152891" y="244651"/>
                </a:lnTo>
                <a:lnTo>
                  <a:pt x="1098753" y="233679"/>
                </a:lnTo>
                <a:lnTo>
                  <a:pt x="1099159" y="229577"/>
                </a:lnTo>
                <a:lnTo>
                  <a:pt x="1099400" y="225463"/>
                </a:lnTo>
                <a:lnTo>
                  <a:pt x="1099400" y="221310"/>
                </a:lnTo>
                <a:lnTo>
                  <a:pt x="1082927" y="157393"/>
                </a:lnTo>
                <a:lnTo>
                  <a:pt x="1036718" y="100805"/>
                </a:lnTo>
                <a:lnTo>
                  <a:pt x="1003967" y="76115"/>
                </a:lnTo>
                <a:lnTo>
                  <a:pt x="965587" y="54284"/>
                </a:lnTo>
                <a:lnTo>
                  <a:pt x="958831" y="51384"/>
                </a:lnTo>
                <a:lnTo>
                  <a:pt x="461187" y="51384"/>
                </a:lnTo>
                <a:lnTo>
                  <a:pt x="447450" y="49050"/>
                </a:lnTo>
                <a:lnTo>
                  <a:pt x="433384" y="47347"/>
                </a:lnTo>
                <a:lnTo>
                  <a:pt x="419018" y="46303"/>
                </a:lnTo>
                <a:lnTo>
                  <a:pt x="404380" y="45948"/>
                </a:lnTo>
                <a:close/>
              </a:path>
              <a:path w="1328420" h="660400">
                <a:moveTo>
                  <a:pt x="1128086" y="562597"/>
                </a:moveTo>
                <a:lnTo>
                  <a:pt x="917752" y="562597"/>
                </a:lnTo>
                <a:lnTo>
                  <a:pt x="943145" y="567312"/>
                </a:lnTo>
                <a:lnTo>
                  <a:pt x="969459" y="570764"/>
                </a:lnTo>
                <a:lnTo>
                  <a:pt x="996589" y="572886"/>
                </a:lnTo>
                <a:lnTo>
                  <a:pt x="1024432" y="573608"/>
                </a:lnTo>
                <a:lnTo>
                  <a:pt x="1085582" y="570101"/>
                </a:lnTo>
                <a:lnTo>
                  <a:pt x="1128086" y="562597"/>
                </a:lnTo>
                <a:close/>
              </a:path>
              <a:path w="1328420" h="660400">
                <a:moveTo>
                  <a:pt x="710323" y="0"/>
                </a:moveTo>
                <a:lnTo>
                  <a:pt x="654480" y="2265"/>
                </a:lnTo>
                <a:lnTo>
                  <a:pt x="601099" y="8851"/>
                </a:lnTo>
                <a:lnTo>
                  <a:pt x="550725" y="19443"/>
                </a:lnTo>
                <a:lnTo>
                  <a:pt x="503905" y="33726"/>
                </a:lnTo>
                <a:lnTo>
                  <a:pt x="461187" y="51384"/>
                </a:lnTo>
                <a:lnTo>
                  <a:pt x="958831" y="51384"/>
                </a:lnTo>
                <a:lnTo>
                  <a:pt x="922181" y="35654"/>
                </a:lnTo>
                <a:lnTo>
                  <a:pt x="874349" y="20569"/>
                </a:lnTo>
                <a:lnTo>
                  <a:pt x="822695" y="9370"/>
                </a:lnTo>
                <a:lnTo>
                  <a:pt x="767819" y="2399"/>
                </a:lnTo>
                <a:lnTo>
                  <a:pt x="710323" y="0"/>
                </a:lnTo>
                <a:close/>
              </a:path>
            </a:pathLst>
          </a:custGeom>
          <a:solidFill>
            <a:srgbClr val="CEE3ED"/>
          </a:solidFill>
        </p:spPr>
        <p:txBody>
          <a:bodyPr wrap="square" lIns="0" tIns="0" rIns="0" bIns="0" rtlCol="0"/>
          <a:lstStyle/>
          <a:p>
            <a:endParaRPr/>
          </a:p>
        </p:txBody>
      </p:sp>
      <p:sp>
        <p:nvSpPr>
          <p:cNvPr id="139" name="object 60"/>
          <p:cNvSpPr/>
          <p:nvPr/>
        </p:nvSpPr>
        <p:spPr>
          <a:xfrm>
            <a:off x="4970515" y="3039201"/>
            <a:ext cx="2362200" cy="572135"/>
          </a:xfrm>
          <a:custGeom>
            <a:avLst/>
            <a:gdLst/>
            <a:ahLst/>
            <a:cxnLst/>
            <a:rect l="l" t="t" r="r" b="b"/>
            <a:pathLst>
              <a:path w="2362200" h="572135">
                <a:moveTo>
                  <a:pt x="1589431" y="459359"/>
                </a:moveTo>
                <a:lnTo>
                  <a:pt x="1007059" y="459359"/>
                </a:lnTo>
                <a:lnTo>
                  <a:pt x="1042431" y="491362"/>
                </a:lnTo>
                <a:lnTo>
                  <a:pt x="1084161" y="518868"/>
                </a:lnTo>
                <a:lnTo>
                  <a:pt x="1131452" y="541288"/>
                </a:lnTo>
                <a:lnTo>
                  <a:pt x="1183508" y="558032"/>
                </a:lnTo>
                <a:lnTo>
                  <a:pt x="1239532" y="568511"/>
                </a:lnTo>
                <a:lnTo>
                  <a:pt x="1298727" y="572135"/>
                </a:lnTo>
                <a:lnTo>
                  <a:pt x="1355372" y="568820"/>
                </a:lnTo>
                <a:lnTo>
                  <a:pt x="1409152" y="559221"/>
                </a:lnTo>
                <a:lnTo>
                  <a:pt x="1459371" y="543849"/>
                </a:lnTo>
                <a:lnTo>
                  <a:pt x="1505332" y="523220"/>
                </a:lnTo>
                <a:lnTo>
                  <a:pt x="1546338" y="497848"/>
                </a:lnTo>
                <a:lnTo>
                  <a:pt x="1581693" y="468247"/>
                </a:lnTo>
                <a:lnTo>
                  <a:pt x="1589431" y="459359"/>
                </a:lnTo>
                <a:close/>
              </a:path>
              <a:path w="2362200" h="572135">
                <a:moveTo>
                  <a:pt x="2325763" y="0"/>
                </a:moveTo>
                <a:lnTo>
                  <a:pt x="26835" y="0"/>
                </a:lnTo>
                <a:lnTo>
                  <a:pt x="15262" y="26352"/>
                </a:lnTo>
                <a:lnTo>
                  <a:pt x="6883" y="53179"/>
                </a:lnTo>
                <a:lnTo>
                  <a:pt x="1742" y="80697"/>
                </a:lnTo>
                <a:lnTo>
                  <a:pt x="0" y="108750"/>
                </a:lnTo>
                <a:lnTo>
                  <a:pt x="2540" y="142722"/>
                </a:lnTo>
                <a:lnTo>
                  <a:pt x="22241" y="208139"/>
                </a:lnTo>
                <a:lnTo>
                  <a:pt x="60051" y="269400"/>
                </a:lnTo>
                <a:lnTo>
                  <a:pt x="85227" y="298176"/>
                </a:lnTo>
                <a:lnTo>
                  <a:pt x="114307" y="325559"/>
                </a:lnTo>
                <a:lnTo>
                  <a:pt x="147083" y="351430"/>
                </a:lnTo>
                <a:lnTo>
                  <a:pt x="183348" y="375671"/>
                </a:lnTo>
                <a:lnTo>
                  <a:pt x="222893" y="398164"/>
                </a:lnTo>
                <a:lnTo>
                  <a:pt x="265511" y="418791"/>
                </a:lnTo>
                <a:lnTo>
                  <a:pt x="310994" y="437434"/>
                </a:lnTo>
                <a:lnTo>
                  <a:pt x="359135" y="453974"/>
                </a:lnTo>
                <a:lnTo>
                  <a:pt x="409725" y="468294"/>
                </a:lnTo>
                <a:lnTo>
                  <a:pt x="462557" y="480275"/>
                </a:lnTo>
                <a:lnTo>
                  <a:pt x="517423" y="489799"/>
                </a:lnTo>
                <a:lnTo>
                  <a:pt x="574116" y="496748"/>
                </a:lnTo>
                <a:lnTo>
                  <a:pt x="632427" y="501005"/>
                </a:lnTo>
                <a:lnTo>
                  <a:pt x="692150" y="502450"/>
                </a:lnTo>
                <a:lnTo>
                  <a:pt x="748303" y="501169"/>
                </a:lnTo>
                <a:lnTo>
                  <a:pt x="803214" y="497394"/>
                </a:lnTo>
                <a:lnTo>
                  <a:pt x="856715" y="491224"/>
                </a:lnTo>
                <a:lnTo>
                  <a:pt x="908635" y="482762"/>
                </a:lnTo>
                <a:lnTo>
                  <a:pt x="958806" y="472106"/>
                </a:lnTo>
                <a:lnTo>
                  <a:pt x="1007059" y="459359"/>
                </a:lnTo>
                <a:lnTo>
                  <a:pt x="1589431" y="459359"/>
                </a:lnTo>
                <a:lnTo>
                  <a:pt x="1610699" y="434930"/>
                </a:lnTo>
                <a:lnTo>
                  <a:pt x="1632661" y="398411"/>
                </a:lnTo>
                <a:lnTo>
                  <a:pt x="2010616" y="398411"/>
                </a:lnTo>
                <a:lnTo>
                  <a:pt x="2094871" y="376066"/>
                </a:lnTo>
                <a:lnTo>
                  <a:pt x="2141218" y="358746"/>
                </a:lnTo>
                <a:lnTo>
                  <a:pt x="2184085" y="338885"/>
                </a:lnTo>
                <a:lnTo>
                  <a:pt x="2223141" y="316669"/>
                </a:lnTo>
                <a:lnTo>
                  <a:pt x="2258059" y="292286"/>
                </a:lnTo>
                <a:lnTo>
                  <a:pt x="2288508" y="265922"/>
                </a:lnTo>
                <a:lnTo>
                  <a:pt x="2334683" y="208005"/>
                </a:lnTo>
                <a:lnTo>
                  <a:pt x="2359032" y="144414"/>
                </a:lnTo>
                <a:lnTo>
                  <a:pt x="2362200" y="110959"/>
                </a:lnTo>
                <a:lnTo>
                  <a:pt x="2359807" y="81949"/>
                </a:lnTo>
                <a:lnTo>
                  <a:pt x="2352782" y="53708"/>
                </a:lnTo>
                <a:lnTo>
                  <a:pt x="2341358" y="26352"/>
                </a:lnTo>
                <a:lnTo>
                  <a:pt x="2325763" y="0"/>
                </a:lnTo>
                <a:close/>
              </a:path>
              <a:path w="2362200" h="572135">
                <a:moveTo>
                  <a:pt x="2010616" y="398411"/>
                </a:moveTo>
                <a:lnTo>
                  <a:pt x="1632661" y="398411"/>
                </a:lnTo>
                <a:lnTo>
                  <a:pt x="1677833" y="406795"/>
                </a:lnTo>
                <a:lnTo>
                  <a:pt x="1724645" y="412930"/>
                </a:lnTo>
                <a:lnTo>
                  <a:pt x="1772912" y="416699"/>
                </a:lnTo>
                <a:lnTo>
                  <a:pt x="1822450" y="417982"/>
                </a:lnTo>
                <a:lnTo>
                  <a:pt x="1881261" y="416180"/>
                </a:lnTo>
                <a:lnTo>
                  <a:pt x="1938238" y="410901"/>
                </a:lnTo>
                <a:lnTo>
                  <a:pt x="1993052" y="402330"/>
                </a:lnTo>
                <a:lnTo>
                  <a:pt x="2010616" y="398411"/>
                </a:lnTo>
                <a:close/>
              </a:path>
            </a:pathLst>
          </a:custGeom>
          <a:solidFill>
            <a:srgbClr val="CEE3ED"/>
          </a:solidFill>
        </p:spPr>
        <p:txBody>
          <a:bodyPr wrap="square" lIns="0" tIns="0" rIns="0" bIns="0" rtlCol="0"/>
          <a:lstStyle/>
          <a:p>
            <a:endParaRPr/>
          </a:p>
        </p:txBody>
      </p:sp>
      <p:pic>
        <p:nvPicPr>
          <p:cNvPr id="165" name="Marcador de contenido 10">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166" name="Marcador de contenido 10">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167" name="Marcador de contenido 5" descr="casita.png">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168" name="Botón de acción: Personalizar 4">
            <a:hlinkClick r:id="rId7"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169" name="Botón de acción: Personalizar 16">
            <a:hlinkClick r:id="rId8"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170" name="Botón de acción: Personalizar 17">
            <a:hlinkClick r:id="rId9"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171" name="Botón de acción: Personalizar 18">
            <a:hlinkClick r:id="rId10"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172" name="Botón de acción: Personalizar 18">
            <a:hlinkClick r:id="rId10"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solidFill>
                <a:schemeClr val="bg1">
                  <a:lumMod val="75000"/>
                </a:schemeClr>
              </a:solidFill>
            </a:endParaRPr>
          </a:p>
        </p:txBody>
      </p:sp>
      <p:sp>
        <p:nvSpPr>
          <p:cNvPr id="173" name="Botón de acción: Personalizar 18">
            <a:hlinkClick r:id="rId11"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ACTIVIDADES</a:t>
            </a:r>
          </a:p>
          <a:p>
            <a:r>
              <a:rPr lang="es-ES" sz="1900" dirty="0">
                <a:solidFill>
                  <a:srgbClr val="FF0000"/>
                </a:solidFill>
                <a:latin typeface="ApexNew-Bold"/>
              </a:rPr>
              <a:t>PLANIFICADAS </a:t>
            </a:r>
          </a:p>
          <a:p>
            <a:r>
              <a:rPr lang="es-ES" sz="1900" dirty="0">
                <a:solidFill>
                  <a:srgbClr val="FF0000"/>
                </a:solidFill>
                <a:latin typeface="ApexNew-Bold"/>
              </a:rPr>
              <a:t>2018</a:t>
            </a:r>
          </a:p>
        </p:txBody>
      </p:sp>
      <p:sp>
        <p:nvSpPr>
          <p:cNvPr id="177" name="CuadroTexto 8">
            <a:hlinkClick r:id="rId11" action="ppaction://hlinksldjump"/>
          </p:cNvPr>
          <p:cNvSpPr txBox="1"/>
          <p:nvPr/>
        </p:nvSpPr>
        <p:spPr>
          <a:xfrm>
            <a:off x="157575" y="1462224"/>
            <a:ext cx="983464" cy="614907"/>
          </a:xfrm>
          <a:prstGeom prst="rect">
            <a:avLst/>
          </a:prstGeom>
          <a:noFill/>
        </p:spPr>
        <p:txBody>
          <a:bodyPr wrap="none" lIns="145664" tIns="72832" rIns="145664" bIns="72832" rtlCol="0">
            <a:spAutoFit/>
          </a:bodyPr>
          <a:lstStyle/>
          <a:p>
            <a:pPr algn="ctr"/>
            <a:r>
              <a:rPr lang="en-US" sz="760" dirty="0">
                <a:latin typeface="Apex New Book" panose="02010600040501010103" charset="0"/>
                <a:ea typeface="Apex New Book" panose="02010600040501010103" charset="0"/>
              </a:rPr>
              <a:t>ESTATUS EN LA</a:t>
            </a:r>
          </a:p>
          <a:p>
            <a:pPr algn="ctr"/>
            <a:r>
              <a:rPr lang="en-US" sz="760" dirty="0">
                <a:latin typeface="Apex New Book" panose="02010600040501010103" charset="0"/>
                <a:ea typeface="Apex New Book" panose="02010600040501010103" charset="0"/>
              </a:rPr>
              <a:t>ENTREGADE</a:t>
            </a:r>
          </a:p>
          <a:p>
            <a:pPr algn="ctr"/>
            <a:r>
              <a:rPr lang="en-US" sz="760" dirty="0">
                <a:latin typeface="Apex New Book" panose="02010600040501010103" charset="0"/>
                <a:ea typeface="Apex New Book" panose="02010600040501010103" charset="0"/>
              </a:rPr>
              <a:t>TERRENOS POR</a:t>
            </a:r>
          </a:p>
          <a:p>
            <a:pPr algn="ctr"/>
            <a:r>
              <a:rPr lang="en-US" sz="760" dirty="0">
                <a:latin typeface="Apex New Book" panose="02010600040501010103" charset="0"/>
                <a:ea typeface="Apex New Book" panose="02010600040501010103" charset="0"/>
              </a:rPr>
              <a:t>PARTE DEL MTC</a:t>
            </a:r>
            <a:endParaRPr lang="es-ES" sz="760" dirty="0">
              <a:latin typeface="Apex New Book" panose="02010600040501010103" charset="0"/>
              <a:ea typeface="Apex New Book" panose="02010600040501010103" charset="0"/>
              <a:cs typeface="ApexNew-BoldItalic"/>
            </a:endParaRPr>
          </a:p>
        </p:txBody>
      </p:sp>
      <p:sp>
        <p:nvSpPr>
          <p:cNvPr id="178" name="CuadroTexto 9">
            <a:hlinkClick r:id="rId12" action="ppaction://hlinksldjump"/>
          </p:cNvPr>
          <p:cNvSpPr txBox="1"/>
          <p:nvPr/>
        </p:nvSpPr>
        <p:spPr>
          <a:xfrm>
            <a:off x="1069547" y="1462224"/>
            <a:ext cx="872858" cy="380997"/>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PROYECTOS </a:t>
            </a:r>
            <a:r>
              <a:rPr lang="es-ES" sz="760" dirty="0" smtClean="0">
                <a:latin typeface="ApexNew-Book"/>
                <a:cs typeface="ApexNew-Book"/>
              </a:rPr>
              <a:t> </a:t>
            </a:r>
            <a:endParaRPr lang="es-ES" sz="760" dirty="0">
              <a:latin typeface="ApexNew-Book"/>
              <a:cs typeface="ApexNew-Book"/>
            </a:endParaRPr>
          </a:p>
        </p:txBody>
      </p:sp>
      <p:sp>
        <p:nvSpPr>
          <p:cNvPr id="179" name="CuadroTexto 10">
            <a:hlinkClick r:id="rId13" action="ppaction://hlinksldjump"/>
          </p:cNvPr>
          <p:cNvSpPr txBox="1"/>
          <p:nvPr/>
        </p:nvSpPr>
        <p:spPr>
          <a:xfrm>
            <a:off x="1870913" y="1462224"/>
            <a:ext cx="1094071" cy="393308"/>
          </a:xfrm>
          <a:prstGeom prst="rect">
            <a:avLst/>
          </a:prstGeom>
          <a:noFill/>
        </p:spPr>
        <p:txBody>
          <a:bodyPr wrap="none" lIns="145664" tIns="72832" rIns="145664" bIns="72832" rtlCol="0">
            <a:spAutoFit/>
          </a:bodyPr>
          <a:lstStyle/>
          <a:p>
            <a:pPr algn="ctr"/>
            <a:r>
              <a:rPr lang="es-ES" sz="760" dirty="0">
                <a:solidFill>
                  <a:srgbClr val="FF0000"/>
                </a:solidFill>
                <a:latin typeface="ApexNew-Book"/>
                <a:cs typeface="ApexNew-Book"/>
              </a:rPr>
              <a:t>MANTENIMIENTO</a:t>
            </a:r>
          </a:p>
          <a:p>
            <a:pPr algn="ctr"/>
            <a:endParaRPr lang="es-ES" sz="760" dirty="0">
              <a:latin typeface="ApexNew-Book"/>
              <a:cs typeface="ApexNew-Book"/>
            </a:endParaRPr>
          </a:p>
        </p:txBody>
      </p:sp>
      <p:sp>
        <p:nvSpPr>
          <p:cNvPr id="180" name="CuadroTexto 10">
            <a:hlinkClick r:id="rId14" action="ppaction://hlinksldjump"/>
          </p:cNvPr>
          <p:cNvSpPr txBox="1"/>
          <p:nvPr/>
        </p:nvSpPr>
        <p:spPr>
          <a:xfrm>
            <a:off x="3606693" y="1462224"/>
            <a:ext cx="776677" cy="393308"/>
          </a:xfrm>
          <a:prstGeom prst="rect">
            <a:avLst/>
          </a:prstGeom>
          <a:noFill/>
        </p:spPr>
        <p:txBody>
          <a:bodyPr wrap="none" lIns="145664" tIns="72832" rIns="145664" bIns="72832" rtlCol="0">
            <a:spAutoFit/>
          </a:bodyPr>
          <a:lstStyle/>
          <a:p>
            <a:pPr algn="ctr"/>
            <a:r>
              <a:rPr lang="es-ES" sz="760" dirty="0">
                <a:latin typeface="ApexNew-Book"/>
                <a:cs typeface="ApexNew-Book"/>
              </a:rPr>
              <a:t>MEDIO </a:t>
            </a:r>
          </a:p>
          <a:p>
            <a:pPr algn="ctr"/>
            <a:r>
              <a:rPr lang="es-ES" sz="760" dirty="0">
                <a:latin typeface="ApexNew-Book"/>
                <a:cs typeface="ApexNew-Book"/>
              </a:rPr>
              <a:t>AMBIENTE</a:t>
            </a:r>
          </a:p>
        </p:txBody>
      </p:sp>
      <p:sp>
        <p:nvSpPr>
          <p:cNvPr id="181" name="CuadroTexto 10">
            <a:hlinkClick r:id="rId15" action="ppaction://hlinksldjump"/>
          </p:cNvPr>
          <p:cNvSpPr txBox="1"/>
          <p:nvPr/>
        </p:nvSpPr>
        <p:spPr>
          <a:xfrm>
            <a:off x="4224515" y="1462224"/>
            <a:ext cx="1092468" cy="516418"/>
          </a:xfrm>
          <a:prstGeom prst="rect">
            <a:avLst/>
          </a:prstGeom>
          <a:noFill/>
        </p:spPr>
        <p:txBody>
          <a:bodyPr wrap="none" lIns="145664" tIns="72832" rIns="145664" bIns="72832" rtlCol="0">
            <a:spAutoFit/>
          </a:bodyPr>
          <a:lstStyle/>
          <a:p>
            <a:pPr algn="ctr"/>
            <a:r>
              <a:rPr lang="es-ES" sz="760" dirty="0">
                <a:latin typeface="ApexNew-Book"/>
                <a:cs typeface="ApexNew-Book"/>
              </a:rPr>
              <a:t>SEGURIDAD</a:t>
            </a:r>
          </a:p>
          <a:p>
            <a:pPr algn="ctr"/>
            <a:r>
              <a:rPr lang="es-ES" sz="760" dirty="0">
                <a:latin typeface="ApexNew-Book"/>
                <a:cs typeface="ApexNew-Book"/>
              </a:rPr>
              <a:t>AEROPORTUARIA</a:t>
            </a:r>
          </a:p>
          <a:p>
            <a:pPr algn="ctr"/>
            <a:endParaRPr lang="es-ES" sz="760" dirty="0">
              <a:latin typeface="ApexNew-Book"/>
              <a:cs typeface="ApexNew-Book"/>
            </a:endParaRPr>
          </a:p>
        </p:txBody>
      </p:sp>
      <p:sp>
        <p:nvSpPr>
          <p:cNvPr id="182" name="CuadroTexto 10">
            <a:hlinkClick r:id="rId16" action="ppaction://hlinksldjump"/>
          </p:cNvPr>
          <p:cNvSpPr txBox="1"/>
          <p:nvPr/>
        </p:nvSpPr>
        <p:spPr>
          <a:xfrm>
            <a:off x="2806129" y="1462224"/>
            <a:ext cx="959419" cy="393308"/>
          </a:xfrm>
          <a:prstGeom prst="rect">
            <a:avLst/>
          </a:prstGeom>
          <a:noFill/>
        </p:spPr>
        <p:txBody>
          <a:bodyPr wrap="none" lIns="145664" tIns="72832" rIns="145664" bIns="72832" rtlCol="0">
            <a:spAutoFit/>
          </a:bodyPr>
          <a:lstStyle/>
          <a:p>
            <a:pPr algn="ctr"/>
            <a:r>
              <a:rPr lang="es-ES" sz="760" dirty="0">
                <a:latin typeface="ApexNew-Book"/>
                <a:cs typeface="ApexNew-Book"/>
              </a:rPr>
              <a:t>OPERACIONES</a:t>
            </a:r>
          </a:p>
          <a:p>
            <a:pPr algn="ctr"/>
            <a:endParaRPr lang="es-ES" sz="760" dirty="0">
              <a:latin typeface="ApexNew-Book"/>
              <a:cs typeface="ApexNew-Book"/>
            </a:endParaRPr>
          </a:p>
        </p:txBody>
      </p:sp>
      <p:sp>
        <p:nvSpPr>
          <p:cNvPr id="183" name="CuadroTexto 9">
            <a:hlinkClick r:id="rId17" action="ppaction://hlinksldjump"/>
          </p:cNvPr>
          <p:cNvSpPr txBox="1"/>
          <p:nvPr/>
        </p:nvSpPr>
        <p:spPr>
          <a:xfrm>
            <a:off x="6315465" y="1462541"/>
            <a:ext cx="1023540" cy="393308"/>
          </a:xfrm>
          <a:prstGeom prst="rect">
            <a:avLst/>
          </a:prstGeom>
          <a:noFill/>
        </p:spPr>
        <p:txBody>
          <a:bodyPr wrap="none" lIns="145664" tIns="72832" rIns="145664" bIns="72832" rtlCol="0">
            <a:spAutoFit/>
          </a:bodyPr>
          <a:lstStyle/>
          <a:p>
            <a:pPr algn="ctr"/>
            <a:r>
              <a:rPr lang="es-ES" sz="760" dirty="0">
                <a:latin typeface="Apex New Book" panose="02010600040501010103" charset="0"/>
                <a:ea typeface="Apex New Book" panose="02010600040501010103" charset="0"/>
                <a:cs typeface="ApexNew-BoldItalic"/>
              </a:rPr>
              <a:t>PROYECTO</a:t>
            </a:r>
          </a:p>
          <a:p>
            <a:pPr algn="ctr"/>
            <a:r>
              <a:rPr lang="es-ES" sz="760" dirty="0">
                <a:latin typeface="Apex New Book" panose="02010600040501010103" charset="0"/>
                <a:ea typeface="Apex New Book" panose="02010600040501010103" charset="0"/>
                <a:cs typeface="ApexNew-BoldItalic"/>
              </a:rPr>
              <a:t>DE AMPLIACIÓN</a:t>
            </a:r>
            <a:endParaRPr lang="es-ES" sz="760" dirty="0">
              <a:latin typeface="Apex New PS Medium Proportional" pitchFamily="50" charset="0"/>
              <a:cs typeface="ApexNew-BoldItalic"/>
            </a:endParaRPr>
          </a:p>
        </p:txBody>
      </p:sp>
      <p:sp>
        <p:nvSpPr>
          <p:cNvPr id="184" name="CuadroTexto 10">
            <a:hlinkClick r:id="rId18" action="ppaction://hlinksldjump"/>
          </p:cNvPr>
          <p:cNvSpPr txBox="1"/>
          <p:nvPr/>
        </p:nvSpPr>
        <p:spPr>
          <a:xfrm>
            <a:off x="7230573" y="1474852"/>
            <a:ext cx="1245130" cy="380997"/>
          </a:xfrm>
          <a:prstGeom prst="rect">
            <a:avLst/>
          </a:prstGeom>
          <a:noFill/>
        </p:spPr>
        <p:txBody>
          <a:bodyPr wrap="square" lIns="145664" tIns="72832" rIns="145664" bIns="72832" rtlCol="0">
            <a:spAutoFit/>
          </a:bodyPr>
          <a:lstStyle>
            <a:defPPr>
              <a:defRPr lang="es-ES"/>
            </a:defPPr>
            <a:lvl1pPr algn="ctr">
              <a:defRPr sz="850">
                <a:latin typeface="ApexNew-Book" panose="02010600040501010103" charset="0"/>
                <a:ea typeface="ApexNew-Book" panose="02010600040501010103" charset="0"/>
              </a:defRPr>
            </a:lvl1pPr>
          </a:lstStyle>
          <a:p>
            <a:r>
              <a:rPr lang="es-ES" sz="760" dirty="0"/>
              <a:t>PLANIFICACIÓN</a:t>
            </a:r>
          </a:p>
          <a:p>
            <a:r>
              <a:rPr lang="es-ES" sz="760" dirty="0"/>
              <a:t>E USO DE ÁREAS</a:t>
            </a:r>
          </a:p>
        </p:txBody>
      </p:sp>
      <p:sp>
        <p:nvSpPr>
          <p:cNvPr id="185" name="CuadroTexto 10">
            <a:hlinkClick r:id="rId19" action="ppaction://hlinksldjump"/>
          </p:cNvPr>
          <p:cNvSpPr txBox="1"/>
          <p:nvPr/>
        </p:nvSpPr>
        <p:spPr>
          <a:xfrm>
            <a:off x="9326930" y="1475406"/>
            <a:ext cx="1212694" cy="393308"/>
          </a:xfrm>
          <a:prstGeom prst="rect">
            <a:avLst/>
          </a:prstGeom>
          <a:noFill/>
        </p:spPr>
        <p:txBody>
          <a:bodyPr wrap="none" lIns="145664" tIns="72832" rIns="145664" bIns="72832" rtlCol="0">
            <a:spAutoFit/>
          </a:bodyPr>
          <a:lstStyle/>
          <a:p>
            <a:pPr algn="ctr"/>
            <a:r>
              <a:rPr lang="es-ES" sz="760" dirty="0">
                <a:latin typeface="ApexNew-Book"/>
                <a:cs typeface="ApexNew-Book"/>
              </a:rPr>
              <a:t>MÉTODO DE</a:t>
            </a:r>
          </a:p>
          <a:p>
            <a:pPr algn="ctr"/>
            <a:r>
              <a:rPr lang="es-ES" sz="760" dirty="0">
                <a:latin typeface="ApexNew-Book"/>
                <a:cs typeface="ApexNew-Book"/>
              </a:rPr>
              <a:t>EJECUCIÓN Y FASES</a:t>
            </a:r>
          </a:p>
        </p:txBody>
      </p:sp>
      <p:sp>
        <p:nvSpPr>
          <p:cNvPr id="186" name="CuadroTexto 10">
            <a:hlinkClick r:id="rId20" action="ppaction://hlinksldjump"/>
          </p:cNvPr>
          <p:cNvSpPr txBox="1"/>
          <p:nvPr/>
        </p:nvSpPr>
        <p:spPr>
          <a:xfrm>
            <a:off x="10670831" y="1474852"/>
            <a:ext cx="1276814" cy="380997"/>
          </a:xfrm>
          <a:prstGeom prst="rect">
            <a:avLst/>
          </a:prstGeom>
          <a:noFill/>
        </p:spPr>
        <p:txBody>
          <a:bodyPr wrap="none" lIns="145664" tIns="72832" rIns="145664" bIns="72832" rtlCol="0">
            <a:spAutoFit/>
          </a:bodyPr>
          <a:lstStyle/>
          <a:p>
            <a:pPr algn="ctr"/>
            <a:r>
              <a:rPr lang="es-ES" sz="760" dirty="0">
                <a:latin typeface="ApexNew-Book"/>
                <a:cs typeface="ApexNew-Book"/>
              </a:rPr>
              <a:t>EXPECTATIVAS SOBRE</a:t>
            </a:r>
          </a:p>
          <a:p>
            <a:pPr algn="ctr"/>
            <a:r>
              <a:rPr lang="es-ES" sz="760" dirty="0">
                <a:latin typeface="ApexNew-Book"/>
                <a:cs typeface="ApexNew-Book"/>
              </a:rPr>
              <a:t>EL ROL DEL OSITRAN</a:t>
            </a:r>
          </a:p>
        </p:txBody>
      </p:sp>
      <p:sp>
        <p:nvSpPr>
          <p:cNvPr id="187" name="CuadroTexto 10">
            <a:hlinkClick r:id="rId21" action="ppaction://hlinksldjump"/>
          </p:cNvPr>
          <p:cNvSpPr txBox="1"/>
          <p:nvPr/>
        </p:nvSpPr>
        <p:spPr>
          <a:xfrm>
            <a:off x="8400459" y="1449913"/>
            <a:ext cx="949801" cy="270197"/>
          </a:xfrm>
          <a:prstGeom prst="rect">
            <a:avLst/>
          </a:prstGeom>
          <a:noFill/>
        </p:spPr>
        <p:txBody>
          <a:bodyPr wrap="none" lIns="145664" tIns="72832" rIns="145664" bIns="72832" rtlCol="0">
            <a:spAutoFit/>
          </a:bodyPr>
          <a:lstStyle/>
          <a:p>
            <a:pPr algn="ctr"/>
            <a:r>
              <a:rPr lang="es-ES" sz="760" dirty="0">
                <a:latin typeface="ApexNew-Book"/>
                <a:cs typeface="ApexNew-Book"/>
              </a:rPr>
              <a:t>HOJA DE RUTA</a:t>
            </a:r>
          </a:p>
        </p:txBody>
      </p:sp>
      <p:sp>
        <p:nvSpPr>
          <p:cNvPr id="188" name="CuadroTexto 10">
            <a:hlinkClick r:id="rId22" action="ppaction://hlinksldjump"/>
          </p:cNvPr>
          <p:cNvSpPr txBox="1"/>
          <p:nvPr/>
        </p:nvSpPr>
        <p:spPr>
          <a:xfrm>
            <a:off x="11860699" y="1473473"/>
            <a:ext cx="903314" cy="393308"/>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RETOS</a:t>
            </a:r>
          </a:p>
        </p:txBody>
      </p:sp>
      <p:sp>
        <p:nvSpPr>
          <p:cNvPr id="189" name="CuadroTexto 8">
            <a:hlinkClick r:id="rId23" action="ppaction://hlinksldjump"/>
          </p:cNvPr>
          <p:cNvSpPr txBox="1"/>
          <p:nvPr/>
        </p:nvSpPr>
        <p:spPr>
          <a:xfrm>
            <a:off x="5296088" y="1462541"/>
            <a:ext cx="1118117" cy="380997"/>
          </a:xfrm>
          <a:prstGeom prst="rect">
            <a:avLst/>
          </a:prstGeom>
          <a:noFill/>
        </p:spPr>
        <p:txBody>
          <a:bodyPr wrap="none" lIns="145664" tIns="72832" rIns="145664" bIns="72832" rtlCol="0">
            <a:spAutoFit/>
          </a:bodyPr>
          <a:lstStyle/>
          <a:p>
            <a:pPr algn="ctr"/>
            <a:r>
              <a:rPr lang="en-US" sz="760" dirty="0">
                <a:latin typeface="ApexNew-Book" panose="02010600040501010103" charset="0"/>
                <a:ea typeface="ApexNew-Book" panose="02010600040501010103" charset="0"/>
              </a:rPr>
              <a:t>ADMINISTRATIVOS</a:t>
            </a:r>
          </a:p>
          <a:p>
            <a:pPr algn="ctr"/>
            <a:r>
              <a:rPr lang="en-US" sz="760" dirty="0">
                <a:latin typeface="ApexNew-Book" panose="02010600040501010103" charset="0"/>
                <a:ea typeface="ApexNew-Book" panose="02010600040501010103" charset="0"/>
              </a:rPr>
              <a:t>Y FINANCIEROS</a:t>
            </a:r>
          </a:p>
        </p:txBody>
      </p:sp>
    </p:spTree>
    <p:extLst>
      <p:ext uri="{BB962C8B-B14F-4D97-AF65-F5344CB8AC3E}">
        <p14:creationId xmlns:p14="http://schemas.microsoft.com/office/powerpoint/2010/main" val="431892887"/>
      </p:ext>
    </p:extLst>
  </p:cSld>
  <p:clrMapOvr>
    <a:masterClrMapping/>
  </p:clrMapOvr>
  <p:transition spd="slow" advClick="0">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24"/>
          <p:cNvSpPr/>
          <p:nvPr/>
        </p:nvSpPr>
        <p:spPr>
          <a:xfrm>
            <a:off x="3397847" y="2139058"/>
            <a:ext cx="10668000" cy="707886"/>
          </a:xfrm>
          <a:prstGeom prst="rect">
            <a:avLst/>
          </a:prstGeom>
        </p:spPr>
        <p:txBody>
          <a:bodyPr wrap="square">
            <a:spAutoFit/>
          </a:bodyPr>
          <a:lstStyle/>
          <a:p>
            <a:r>
              <a:rPr lang="es-ES" sz="4000" dirty="0">
                <a:solidFill>
                  <a:schemeClr val="tx2"/>
                </a:solidFill>
                <a:latin typeface="ApexNew-BoldItalic"/>
                <a:cs typeface="ApexNew-BoldItalic"/>
              </a:rPr>
              <a:t>RECONOCIMIENTOS INTERNACIONALES </a:t>
            </a:r>
          </a:p>
        </p:txBody>
      </p:sp>
      <p:pic>
        <p:nvPicPr>
          <p:cNvPr id="26" name="Imagen 25" descr="FONDO"/>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10" y="2983764"/>
            <a:ext cx="13003213" cy="5918936"/>
          </a:xfrm>
          <a:prstGeom prst="rect">
            <a:avLst/>
          </a:prstGeom>
        </p:spPr>
      </p:pic>
      <p:sp>
        <p:nvSpPr>
          <p:cNvPr id="29" name="Rectángulo 28"/>
          <p:cNvSpPr/>
          <p:nvPr/>
        </p:nvSpPr>
        <p:spPr>
          <a:xfrm>
            <a:off x="1016000" y="3327400"/>
            <a:ext cx="10958884" cy="5486400"/>
          </a:xfrm>
          <a:prstGeom prst="rect">
            <a:avLst/>
          </a:prstGeom>
          <a:solidFill>
            <a:schemeClr val="accent1">
              <a:lumMod val="20000"/>
              <a:lumOff val="80000"/>
              <a:alpha val="1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800" dirty="0">
              <a:latin typeface="ApexNew-Bold"/>
              <a:cs typeface="ApexNew-Bold"/>
            </a:endParaRPr>
          </a:p>
        </p:txBody>
      </p:sp>
      <p:pic>
        <p:nvPicPr>
          <p:cNvPr id="30" name="Imagen 29" descr="trofeo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269" y="3441700"/>
            <a:ext cx="1079500" cy="850900"/>
          </a:xfrm>
          <a:prstGeom prst="rect">
            <a:avLst/>
          </a:prstGeom>
        </p:spPr>
      </p:pic>
      <p:pic>
        <p:nvPicPr>
          <p:cNvPr id="31" name="Imagen 30" descr="trofeo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015" y="4406900"/>
            <a:ext cx="800100" cy="774700"/>
          </a:xfrm>
          <a:prstGeom prst="rect">
            <a:avLst/>
          </a:prstGeom>
        </p:spPr>
      </p:pic>
      <p:pic>
        <p:nvPicPr>
          <p:cNvPr id="32" name="Imagen 31" descr="trofeo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2069" y="5270500"/>
            <a:ext cx="977900" cy="990600"/>
          </a:xfrm>
          <a:prstGeom prst="rect">
            <a:avLst/>
          </a:prstGeom>
        </p:spPr>
      </p:pic>
      <p:pic>
        <p:nvPicPr>
          <p:cNvPr id="33" name="Imagen 32" descr="trofeo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8315" y="6375400"/>
            <a:ext cx="596900" cy="749300"/>
          </a:xfrm>
          <a:prstGeom prst="rect">
            <a:avLst/>
          </a:prstGeom>
        </p:spPr>
      </p:pic>
      <p:pic>
        <p:nvPicPr>
          <p:cNvPr id="34" name="Imagen 33" descr="trofeo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2915" y="7251700"/>
            <a:ext cx="673100" cy="736600"/>
          </a:xfrm>
          <a:prstGeom prst="rect">
            <a:avLst/>
          </a:prstGeom>
        </p:spPr>
      </p:pic>
      <p:pic>
        <p:nvPicPr>
          <p:cNvPr id="35" name="Imagen 34" descr="trofeo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33715" y="8166100"/>
            <a:ext cx="571500" cy="698500"/>
          </a:xfrm>
          <a:prstGeom prst="rect">
            <a:avLst/>
          </a:prstGeom>
        </p:spPr>
      </p:pic>
      <p:cxnSp>
        <p:nvCxnSpPr>
          <p:cNvPr id="37" name="Conector recto 36"/>
          <p:cNvCxnSpPr/>
          <p:nvPr/>
        </p:nvCxnSpPr>
        <p:spPr>
          <a:xfrm>
            <a:off x="1003300" y="4343400"/>
            <a:ext cx="10958884" cy="0"/>
          </a:xfrm>
          <a:prstGeom prst="line">
            <a:avLst/>
          </a:prstGeom>
          <a:ln w="9525" cmpd="sng">
            <a:solidFill>
              <a:srgbClr val="78F3F9"/>
            </a:solidFill>
          </a:ln>
        </p:spPr>
        <p:style>
          <a:lnRef idx="2">
            <a:schemeClr val="accent1"/>
          </a:lnRef>
          <a:fillRef idx="0">
            <a:schemeClr val="accent1"/>
          </a:fillRef>
          <a:effectRef idx="1">
            <a:schemeClr val="accent1"/>
          </a:effectRef>
          <a:fontRef idx="minor">
            <a:schemeClr val="tx1"/>
          </a:fontRef>
        </p:style>
      </p:cxnSp>
      <p:cxnSp>
        <p:nvCxnSpPr>
          <p:cNvPr id="38" name="Conector recto 37"/>
          <p:cNvCxnSpPr/>
          <p:nvPr/>
        </p:nvCxnSpPr>
        <p:spPr>
          <a:xfrm>
            <a:off x="987072" y="6299200"/>
            <a:ext cx="10958884" cy="0"/>
          </a:xfrm>
          <a:prstGeom prst="line">
            <a:avLst/>
          </a:prstGeom>
          <a:ln w="9525" cmpd="sng">
            <a:solidFill>
              <a:srgbClr val="78F3F9"/>
            </a:solidFill>
          </a:ln>
        </p:spPr>
        <p:style>
          <a:lnRef idx="2">
            <a:schemeClr val="accent1"/>
          </a:lnRef>
          <a:fillRef idx="0">
            <a:schemeClr val="accent1"/>
          </a:fillRef>
          <a:effectRef idx="1">
            <a:schemeClr val="accent1"/>
          </a:effectRef>
          <a:fontRef idx="minor">
            <a:schemeClr val="tx1"/>
          </a:fontRef>
        </p:style>
      </p:cxnSp>
      <p:cxnSp>
        <p:nvCxnSpPr>
          <p:cNvPr id="39" name="Conector recto 38"/>
          <p:cNvCxnSpPr/>
          <p:nvPr/>
        </p:nvCxnSpPr>
        <p:spPr>
          <a:xfrm>
            <a:off x="998547" y="5181600"/>
            <a:ext cx="10958884" cy="0"/>
          </a:xfrm>
          <a:prstGeom prst="line">
            <a:avLst/>
          </a:prstGeom>
          <a:ln w="9525" cmpd="sng">
            <a:solidFill>
              <a:srgbClr val="78F3F9"/>
            </a:solidFill>
          </a:ln>
        </p:spPr>
        <p:style>
          <a:lnRef idx="2">
            <a:schemeClr val="accent1"/>
          </a:lnRef>
          <a:fillRef idx="0">
            <a:schemeClr val="accent1"/>
          </a:fillRef>
          <a:effectRef idx="1">
            <a:schemeClr val="accent1"/>
          </a:effectRef>
          <a:fontRef idx="minor">
            <a:schemeClr val="tx1"/>
          </a:fontRef>
        </p:style>
      </p:cxnSp>
      <p:cxnSp>
        <p:nvCxnSpPr>
          <p:cNvPr id="40" name="Conector recto 39"/>
          <p:cNvCxnSpPr/>
          <p:nvPr/>
        </p:nvCxnSpPr>
        <p:spPr>
          <a:xfrm>
            <a:off x="987072" y="8077200"/>
            <a:ext cx="10958884" cy="0"/>
          </a:xfrm>
          <a:prstGeom prst="line">
            <a:avLst/>
          </a:prstGeom>
          <a:ln w="9525" cmpd="sng">
            <a:solidFill>
              <a:srgbClr val="78F3F9"/>
            </a:solidFill>
          </a:ln>
        </p:spPr>
        <p:style>
          <a:lnRef idx="2">
            <a:schemeClr val="accent1"/>
          </a:lnRef>
          <a:fillRef idx="0">
            <a:schemeClr val="accent1"/>
          </a:fillRef>
          <a:effectRef idx="1">
            <a:schemeClr val="accent1"/>
          </a:effectRef>
          <a:fontRef idx="minor">
            <a:schemeClr val="tx1"/>
          </a:fontRef>
        </p:style>
      </p:cxnSp>
      <p:cxnSp>
        <p:nvCxnSpPr>
          <p:cNvPr id="41" name="Conector recto 40"/>
          <p:cNvCxnSpPr/>
          <p:nvPr/>
        </p:nvCxnSpPr>
        <p:spPr>
          <a:xfrm>
            <a:off x="987065" y="7175500"/>
            <a:ext cx="10958884" cy="0"/>
          </a:xfrm>
          <a:prstGeom prst="line">
            <a:avLst/>
          </a:prstGeom>
          <a:ln w="9525" cmpd="sng">
            <a:solidFill>
              <a:srgbClr val="78F3F9"/>
            </a:solidFill>
          </a:ln>
        </p:spPr>
        <p:style>
          <a:lnRef idx="2">
            <a:schemeClr val="accent1"/>
          </a:lnRef>
          <a:fillRef idx="0">
            <a:schemeClr val="accent1"/>
          </a:fillRef>
          <a:effectRef idx="1">
            <a:schemeClr val="accent1"/>
          </a:effectRef>
          <a:fontRef idx="minor">
            <a:schemeClr val="tx1"/>
          </a:fontRef>
        </p:style>
      </p:cxnSp>
      <p:cxnSp>
        <p:nvCxnSpPr>
          <p:cNvPr id="42" name="Conector recto 41"/>
          <p:cNvCxnSpPr/>
          <p:nvPr/>
        </p:nvCxnSpPr>
        <p:spPr>
          <a:xfrm>
            <a:off x="1025172" y="8864600"/>
            <a:ext cx="10958884" cy="0"/>
          </a:xfrm>
          <a:prstGeom prst="line">
            <a:avLst/>
          </a:prstGeom>
          <a:ln w="9525" cmpd="sng">
            <a:solidFill>
              <a:srgbClr val="AEE7F9"/>
            </a:solidFill>
          </a:ln>
        </p:spPr>
        <p:style>
          <a:lnRef idx="2">
            <a:schemeClr val="accent1"/>
          </a:lnRef>
          <a:fillRef idx="0">
            <a:schemeClr val="accent1"/>
          </a:fillRef>
          <a:effectRef idx="1">
            <a:schemeClr val="accent1"/>
          </a:effectRef>
          <a:fontRef idx="minor">
            <a:schemeClr val="tx1"/>
          </a:fontRef>
        </p:style>
      </p:cxnSp>
      <p:cxnSp>
        <p:nvCxnSpPr>
          <p:cNvPr id="43" name="Conector recto 42"/>
          <p:cNvCxnSpPr/>
          <p:nvPr/>
        </p:nvCxnSpPr>
        <p:spPr>
          <a:xfrm>
            <a:off x="974365" y="3302000"/>
            <a:ext cx="10958884" cy="0"/>
          </a:xfrm>
          <a:prstGeom prst="line">
            <a:avLst/>
          </a:prstGeom>
          <a:ln w="9525" cmpd="sng">
            <a:solidFill>
              <a:srgbClr val="78F3F9"/>
            </a:solidFill>
          </a:ln>
        </p:spPr>
        <p:style>
          <a:lnRef idx="2">
            <a:schemeClr val="accent1"/>
          </a:lnRef>
          <a:fillRef idx="0">
            <a:schemeClr val="accent1"/>
          </a:fillRef>
          <a:effectRef idx="1">
            <a:schemeClr val="accent1"/>
          </a:effectRef>
          <a:fontRef idx="minor">
            <a:schemeClr val="tx1"/>
          </a:fontRef>
        </p:style>
      </p:cxnSp>
      <p:sp>
        <p:nvSpPr>
          <p:cNvPr id="44" name="CuadroTexto 43"/>
          <p:cNvSpPr txBox="1"/>
          <p:nvPr/>
        </p:nvSpPr>
        <p:spPr>
          <a:xfrm>
            <a:off x="3943559" y="3517900"/>
            <a:ext cx="6827510" cy="646331"/>
          </a:xfrm>
          <a:prstGeom prst="rect">
            <a:avLst/>
          </a:prstGeom>
          <a:noFill/>
        </p:spPr>
        <p:txBody>
          <a:bodyPr wrap="none" rtlCol="0">
            <a:spAutoFit/>
          </a:bodyPr>
          <a:lstStyle/>
          <a:p>
            <a:r>
              <a:rPr lang="es-ES_tradnl" sz="1800" dirty="0">
                <a:solidFill>
                  <a:schemeClr val="bg1">
                    <a:lumMod val="50000"/>
                  </a:schemeClr>
                </a:solidFill>
                <a:latin typeface="ApexNew-Medium"/>
                <a:cs typeface="ApexNew-Medium"/>
              </a:rPr>
              <a:t>Mejor Aeropuerto de Sudamérica 2005, 2009, 2010, 2011, 2012, 2013</a:t>
            </a:r>
          </a:p>
          <a:p>
            <a:r>
              <a:rPr lang="es-ES_tradnl" sz="1800" dirty="0">
                <a:solidFill>
                  <a:schemeClr val="bg1">
                    <a:lumMod val="50000"/>
                  </a:schemeClr>
                </a:solidFill>
                <a:latin typeface="ApexNew-Medium"/>
                <a:cs typeface="ApexNew-Medium"/>
              </a:rPr>
              <a:t>y 2014 y 2015 (</a:t>
            </a:r>
            <a:r>
              <a:rPr lang="es-ES_tradnl" sz="1800" dirty="0" err="1">
                <a:solidFill>
                  <a:schemeClr val="bg1">
                    <a:lumMod val="50000"/>
                  </a:schemeClr>
                </a:solidFill>
                <a:latin typeface="ApexNew-Medium"/>
                <a:cs typeface="ApexNew-Medium"/>
              </a:rPr>
              <a:t>Skytrax</a:t>
            </a:r>
            <a:r>
              <a:rPr lang="es-ES_tradnl" sz="1800" dirty="0">
                <a:solidFill>
                  <a:schemeClr val="bg1">
                    <a:lumMod val="50000"/>
                  </a:schemeClr>
                </a:solidFill>
                <a:latin typeface="ApexNew-Medium"/>
                <a:cs typeface="ApexNew-Medium"/>
              </a:rPr>
              <a:t> </a:t>
            </a:r>
            <a:r>
              <a:rPr lang="es-ES_tradnl" sz="1800" dirty="0" err="1">
                <a:solidFill>
                  <a:schemeClr val="bg1">
                    <a:lumMod val="50000"/>
                  </a:schemeClr>
                </a:solidFill>
                <a:latin typeface="ApexNew-Medium"/>
                <a:cs typeface="ApexNew-Medium"/>
              </a:rPr>
              <a:t>Research</a:t>
            </a:r>
            <a:r>
              <a:rPr lang="es-ES_tradnl" sz="1800" dirty="0">
                <a:solidFill>
                  <a:schemeClr val="bg1">
                    <a:lumMod val="50000"/>
                  </a:schemeClr>
                </a:solidFill>
                <a:latin typeface="ApexNew-Medium"/>
                <a:cs typeface="ApexNew-Medium"/>
              </a:rPr>
              <a:t>)</a:t>
            </a:r>
            <a:endParaRPr lang="es-ES" sz="1800" dirty="0">
              <a:solidFill>
                <a:schemeClr val="bg1">
                  <a:lumMod val="50000"/>
                </a:schemeClr>
              </a:solidFill>
              <a:latin typeface="ApexNew-Medium"/>
              <a:cs typeface="ApexNew-Medium"/>
            </a:endParaRPr>
          </a:p>
        </p:txBody>
      </p:sp>
      <p:sp>
        <p:nvSpPr>
          <p:cNvPr id="45" name="CuadroTexto 44"/>
          <p:cNvSpPr txBox="1"/>
          <p:nvPr/>
        </p:nvSpPr>
        <p:spPr>
          <a:xfrm>
            <a:off x="3923065" y="4445000"/>
            <a:ext cx="6565515" cy="646331"/>
          </a:xfrm>
          <a:prstGeom prst="rect">
            <a:avLst/>
          </a:prstGeom>
          <a:noFill/>
        </p:spPr>
        <p:txBody>
          <a:bodyPr wrap="none" rtlCol="0">
            <a:spAutoFit/>
          </a:bodyPr>
          <a:lstStyle/>
          <a:p>
            <a:r>
              <a:rPr lang="es-ES_tradnl" sz="1800" dirty="0">
                <a:solidFill>
                  <a:schemeClr val="bg1">
                    <a:lumMod val="50000"/>
                  </a:schemeClr>
                </a:solidFill>
                <a:latin typeface="ApexNew-Medium"/>
                <a:cs typeface="ApexNew-Medium"/>
              </a:rPr>
              <a:t>Mejor personal de Aeropuerto 2009, 2010, 2011, 2012, 2013 y 2014</a:t>
            </a:r>
          </a:p>
          <a:p>
            <a:r>
              <a:rPr lang="es-ES_tradnl" sz="1800" dirty="0">
                <a:solidFill>
                  <a:schemeClr val="bg1">
                    <a:lumMod val="50000"/>
                  </a:schemeClr>
                </a:solidFill>
                <a:latin typeface="ApexNew-Medium"/>
                <a:cs typeface="ApexNew-Medium"/>
              </a:rPr>
              <a:t>(</a:t>
            </a:r>
            <a:r>
              <a:rPr lang="es-ES_tradnl" sz="1800" dirty="0" err="1">
                <a:solidFill>
                  <a:schemeClr val="bg1">
                    <a:lumMod val="50000"/>
                  </a:schemeClr>
                </a:solidFill>
                <a:latin typeface="ApexNew-Medium"/>
                <a:cs typeface="ApexNew-Medium"/>
              </a:rPr>
              <a:t>Skytrax</a:t>
            </a:r>
            <a:r>
              <a:rPr lang="es-ES_tradnl" sz="1800" dirty="0">
                <a:solidFill>
                  <a:schemeClr val="bg1">
                    <a:lumMod val="50000"/>
                  </a:schemeClr>
                </a:solidFill>
                <a:latin typeface="ApexNew-Medium"/>
                <a:cs typeface="ApexNew-Medium"/>
              </a:rPr>
              <a:t> </a:t>
            </a:r>
            <a:r>
              <a:rPr lang="es-ES_tradnl" sz="1800" dirty="0" err="1">
                <a:solidFill>
                  <a:schemeClr val="bg1">
                    <a:lumMod val="50000"/>
                  </a:schemeClr>
                </a:solidFill>
                <a:latin typeface="ApexNew-Medium"/>
                <a:cs typeface="ApexNew-Medium"/>
              </a:rPr>
              <a:t>Research</a:t>
            </a:r>
            <a:r>
              <a:rPr lang="es-ES_tradnl" sz="1800" dirty="0">
                <a:solidFill>
                  <a:schemeClr val="bg1">
                    <a:lumMod val="50000"/>
                  </a:schemeClr>
                </a:solidFill>
                <a:latin typeface="ApexNew-Medium"/>
                <a:cs typeface="ApexNew-Medium"/>
              </a:rPr>
              <a:t>)</a:t>
            </a:r>
            <a:endParaRPr lang="es-ES" sz="1800" dirty="0">
              <a:solidFill>
                <a:schemeClr val="bg1">
                  <a:lumMod val="50000"/>
                </a:schemeClr>
              </a:solidFill>
              <a:latin typeface="ApexNew-Medium"/>
              <a:cs typeface="ApexNew-Medium"/>
            </a:endParaRPr>
          </a:p>
        </p:txBody>
      </p:sp>
      <p:sp>
        <p:nvSpPr>
          <p:cNvPr id="46" name="CuadroTexto 45"/>
          <p:cNvSpPr txBox="1"/>
          <p:nvPr/>
        </p:nvSpPr>
        <p:spPr>
          <a:xfrm>
            <a:off x="3973865" y="5435600"/>
            <a:ext cx="6250429" cy="646331"/>
          </a:xfrm>
          <a:prstGeom prst="rect">
            <a:avLst/>
          </a:prstGeom>
          <a:noFill/>
        </p:spPr>
        <p:txBody>
          <a:bodyPr wrap="none" rtlCol="0">
            <a:spAutoFit/>
          </a:bodyPr>
          <a:lstStyle/>
          <a:p>
            <a:r>
              <a:rPr lang="es-ES_tradnl" sz="1800" dirty="0">
                <a:solidFill>
                  <a:schemeClr val="bg1">
                    <a:lumMod val="50000"/>
                  </a:schemeClr>
                </a:solidFill>
                <a:latin typeface="ApexNew-Medium"/>
                <a:cs typeface="ApexNew-Medium"/>
              </a:rPr>
              <a:t>Aeropuerto Líder en Sudamérica 2009, 2010, 2011, 2012 y 2013 </a:t>
            </a:r>
          </a:p>
          <a:p>
            <a:r>
              <a:rPr lang="es-ES_tradnl" sz="1800" dirty="0">
                <a:solidFill>
                  <a:schemeClr val="bg1">
                    <a:lumMod val="50000"/>
                  </a:schemeClr>
                </a:solidFill>
                <a:latin typeface="ApexNew-Medium"/>
                <a:cs typeface="ApexNew-Medium"/>
              </a:rPr>
              <a:t>(</a:t>
            </a:r>
            <a:r>
              <a:rPr lang="es-ES_tradnl" sz="1800" dirty="0" err="1">
                <a:solidFill>
                  <a:schemeClr val="bg1">
                    <a:lumMod val="50000"/>
                  </a:schemeClr>
                </a:solidFill>
                <a:latin typeface="ApexNew-Medium"/>
                <a:cs typeface="ApexNew-Medium"/>
              </a:rPr>
              <a:t>World</a:t>
            </a:r>
            <a:r>
              <a:rPr lang="es-ES_tradnl" sz="1800" dirty="0">
                <a:solidFill>
                  <a:schemeClr val="bg1">
                    <a:lumMod val="50000"/>
                  </a:schemeClr>
                </a:solidFill>
                <a:latin typeface="ApexNew-Medium"/>
                <a:cs typeface="ApexNew-Medium"/>
              </a:rPr>
              <a:t> </a:t>
            </a:r>
            <a:r>
              <a:rPr lang="es-ES_tradnl" sz="1800" dirty="0" err="1">
                <a:solidFill>
                  <a:schemeClr val="bg1">
                    <a:lumMod val="50000"/>
                  </a:schemeClr>
                </a:solidFill>
                <a:latin typeface="ApexNew-Medium"/>
                <a:cs typeface="ApexNew-Medium"/>
              </a:rPr>
              <a:t>Travel</a:t>
            </a:r>
            <a:r>
              <a:rPr lang="es-ES_tradnl" sz="1800" dirty="0">
                <a:solidFill>
                  <a:schemeClr val="bg1">
                    <a:lumMod val="50000"/>
                  </a:schemeClr>
                </a:solidFill>
                <a:latin typeface="ApexNew-Medium"/>
                <a:cs typeface="ApexNew-Medium"/>
              </a:rPr>
              <a:t> </a:t>
            </a:r>
            <a:r>
              <a:rPr lang="es-ES_tradnl" sz="1800" dirty="0" err="1">
                <a:solidFill>
                  <a:schemeClr val="bg1">
                    <a:lumMod val="50000"/>
                  </a:schemeClr>
                </a:solidFill>
                <a:latin typeface="ApexNew-Medium"/>
                <a:cs typeface="ApexNew-Medium"/>
              </a:rPr>
              <a:t>Awards</a:t>
            </a:r>
            <a:r>
              <a:rPr lang="es-ES_tradnl" sz="1800" dirty="0">
                <a:solidFill>
                  <a:schemeClr val="bg1">
                    <a:lumMod val="50000"/>
                  </a:schemeClr>
                </a:solidFill>
                <a:latin typeface="ApexNew-Medium"/>
                <a:cs typeface="ApexNew-Medium"/>
              </a:rPr>
              <a:t>)</a:t>
            </a:r>
            <a:endParaRPr lang="es-ES" sz="1800" dirty="0">
              <a:solidFill>
                <a:schemeClr val="bg1">
                  <a:lumMod val="50000"/>
                </a:schemeClr>
              </a:solidFill>
              <a:latin typeface="ApexNew-Medium"/>
              <a:cs typeface="ApexNew-Medium"/>
            </a:endParaRPr>
          </a:p>
        </p:txBody>
      </p:sp>
      <p:sp>
        <p:nvSpPr>
          <p:cNvPr id="47" name="CuadroTexto 46"/>
          <p:cNvSpPr txBox="1"/>
          <p:nvPr/>
        </p:nvSpPr>
        <p:spPr>
          <a:xfrm>
            <a:off x="4042491" y="6516469"/>
            <a:ext cx="5506964" cy="369332"/>
          </a:xfrm>
          <a:prstGeom prst="rect">
            <a:avLst/>
          </a:prstGeom>
          <a:noFill/>
        </p:spPr>
        <p:txBody>
          <a:bodyPr wrap="none" rtlCol="0">
            <a:spAutoFit/>
          </a:bodyPr>
          <a:lstStyle/>
          <a:p>
            <a:r>
              <a:rPr lang="es-ES_tradnl" sz="1800" dirty="0">
                <a:solidFill>
                  <a:schemeClr val="bg1">
                    <a:lumMod val="50000"/>
                  </a:schemeClr>
                </a:solidFill>
                <a:latin typeface="ApexNew-Medium"/>
                <a:cs typeface="ApexNew-Medium"/>
              </a:rPr>
              <a:t>Mejor Salón VIP del mundo 2009 y 2010 (</a:t>
            </a:r>
            <a:r>
              <a:rPr lang="es-ES_tradnl" sz="1800" dirty="0" err="1">
                <a:solidFill>
                  <a:schemeClr val="bg1">
                    <a:lumMod val="50000"/>
                  </a:schemeClr>
                </a:solidFill>
                <a:latin typeface="ApexNew-Medium"/>
                <a:cs typeface="ApexNew-Medium"/>
              </a:rPr>
              <a:t>Priority</a:t>
            </a:r>
            <a:r>
              <a:rPr lang="es-ES_tradnl" sz="1800" dirty="0">
                <a:solidFill>
                  <a:schemeClr val="bg1">
                    <a:lumMod val="50000"/>
                  </a:schemeClr>
                </a:solidFill>
                <a:latin typeface="ApexNew-Medium"/>
                <a:cs typeface="ApexNew-Medium"/>
              </a:rPr>
              <a:t> Pass)</a:t>
            </a:r>
            <a:endParaRPr lang="es-ES" sz="1800" dirty="0">
              <a:solidFill>
                <a:schemeClr val="bg1">
                  <a:lumMod val="50000"/>
                </a:schemeClr>
              </a:solidFill>
              <a:latin typeface="ApexNew-Medium"/>
              <a:cs typeface="ApexNew-Medium"/>
            </a:endParaRPr>
          </a:p>
        </p:txBody>
      </p:sp>
      <p:sp>
        <p:nvSpPr>
          <p:cNvPr id="48" name="CuadroTexto 47"/>
          <p:cNvSpPr txBox="1"/>
          <p:nvPr/>
        </p:nvSpPr>
        <p:spPr>
          <a:xfrm>
            <a:off x="4042491" y="7481669"/>
            <a:ext cx="6660798" cy="369332"/>
          </a:xfrm>
          <a:prstGeom prst="rect">
            <a:avLst/>
          </a:prstGeom>
          <a:noFill/>
        </p:spPr>
        <p:txBody>
          <a:bodyPr wrap="none" rtlCol="0">
            <a:spAutoFit/>
          </a:bodyPr>
          <a:lstStyle/>
          <a:p>
            <a:r>
              <a:rPr lang="es-ES_tradnl" sz="1800" dirty="0">
                <a:solidFill>
                  <a:schemeClr val="bg1">
                    <a:lumMod val="50000"/>
                  </a:schemeClr>
                </a:solidFill>
                <a:latin typeface="ApexNew-Medium"/>
                <a:cs typeface="ApexNew-Medium"/>
              </a:rPr>
              <a:t>Mejor tienda de aeropuertos del mundo 2007 (</a:t>
            </a:r>
            <a:r>
              <a:rPr lang="es-ES_tradnl" sz="1800" dirty="0" err="1">
                <a:solidFill>
                  <a:schemeClr val="bg1">
                    <a:lumMod val="50000"/>
                  </a:schemeClr>
                </a:solidFill>
                <a:latin typeface="ApexNew-Medium"/>
                <a:cs typeface="ApexNew-Medium"/>
              </a:rPr>
              <a:t>The</a:t>
            </a:r>
            <a:r>
              <a:rPr lang="es-ES_tradnl" sz="1800" dirty="0">
                <a:solidFill>
                  <a:schemeClr val="bg1">
                    <a:lumMod val="50000"/>
                  </a:schemeClr>
                </a:solidFill>
                <a:latin typeface="ApexNew-Medium"/>
                <a:cs typeface="ApexNew-Medium"/>
              </a:rPr>
              <a:t> </a:t>
            </a:r>
            <a:r>
              <a:rPr lang="es-ES_tradnl" sz="1800" dirty="0" err="1">
                <a:solidFill>
                  <a:schemeClr val="bg1">
                    <a:lumMod val="50000"/>
                  </a:schemeClr>
                </a:solidFill>
                <a:latin typeface="ApexNew-Medium"/>
                <a:cs typeface="ApexNew-Medium"/>
              </a:rPr>
              <a:t>Moodie</a:t>
            </a:r>
            <a:r>
              <a:rPr lang="es-ES_tradnl" sz="1800" dirty="0">
                <a:solidFill>
                  <a:schemeClr val="bg1">
                    <a:lumMod val="50000"/>
                  </a:schemeClr>
                </a:solidFill>
                <a:latin typeface="ApexNew-Medium"/>
                <a:cs typeface="ApexNew-Medium"/>
              </a:rPr>
              <a:t> </a:t>
            </a:r>
            <a:r>
              <a:rPr lang="es-ES_tradnl" sz="1800" dirty="0" err="1">
                <a:solidFill>
                  <a:schemeClr val="bg1">
                    <a:lumMod val="50000"/>
                  </a:schemeClr>
                </a:solidFill>
                <a:latin typeface="ApexNew-Medium"/>
                <a:cs typeface="ApexNew-Medium"/>
              </a:rPr>
              <a:t>Report</a:t>
            </a:r>
            <a:r>
              <a:rPr lang="es-ES_tradnl" sz="1800" dirty="0">
                <a:solidFill>
                  <a:schemeClr val="bg1">
                    <a:lumMod val="50000"/>
                  </a:schemeClr>
                </a:solidFill>
                <a:latin typeface="ApexNew-Medium"/>
                <a:cs typeface="ApexNew-Medium"/>
              </a:rPr>
              <a:t>)</a:t>
            </a:r>
            <a:endParaRPr lang="es-ES" sz="1800" dirty="0">
              <a:solidFill>
                <a:schemeClr val="bg1">
                  <a:lumMod val="50000"/>
                </a:schemeClr>
              </a:solidFill>
              <a:latin typeface="ApexNew-Medium"/>
              <a:cs typeface="ApexNew-Medium"/>
            </a:endParaRPr>
          </a:p>
        </p:txBody>
      </p:sp>
      <p:sp>
        <p:nvSpPr>
          <p:cNvPr id="49" name="CuadroTexto 48"/>
          <p:cNvSpPr txBox="1"/>
          <p:nvPr/>
        </p:nvSpPr>
        <p:spPr>
          <a:xfrm>
            <a:off x="4042491" y="8192869"/>
            <a:ext cx="6692749" cy="646331"/>
          </a:xfrm>
          <a:prstGeom prst="rect">
            <a:avLst/>
          </a:prstGeom>
          <a:noFill/>
        </p:spPr>
        <p:txBody>
          <a:bodyPr wrap="none" rtlCol="0">
            <a:spAutoFit/>
          </a:bodyPr>
          <a:lstStyle/>
          <a:p>
            <a:r>
              <a:rPr lang="es-ES_tradnl" sz="1800" dirty="0">
                <a:solidFill>
                  <a:schemeClr val="bg1">
                    <a:lumMod val="50000"/>
                  </a:schemeClr>
                </a:solidFill>
                <a:latin typeface="ApexNew-Medium"/>
                <a:cs typeface="ApexNew-Medium"/>
              </a:rPr>
              <a:t>Mejor zona comercial de aeropuertos del mundo 2005 (</a:t>
            </a:r>
            <a:r>
              <a:rPr lang="es-ES_tradnl" sz="1800" dirty="0" err="1">
                <a:solidFill>
                  <a:schemeClr val="bg1">
                    <a:lumMod val="50000"/>
                  </a:schemeClr>
                </a:solidFill>
                <a:latin typeface="ApexNew-Medium"/>
                <a:cs typeface="ApexNew-Medium"/>
              </a:rPr>
              <a:t>The</a:t>
            </a:r>
            <a:r>
              <a:rPr lang="es-ES_tradnl" sz="1800" dirty="0">
                <a:solidFill>
                  <a:schemeClr val="bg1">
                    <a:lumMod val="50000"/>
                  </a:schemeClr>
                </a:solidFill>
                <a:latin typeface="ApexNew-Medium"/>
                <a:cs typeface="ApexNew-Medium"/>
              </a:rPr>
              <a:t> </a:t>
            </a:r>
            <a:r>
              <a:rPr lang="es-ES_tradnl" sz="1800" dirty="0" err="1">
                <a:solidFill>
                  <a:schemeClr val="bg1">
                    <a:lumMod val="50000"/>
                  </a:schemeClr>
                </a:solidFill>
                <a:latin typeface="ApexNew-Medium"/>
                <a:cs typeface="ApexNew-Medium"/>
              </a:rPr>
              <a:t>Moodie</a:t>
            </a:r>
            <a:endParaRPr lang="es-ES_tradnl" sz="1800" dirty="0">
              <a:solidFill>
                <a:schemeClr val="bg1">
                  <a:lumMod val="50000"/>
                </a:schemeClr>
              </a:solidFill>
              <a:latin typeface="ApexNew-Medium"/>
              <a:cs typeface="ApexNew-Medium"/>
            </a:endParaRPr>
          </a:p>
          <a:p>
            <a:r>
              <a:rPr lang="es-ES_tradnl" sz="1800" dirty="0" err="1">
                <a:solidFill>
                  <a:schemeClr val="bg1">
                    <a:lumMod val="50000"/>
                  </a:schemeClr>
                </a:solidFill>
                <a:latin typeface="ApexNew-Medium"/>
                <a:cs typeface="ApexNew-Medium"/>
              </a:rPr>
              <a:t>Report</a:t>
            </a:r>
            <a:r>
              <a:rPr lang="es-ES_tradnl" sz="1800" dirty="0">
                <a:solidFill>
                  <a:schemeClr val="bg1">
                    <a:lumMod val="50000"/>
                  </a:schemeClr>
                </a:solidFill>
                <a:latin typeface="ApexNew-Medium"/>
                <a:cs typeface="ApexNew-Medium"/>
              </a:rPr>
              <a:t>)</a:t>
            </a:r>
            <a:endParaRPr lang="es-ES" sz="1800" dirty="0">
              <a:solidFill>
                <a:schemeClr val="bg1">
                  <a:lumMod val="50000"/>
                </a:schemeClr>
              </a:solidFill>
              <a:latin typeface="ApexNew-Medium"/>
              <a:cs typeface="ApexNew-Medium"/>
            </a:endParaRPr>
          </a:p>
        </p:txBody>
      </p:sp>
      <p:sp>
        <p:nvSpPr>
          <p:cNvPr id="50" name="Rectángulo 26"/>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51" name="CuadroTexto 18">
            <a:hlinkClick r:id="rId9" action="ppaction://hlinksldjump"/>
          </p:cNvPr>
          <p:cNvSpPr txBox="1"/>
          <p:nvPr/>
        </p:nvSpPr>
        <p:spPr>
          <a:xfrm>
            <a:off x="614631" y="1424059"/>
            <a:ext cx="2551201" cy="277892"/>
          </a:xfrm>
          <a:prstGeom prst="rect">
            <a:avLst/>
          </a:prstGeom>
          <a:noFill/>
        </p:spPr>
        <p:txBody>
          <a:bodyPr wrap="none" lIns="145664" tIns="72832" rIns="145664" bIns="72832" rtlCol="0">
            <a:spAutoFit/>
          </a:bodyPr>
          <a:lstStyle/>
          <a:p>
            <a:r>
              <a:rPr lang="es-ES" sz="850" dirty="0">
                <a:latin typeface="ApexNew-Book"/>
                <a:cs typeface="ApexNew-Book"/>
              </a:rPr>
              <a:t>AEROPUERTO INTERNACIONAL JORGE CHÁVEZ</a:t>
            </a:r>
          </a:p>
        </p:txBody>
      </p:sp>
      <p:sp>
        <p:nvSpPr>
          <p:cNvPr id="52" name="CuadroTexto 20">
            <a:hlinkClick r:id="rId10" action="ppaction://hlinksldjump"/>
          </p:cNvPr>
          <p:cNvSpPr txBox="1"/>
          <p:nvPr/>
        </p:nvSpPr>
        <p:spPr>
          <a:xfrm>
            <a:off x="3879234" y="1424059"/>
            <a:ext cx="1602223" cy="277892"/>
          </a:xfrm>
          <a:prstGeom prst="rect">
            <a:avLst/>
          </a:prstGeom>
          <a:noFill/>
        </p:spPr>
        <p:txBody>
          <a:bodyPr wrap="none" lIns="145664" tIns="72832" rIns="145664" bIns="72832" rtlCol="0">
            <a:spAutoFit/>
          </a:bodyPr>
          <a:lstStyle/>
          <a:p>
            <a:r>
              <a:rPr lang="es-ES" sz="850" dirty="0">
                <a:latin typeface="ApexNew-Book"/>
                <a:cs typeface="ApexNew-Book"/>
              </a:rPr>
              <a:t>CONTRATO DE CONCESIÓN </a:t>
            </a:r>
          </a:p>
        </p:txBody>
      </p:sp>
      <p:sp>
        <p:nvSpPr>
          <p:cNvPr id="53" name="CuadroTexto 21">
            <a:hlinkClick r:id="rId11" action="ppaction://hlinksldjump"/>
          </p:cNvPr>
          <p:cNvSpPr txBox="1"/>
          <p:nvPr/>
        </p:nvSpPr>
        <p:spPr>
          <a:xfrm>
            <a:off x="6194859" y="1424059"/>
            <a:ext cx="2211365"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RECONOCIMIENTOS INTERNACIONALES</a:t>
            </a:r>
          </a:p>
        </p:txBody>
      </p:sp>
      <p:pic>
        <p:nvPicPr>
          <p:cNvPr id="60" name="Marcador de contenido 10">
            <a:hlinkClick r:id="" action="ppaction://hlinkshowjump?jump=nextslide"/>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61" name="Marcador de contenido 10">
            <a:hlinkClick r:id="" action="ppaction://hlinkshowjump?jump=previousslide"/>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63" name="Marcador de contenido 5" descr="casita.png">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64" name="Botón de acción: Personalizar 4">
            <a:hlinkClick r:id="rId9"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rgbClr val="FF0000"/>
                </a:solidFill>
                <a:latin typeface="ApexNew-Bold"/>
                <a:cs typeface="ApexNew-Bold"/>
              </a:rPr>
              <a:t>LIMA </a:t>
            </a:r>
            <a:r>
              <a:rPr lang="es-ES" sz="1900" dirty="0">
                <a:solidFill>
                  <a:srgbClr val="FF0000"/>
                </a:solidFill>
                <a:latin typeface="ApexNew-Bold"/>
                <a:cs typeface="ApexNew-Bold"/>
              </a:rPr>
              <a:t>AIRPORT</a:t>
            </a:r>
            <a:r>
              <a:rPr lang="es-ES" sz="2000" dirty="0">
                <a:solidFill>
                  <a:srgbClr val="FF0000"/>
                </a:solidFill>
                <a:latin typeface="ApexNew-Bold"/>
                <a:cs typeface="ApexNew-Bold"/>
              </a:rPr>
              <a:t> </a:t>
            </a:r>
            <a:br>
              <a:rPr lang="es-ES" sz="2000" dirty="0">
                <a:solidFill>
                  <a:srgbClr val="FF0000"/>
                </a:solidFill>
                <a:latin typeface="ApexNew-Bold"/>
                <a:cs typeface="ApexNew-Bold"/>
              </a:rPr>
            </a:br>
            <a:r>
              <a:rPr lang="es-ES" sz="2000" dirty="0">
                <a:solidFill>
                  <a:srgbClr val="FF0000"/>
                </a:solidFill>
                <a:latin typeface="ApexNew-Bold"/>
                <a:cs typeface="ApexNew-Bold"/>
              </a:rPr>
              <a:t>PARTNERS</a:t>
            </a:r>
            <a:endParaRPr lang="es-PE" sz="2000" dirty="0">
              <a:solidFill>
                <a:srgbClr val="FF0000"/>
              </a:solidFill>
            </a:endParaRPr>
          </a:p>
        </p:txBody>
      </p:sp>
      <p:sp>
        <p:nvSpPr>
          <p:cNvPr id="65" name="Botón de acción: Personalizar 16">
            <a:hlinkClick r:id="rId15"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p>
        </p:txBody>
      </p:sp>
      <p:sp>
        <p:nvSpPr>
          <p:cNvPr id="66" name="Botón de acción: Personalizar 17">
            <a:hlinkClick r:id="rId16"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p>
        </p:txBody>
      </p:sp>
      <p:sp>
        <p:nvSpPr>
          <p:cNvPr id="67" name="Botón de acción: Personalizar 18">
            <a:hlinkClick r:id="rId17"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p>
        </p:txBody>
      </p:sp>
      <p:sp>
        <p:nvSpPr>
          <p:cNvPr id="68" name="Botón de acción: Personalizar 18">
            <a:hlinkClick r:id="rId17"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p>
        </p:txBody>
      </p:sp>
      <p:sp>
        <p:nvSpPr>
          <p:cNvPr id="77" name="Botón de acción: Personalizar 18">
            <a:hlinkClick r:id="rId17"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Tree>
    <p:extLst>
      <p:ext uri="{BB962C8B-B14F-4D97-AF65-F5344CB8AC3E}">
        <p14:creationId xmlns:p14="http://schemas.microsoft.com/office/powerpoint/2010/main" val="1875362744"/>
      </p:ext>
    </p:extLst>
  </p:cSld>
  <p:clrMapOvr>
    <a:masterClrMapping/>
  </p:clrMapOvr>
  <p:transition spd="slow" advClick="0">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27"/>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54" name="object 14"/>
          <p:cNvSpPr txBox="1">
            <a:spLocks noGrp="1"/>
          </p:cNvSpPr>
          <p:nvPr>
            <p:ph type="title"/>
          </p:nvPr>
        </p:nvSpPr>
        <p:spPr>
          <a:xfrm>
            <a:off x="6957244" y="2345819"/>
            <a:ext cx="6400255" cy="628377"/>
          </a:xfrm>
          <a:prstGeom prst="rect">
            <a:avLst/>
          </a:prstGeom>
        </p:spPr>
        <p:txBody>
          <a:bodyPr vert="horz" wrap="square" lIns="0" tIns="12700" rIns="0" bIns="0" rtlCol="0">
            <a:spAutoFit/>
          </a:bodyPr>
          <a:lstStyle/>
          <a:p>
            <a:pPr marL="12700">
              <a:lnSpc>
                <a:spcPct val="100000"/>
              </a:lnSpc>
              <a:spcBef>
                <a:spcPts val="100"/>
              </a:spcBef>
            </a:pPr>
            <a:r>
              <a:rPr sz="4000" spc="150" dirty="0" smtClean="0">
                <a:solidFill>
                  <a:schemeClr val="tx2"/>
                </a:solidFill>
                <a:latin typeface="Apex New Heavy Italic" panose="02010600040501010103" charset="0"/>
                <a:ea typeface="Apex New Heavy Italic" panose="02010600040501010103" charset="0"/>
              </a:rPr>
              <a:t>OPERACIONES</a:t>
            </a:r>
            <a:endParaRPr sz="4000" spc="150" dirty="0">
              <a:solidFill>
                <a:schemeClr val="tx2"/>
              </a:solidFill>
              <a:latin typeface="Apex New Heavy Italic" panose="02010600040501010103" charset="0"/>
              <a:ea typeface="Apex New Heavy Italic" panose="02010600040501010103" charset="0"/>
            </a:endParaRPr>
          </a:p>
        </p:txBody>
      </p:sp>
      <p:sp>
        <p:nvSpPr>
          <p:cNvPr id="57" name="object 2"/>
          <p:cNvSpPr/>
          <p:nvPr/>
        </p:nvSpPr>
        <p:spPr>
          <a:xfrm>
            <a:off x="0" y="3060802"/>
            <a:ext cx="13003530" cy="5865009"/>
          </a:xfrm>
          <a:custGeom>
            <a:avLst/>
            <a:gdLst/>
            <a:ahLst/>
            <a:cxnLst/>
            <a:rect l="l" t="t" r="r" b="b"/>
            <a:pathLst>
              <a:path w="13003530" h="5600700">
                <a:moveTo>
                  <a:pt x="0" y="5600420"/>
                </a:moveTo>
                <a:lnTo>
                  <a:pt x="13003136" y="5600420"/>
                </a:lnTo>
                <a:lnTo>
                  <a:pt x="13003136" y="0"/>
                </a:lnTo>
                <a:lnTo>
                  <a:pt x="0" y="0"/>
                </a:lnTo>
                <a:lnTo>
                  <a:pt x="0" y="5600420"/>
                </a:lnTo>
                <a:close/>
              </a:path>
            </a:pathLst>
          </a:custGeom>
          <a:solidFill>
            <a:srgbClr val="CEE3ED"/>
          </a:solidFill>
        </p:spPr>
        <p:txBody>
          <a:bodyPr wrap="square" lIns="0" tIns="0" rIns="0" bIns="0" rtlCol="0"/>
          <a:lstStyle/>
          <a:p>
            <a:endParaRPr/>
          </a:p>
        </p:txBody>
      </p:sp>
      <p:sp>
        <p:nvSpPr>
          <p:cNvPr id="62" name="object 3"/>
          <p:cNvSpPr/>
          <p:nvPr/>
        </p:nvSpPr>
        <p:spPr>
          <a:xfrm>
            <a:off x="0" y="8729464"/>
            <a:ext cx="13003530" cy="464184"/>
          </a:xfrm>
          <a:custGeom>
            <a:avLst/>
            <a:gdLst/>
            <a:ahLst/>
            <a:cxnLst/>
            <a:rect l="l" t="t" r="r" b="b"/>
            <a:pathLst>
              <a:path w="13003530" h="464184">
                <a:moveTo>
                  <a:pt x="0" y="463791"/>
                </a:moveTo>
                <a:lnTo>
                  <a:pt x="13003136" y="463791"/>
                </a:lnTo>
                <a:lnTo>
                  <a:pt x="13003136" y="0"/>
                </a:lnTo>
                <a:lnTo>
                  <a:pt x="0" y="0"/>
                </a:lnTo>
                <a:lnTo>
                  <a:pt x="0" y="463791"/>
                </a:lnTo>
                <a:close/>
              </a:path>
            </a:pathLst>
          </a:custGeom>
          <a:solidFill>
            <a:srgbClr val="8ED1E9"/>
          </a:solidFill>
        </p:spPr>
        <p:txBody>
          <a:bodyPr wrap="square" lIns="0" tIns="0" rIns="0" bIns="0" rtlCol="0"/>
          <a:lstStyle/>
          <a:p>
            <a:endParaRPr/>
          </a:p>
        </p:txBody>
      </p:sp>
      <p:sp>
        <p:nvSpPr>
          <p:cNvPr id="63" name="object 4"/>
          <p:cNvSpPr/>
          <p:nvPr/>
        </p:nvSpPr>
        <p:spPr>
          <a:xfrm>
            <a:off x="6327028" y="8294564"/>
            <a:ext cx="1359535" cy="706755"/>
          </a:xfrm>
          <a:custGeom>
            <a:avLst/>
            <a:gdLst/>
            <a:ahLst/>
            <a:cxnLst/>
            <a:rect l="l" t="t" r="r" b="b"/>
            <a:pathLst>
              <a:path w="1359534" h="706754">
                <a:moveTo>
                  <a:pt x="1156740" y="495026"/>
                </a:moveTo>
                <a:lnTo>
                  <a:pt x="166410" y="495026"/>
                </a:lnTo>
                <a:lnTo>
                  <a:pt x="202458" y="501077"/>
                </a:lnTo>
                <a:lnTo>
                  <a:pt x="243349" y="505853"/>
                </a:lnTo>
                <a:lnTo>
                  <a:pt x="289389" y="509170"/>
                </a:lnTo>
                <a:lnTo>
                  <a:pt x="340882" y="510850"/>
                </a:lnTo>
                <a:lnTo>
                  <a:pt x="340882" y="594238"/>
                </a:lnTo>
                <a:lnTo>
                  <a:pt x="338622" y="595800"/>
                </a:lnTo>
                <a:lnTo>
                  <a:pt x="337161" y="598378"/>
                </a:lnTo>
                <a:lnTo>
                  <a:pt x="337237" y="602112"/>
                </a:lnTo>
                <a:lnTo>
                  <a:pt x="321528" y="607901"/>
                </a:lnTo>
                <a:lnTo>
                  <a:pt x="308946" y="618464"/>
                </a:lnTo>
                <a:lnTo>
                  <a:pt x="300592" y="632713"/>
                </a:lnTo>
                <a:lnTo>
                  <a:pt x="297562" y="649559"/>
                </a:lnTo>
                <a:lnTo>
                  <a:pt x="300592" y="666399"/>
                </a:lnTo>
                <a:lnTo>
                  <a:pt x="308946" y="680643"/>
                </a:lnTo>
                <a:lnTo>
                  <a:pt x="321528" y="691200"/>
                </a:lnTo>
                <a:lnTo>
                  <a:pt x="337237" y="696981"/>
                </a:lnTo>
                <a:lnTo>
                  <a:pt x="337161" y="702557"/>
                </a:lnTo>
                <a:lnTo>
                  <a:pt x="341035" y="706417"/>
                </a:lnTo>
                <a:lnTo>
                  <a:pt x="345797" y="706417"/>
                </a:lnTo>
                <a:lnTo>
                  <a:pt x="367591" y="702072"/>
                </a:lnTo>
                <a:lnTo>
                  <a:pt x="385491" y="690209"/>
                </a:lnTo>
                <a:lnTo>
                  <a:pt x="397743" y="672588"/>
                </a:lnTo>
                <a:lnTo>
                  <a:pt x="402591" y="650969"/>
                </a:lnTo>
                <a:lnTo>
                  <a:pt x="754600" y="650969"/>
                </a:lnTo>
                <a:lnTo>
                  <a:pt x="758851" y="645616"/>
                </a:lnTo>
                <a:lnTo>
                  <a:pt x="765296" y="630584"/>
                </a:lnTo>
                <a:lnTo>
                  <a:pt x="767798" y="618533"/>
                </a:lnTo>
                <a:lnTo>
                  <a:pt x="393409" y="618533"/>
                </a:lnTo>
                <a:lnTo>
                  <a:pt x="386597" y="610013"/>
                </a:lnTo>
                <a:lnTo>
                  <a:pt x="378296" y="602947"/>
                </a:lnTo>
                <a:lnTo>
                  <a:pt x="368738" y="597563"/>
                </a:lnTo>
                <a:lnTo>
                  <a:pt x="358154" y="594086"/>
                </a:lnTo>
                <a:lnTo>
                  <a:pt x="358154" y="510990"/>
                </a:lnTo>
                <a:lnTo>
                  <a:pt x="1090931" y="510977"/>
                </a:lnTo>
                <a:lnTo>
                  <a:pt x="1091573" y="510850"/>
                </a:lnTo>
                <a:lnTo>
                  <a:pt x="1114975" y="505635"/>
                </a:lnTo>
                <a:lnTo>
                  <a:pt x="1156740" y="495026"/>
                </a:lnTo>
                <a:close/>
              </a:path>
              <a:path w="1359534" h="706754">
                <a:moveTo>
                  <a:pt x="859004" y="511028"/>
                </a:moveTo>
                <a:lnTo>
                  <a:pt x="841732" y="511028"/>
                </a:lnTo>
                <a:lnTo>
                  <a:pt x="841732" y="594238"/>
                </a:lnTo>
                <a:lnTo>
                  <a:pt x="839510" y="595800"/>
                </a:lnTo>
                <a:lnTo>
                  <a:pt x="838024" y="598378"/>
                </a:lnTo>
                <a:lnTo>
                  <a:pt x="838100" y="602112"/>
                </a:lnTo>
                <a:lnTo>
                  <a:pt x="822391" y="607901"/>
                </a:lnTo>
                <a:lnTo>
                  <a:pt x="809809" y="618464"/>
                </a:lnTo>
                <a:lnTo>
                  <a:pt x="801454" y="632713"/>
                </a:lnTo>
                <a:lnTo>
                  <a:pt x="798425" y="649559"/>
                </a:lnTo>
                <a:lnTo>
                  <a:pt x="801454" y="666399"/>
                </a:lnTo>
                <a:lnTo>
                  <a:pt x="809809" y="680643"/>
                </a:lnTo>
                <a:lnTo>
                  <a:pt x="822391" y="691200"/>
                </a:lnTo>
                <a:lnTo>
                  <a:pt x="838100" y="696981"/>
                </a:lnTo>
                <a:lnTo>
                  <a:pt x="838024" y="702557"/>
                </a:lnTo>
                <a:lnTo>
                  <a:pt x="841884" y="706417"/>
                </a:lnTo>
                <a:lnTo>
                  <a:pt x="846672" y="706417"/>
                </a:lnTo>
                <a:lnTo>
                  <a:pt x="868780" y="701943"/>
                </a:lnTo>
                <a:lnTo>
                  <a:pt x="886855" y="689747"/>
                </a:lnTo>
                <a:lnTo>
                  <a:pt x="899054" y="671672"/>
                </a:lnTo>
                <a:lnTo>
                  <a:pt x="903530" y="649559"/>
                </a:lnTo>
                <a:lnTo>
                  <a:pt x="900152" y="630248"/>
                </a:lnTo>
                <a:lnTo>
                  <a:pt x="890811" y="613774"/>
                </a:lnTo>
                <a:lnTo>
                  <a:pt x="876698" y="601325"/>
                </a:lnTo>
                <a:lnTo>
                  <a:pt x="859004" y="594086"/>
                </a:lnTo>
                <a:lnTo>
                  <a:pt x="859004" y="511028"/>
                </a:lnTo>
                <a:close/>
              </a:path>
              <a:path w="1359534" h="706754">
                <a:moveTo>
                  <a:pt x="754600" y="650969"/>
                </a:moveTo>
                <a:lnTo>
                  <a:pt x="402591" y="650969"/>
                </a:lnTo>
                <a:lnTo>
                  <a:pt x="406389" y="655097"/>
                </a:lnTo>
                <a:lnTo>
                  <a:pt x="454259" y="673862"/>
                </a:lnTo>
                <a:lnTo>
                  <a:pt x="477052" y="675594"/>
                </a:lnTo>
                <a:lnTo>
                  <a:pt x="491629" y="674901"/>
                </a:lnTo>
                <a:lnTo>
                  <a:pt x="507251" y="672664"/>
                </a:lnTo>
                <a:lnTo>
                  <a:pt x="523813" y="668651"/>
                </a:lnTo>
                <a:lnTo>
                  <a:pt x="541212" y="662628"/>
                </a:lnTo>
                <a:lnTo>
                  <a:pt x="741955" y="662619"/>
                </a:lnTo>
                <a:lnTo>
                  <a:pt x="749860" y="656938"/>
                </a:lnTo>
                <a:lnTo>
                  <a:pt x="754600" y="650969"/>
                </a:lnTo>
                <a:close/>
              </a:path>
              <a:path w="1359534" h="706754">
                <a:moveTo>
                  <a:pt x="741933" y="662628"/>
                </a:moveTo>
                <a:lnTo>
                  <a:pt x="541212" y="662628"/>
                </a:lnTo>
                <a:lnTo>
                  <a:pt x="541872" y="665333"/>
                </a:lnTo>
                <a:lnTo>
                  <a:pt x="544196" y="667390"/>
                </a:lnTo>
                <a:lnTo>
                  <a:pt x="725921" y="666743"/>
                </a:lnTo>
                <a:lnTo>
                  <a:pt x="729097" y="666641"/>
                </a:lnTo>
                <a:lnTo>
                  <a:pt x="734738" y="665560"/>
                </a:lnTo>
                <a:lnTo>
                  <a:pt x="741933" y="662628"/>
                </a:lnTo>
                <a:close/>
              </a:path>
              <a:path w="1359534" h="706754">
                <a:moveTo>
                  <a:pt x="162088" y="223157"/>
                </a:moveTo>
                <a:lnTo>
                  <a:pt x="36158" y="223157"/>
                </a:lnTo>
                <a:lnTo>
                  <a:pt x="48338" y="296855"/>
                </a:lnTo>
                <a:lnTo>
                  <a:pt x="39094" y="303396"/>
                </a:lnTo>
                <a:lnTo>
                  <a:pt x="7238" y="340312"/>
                </a:lnTo>
                <a:lnTo>
                  <a:pt x="0" y="367301"/>
                </a:lnTo>
                <a:lnTo>
                  <a:pt x="205" y="374554"/>
                </a:lnTo>
                <a:lnTo>
                  <a:pt x="0" y="381814"/>
                </a:lnTo>
                <a:lnTo>
                  <a:pt x="18505" y="426154"/>
                </a:lnTo>
                <a:lnTo>
                  <a:pt x="49011" y="452709"/>
                </a:lnTo>
                <a:lnTo>
                  <a:pt x="22798" y="592105"/>
                </a:lnTo>
                <a:lnTo>
                  <a:pt x="24924" y="607901"/>
                </a:lnTo>
                <a:lnTo>
                  <a:pt x="34425" y="618233"/>
                </a:lnTo>
                <a:lnTo>
                  <a:pt x="47519" y="620956"/>
                </a:lnTo>
                <a:lnTo>
                  <a:pt x="60377" y="613872"/>
                </a:lnTo>
                <a:lnTo>
                  <a:pt x="166410" y="495026"/>
                </a:lnTo>
                <a:lnTo>
                  <a:pt x="1156740" y="495026"/>
                </a:lnTo>
                <a:lnTo>
                  <a:pt x="1208391" y="479532"/>
                </a:lnTo>
                <a:lnTo>
                  <a:pt x="1262492" y="459358"/>
                </a:lnTo>
                <a:lnTo>
                  <a:pt x="1310951" y="434903"/>
                </a:lnTo>
                <a:lnTo>
                  <a:pt x="1345840" y="406518"/>
                </a:lnTo>
                <a:lnTo>
                  <a:pt x="1359232" y="374554"/>
                </a:lnTo>
                <a:lnTo>
                  <a:pt x="1345840" y="342594"/>
                </a:lnTo>
                <a:lnTo>
                  <a:pt x="1310951" y="314213"/>
                </a:lnTo>
                <a:lnTo>
                  <a:pt x="1262492" y="289761"/>
                </a:lnTo>
                <a:lnTo>
                  <a:pt x="1208391" y="269589"/>
                </a:lnTo>
                <a:lnTo>
                  <a:pt x="1156576" y="254049"/>
                </a:lnTo>
                <a:lnTo>
                  <a:pt x="1143190" y="250652"/>
                </a:lnTo>
                <a:lnTo>
                  <a:pt x="185421" y="250652"/>
                </a:lnTo>
                <a:lnTo>
                  <a:pt x="162088" y="223157"/>
                </a:lnTo>
                <a:close/>
              </a:path>
              <a:path w="1359534" h="706754">
                <a:moveTo>
                  <a:pt x="774587" y="511028"/>
                </a:moveTo>
                <a:lnTo>
                  <a:pt x="503772" y="511028"/>
                </a:lnTo>
                <a:lnTo>
                  <a:pt x="438863" y="561434"/>
                </a:lnTo>
                <a:lnTo>
                  <a:pt x="420879" y="576380"/>
                </a:lnTo>
                <a:lnTo>
                  <a:pt x="407302" y="590903"/>
                </a:lnTo>
                <a:lnTo>
                  <a:pt x="398142" y="604966"/>
                </a:lnTo>
                <a:lnTo>
                  <a:pt x="393409" y="618533"/>
                </a:lnTo>
                <a:lnTo>
                  <a:pt x="767798" y="618533"/>
                </a:lnTo>
                <a:lnTo>
                  <a:pt x="765532" y="583723"/>
                </a:lnTo>
                <a:lnTo>
                  <a:pt x="765532" y="573588"/>
                </a:lnTo>
                <a:lnTo>
                  <a:pt x="763700" y="561003"/>
                </a:lnTo>
                <a:lnTo>
                  <a:pt x="758561" y="549810"/>
                </a:lnTo>
                <a:lnTo>
                  <a:pt x="750653" y="540537"/>
                </a:lnTo>
                <a:lnTo>
                  <a:pt x="740513" y="533710"/>
                </a:lnTo>
                <a:lnTo>
                  <a:pt x="774587" y="511028"/>
                </a:lnTo>
                <a:close/>
              </a:path>
              <a:path w="1359534" h="706754">
                <a:moveTo>
                  <a:pt x="1090785" y="510990"/>
                </a:moveTo>
                <a:lnTo>
                  <a:pt x="358154" y="510990"/>
                </a:lnTo>
                <a:lnTo>
                  <a:pt x="362396" y="511028"/>
                </a:lnTo>
                <a:lnTo>
                  <a:pt x="1090347" y="511028"/>
                </a:lnTo>
                <a:lnTo>
                  <a:pt x="1090785" y="510990"/>
                </a:lnTo>
                <a:close/>
              </a:path>
              <a:path w="1359534" h="706754">
                <a:moveTo>
                  <a:pt x="1090347" y="238092"/>
                </a:moveTo>
                <a:lnTo>
                  <a:pt x="364593" y="238092"/>
                </a:lnTo>
                <a:lnTo>
                  <a:pt x="312171" y="238963"/>
                </a:lnTo>
                <a:lnTo>
                  <a:pt x="265030" y="241462"/>
                </a:lnTo>
                <a:lnTo>
                  <a:pt x="222877" y="245416"/>
                </a:lnTo>
                <a:lnTo>
                  <a:pt x="185421" y="250652"/>
                </a:lnTo>
                <a:lnTo>
                  <a:pt x="1143190" y="250652"/>
                </a:lnTo>
                <a:lnTo>
                  <a:pt x="1114975" y="243493"/>
                </a:lnTo>
                <a:lnTo>
                  <a:pt x="1091516" y="238270"/>
                </a:lnTo>
                <a:lnTo>
                  <a:pt x="1090931" y="238156"/>
                </a:lnTo>
                <a:lnTo>
                  <a:pt x="1090347" y="238092"/>
                </a:lnTo>
                <a:close/>
              </a:path>
              <a:path w="1359534" h="706754">
                <a:moveTo>
                  <a:pt x="648836" y="0"/>
                </a:moveTo>
                <a:lnTo>
                  <a:pt x="613299" y="18592"/>
                </a:lnTo>
                <a:lnTo>
                  <a:pt x="597262" y="64216"/>
                </a:lnTo>
                <a:lnTo>
                  <a:pt x="601453" y="85194"/>
                </a:lnTo>
                <a:lnTo>
                  <a:pt x="611004" y="108043"/>
                </a:lnTo>
                <a:lnTo>
                  <a:pt x="626086" y="132987"/>
                </a:lnTo>
                <a:lnTo>
                  <a:pt x="719545" y="238092"/>
                </a:lnTo>
                <a:lnTo>
                  <a:pt x="1028676" y="238092"/>
                </a:lnTo>
                <a:lnTo>
                  <a:pt x="1028676" y="233444"/>
                </a:lnTo>
                <a:lnTo>
                  <a:pt x="1031216" y="232695"/>
                </a:lnTo>
                <a:lnTo>
                  <a:pt x="1033146" y="230447"/>
                </a:lnTo>
                <a:lnTo>
                  <a:pt x="1033159" y="227665"/>
                </a:lnTo>
                <a:lnTo>
                  <a:pt x="1032254" y="212841"/>
                </a:lnTo>
                <a:lnTo>
                  <a:pt x="1008241" y="174567"/>
                </a:lnTo>
                <a:lnTo>
                  <a:pt x="901435" y="169944"/>
                </a:lnTo>
                <a:lnTo>
                  <a:pt x="728512" y="27526"/>
                </a:lnTo>
                <a:lnTo>
                  <a:pt x="708112" y="12496"/>
                </a:lnTo>
                <a:lnTo>
                  <a:pt x="680390" y="1134"/>
                </a:lnTo>
                <a:lnTo>
                  <a:pt x="648836" y="0"/>
                </a:lnTo>
                <a:close/>
              </a:path>
              <a:path w="1359534" h="706754">
                <a:moveTo>
                  <a:pt x="37504" y="102250"/>
                </a:moveTo>
                <a:lnTo>
                  <a:pt x="25503" y="106596"/>
                </a:lnTo>
                <a:lnTo>
                  <a:pt x="18856" y="113583"/>
                </a:lnTo>
                <a:lnTo>
                  <a:pt x="14887" y="123381"/>
                </a:lnTo>
                <a:lnTo>
                  <a:pt x="13578" y="136077"/>
                </a:lnTo>
                <a:lnTo>
                  <a:pt x="14911" y="151758"/>
                </a:lnTo>
                <a:lnTo>
                  <a:pt x="26329" y="220922"/>
                </a:lnTo>
                <a:lnTo>
                  <a:pt x="30786" y="224059"/>
                </a:lnTo>
                <a:lnTo>
                  <a:pt x="35714" y="223297"/>
                </a:lnTo>
                <a:lnTo>
                  <a:pt x="35917" y="223195"/>
                </a:lnTo>
                <a:lnTo>
                  <a:pt x="36158" y="223157"/>
                </a:lnTo>
                <a:lnTo>
                  <a:pt x="162088" y="223157"/>
                </a:lnTo>
                <a:lnTo>
                  <a:pt x="65648" y="109517"/>
                </a:lnTo>
                <a:lnTo>
                  <a:pt x="64822" y="108857"/>
                </a:lnTo>
                <a:lnTo>
                  <a:pt x="63895" y="108336"/>
                </a:lnTo>
                <a:lnTo>
                  <a:pt x="59016" y="106039"/>
                </a:lnTo>
                <a:lnTo>
                  <a:pt x="49447" y="103037"/>
                </a:lnTo>
                <a:lnTo>
                  <a:pt x="37504" y="102250"/>
                </a:lnTo>
                <a:close/>
              </a:path>
            </a:pathLst>
          </a:custGeom>
          <a:solidFill>
            <a:srgbClr val="1F487C"/>
          </a:solidFill>
        </p:spPr>
        <p:txBody>
          <a:bodyPr wrap="square" lIns="0" tIns="0" rIns="0" bIns="0" rtlCol="0"/>
          <a:lstStyle/>
          <a:p>
            <a:endParaRPr/>
          </a:p>
        </p:txBody>
      </p:sp>
      <p:sp>
        <p:nvSpPr>
          <p:cNvPr id="64" name="object 5"/>
          <p:cNvSpPr/>
          <p:nvPr/>
        </p:nvSpPr>
        <p:spPr>
          <a:xfrm>
            <a:off x="10069265" y="8032139"/>
            <a:ext cx="411480" cy="244475"/>
          </a:xfrm>
          <a:custGeom>
            <a:avLst/>
            <a:gdLst/>
            <a:ahLst/>
            <a:cxnLst/>
            <a:rect l="l" t="t" r="r" b="b"/>
            <a:pathLst>
              <a:path w="411479" h="244475">
                <a:moveTo>
                  <a:pt x="33330" y="0"/>
                </a:moveTo>
                <a:lnTo>
                  <a:pt x="20947" y="377"/>
                </a:lnTo>
                <a:lnTo>
                  <a:pt x="10503" y="4179"/>
                </a:lnTo>
                <a:lnTo>
                  <a:pt x="0" y="14001"/>
                </a:lnTo>
                <a:lnTo>
                  <a:pt x="214401" y="244278"/>
                </a:lnTo>
                <a:lnTo>
                  <a:pt x="329590" y="244278"/>
                </a:lnTo>
                <a:lnTo>
                  <a:pt x="361157" y="237864"/>
                </a:lnTo>
                <a:lnTo>
                  <a:pt x="387005" y="220402"/>
                </a:lnTo>
                <a:lnTo>
                  <a:pt x="404469" y="194557"/>
                </a:lnTo>
                <a:lnTo>
                  <a:pt x="410883" y="162998"/>
                </a:lnTo>
                <a:lnTo>
                  <a:pt x="410883" y="81730"/>
                </a:lnTo>
                <a:lnTo>
                  <a:pt x="387005" y="24331"/>
                </a:lnTo>
                <a:lnTo>
                  <a:pt x="329590" y="450"/>
                </a:lnTo>
                <a:lnTo>
                  <a:pt x="49657" y="450"/>
                </a:lnTo>
                <a:lnTo>
                  <a:pt x="33330" y="0"/>
                </a:lnTo>
                <a:close/>
              </a:path>
            </a:pathLst>
          </a:custGeom>
          <a:solidFill>
            <a:srgbClr val="1F487C"/>
          </a:solidFill>
        </p:spPr>
        <p:txBody>
          <a:bodyPr wrap="square" lIns="0" tIns="0" rIns="0" bIns="0" rtlCol="0"/>
          <a:lstStyle/>
          <a:p>
            <a:endParaRPr/>
          </a:p>
        </p:txBody>
      </p:sp>
      <p:sp>
        <p:nvSpPr>
          <p:cNvPr id="65" name="object 6"/>
          <p:cNvSpPr/>
          <p:nvPr/>
        </p:nvSpPr>
        <p:spPr>
          <a:xfrm>
            <a:off x="10080538" y="8034287"/>
            <a:ext cx="396875" cy="95885"/>
          </a:xfrm>
          <a:custGeom>
            <a:avLst/>
            <a:gdLst/>
            <a:ahLst/>
            <a:cxnLst/>
            <a:rect l="l" t="t" r="r" b="b"/>
            <a:pathLst>
              <a:path w="396875" h="95884">
                <a:moveTo>
                  <a:pt x="0" y="574"/>
                </a:moveTo>
                <a:lnTo>
                  <a:pt x="396519" y="95379"/>
                </a:lnTo>
                <a:lnTo>
                  <a:pt x="395903" y="38045"/>
                </a:lnTo>
                <a:lnTo>
                  <a:pt x="388492" y="9178"/>
                </a:lnTo>
                <a:lnTo>
                  <a:pt x="371704" y="1729"/>
                </a:lnTo>
                <a:lnTo>
                  <a:pt x="327355" y="1729"/>
                </a:lnTo>
                <a:lnTo>
                  <a:pt x="0" y="574"/>
                </a:lnTo>
                <a:close/>
              </a:path>
              <a:path w="396875" h="95884">
                <a:moveTo>
                  <a:pt x="367805" y="0"/>
                </a:moveTo>
                <a:lnTo>
                  <a:pt x="327355" y="1729"/>
                </a:lnTo>
                <a:lnTo>
                  <a:pt x="371704" y="1729"/>
                </a:lnTo>
                <a:lnTo>
                  <a:pt x="367805" y="0"/>
                </a:lnTo>
                <a:close/>
              </a:path>
            </a:pathLst>
          </a:custGeom>
          <a:solidFill>
            <a:srgbClr val="1F487C"/>
          </a:solidFill>
        </p:spPr>
        <p:txBody>
          <a:bodyPr wrap="square" lIns="0" tIns="0" rIns="0" bIns="0" rtlCol="0"/>
          <a:lstStyle/>
          <a:p>
            <a:endParaRPr/>
          </a:p>
        </p:txBody>
      </p:sp>
      <p:sp>
        <p:nvSpPr>
          <p:cNvPr id="66" name="object 7"/>
          <p:cNvSpPr/>
          <p:nvPr/>
        </p:nvSpPr>
        <p:spPr>
          <a:xfrm>
            <a:off x="9709521" y="7549546"/>
            <a:ext cx="1120140" cy="796925"/>
          </a:xfrm>
          <a:custGeom>
            <a:avLst/>
            <a:gdLst/>
            <a:ahLst/>
            <a:cxnLst/>
            <a:rect l="l" t="t" r="r" b="b"/>
            <a:pathLst>
              <a:path w="1120140" h="796925">
                <a:moveTo>
                  <a:pt x="91958" y="0"/>
                </a:moveTo>
                <a:lnTo>
                  <a:pt x="27346" y="27576"/>
                </a:lnTo>
                <a:lnTo>
                  <a:pt x="16472" y="37340"/>
                </a:lnTo>
                <a:lnTo>
                  <a:pt x="0" y="69659"/>
                </a:lnTo>
                <a:lnTo>
                  <a:pt x="2153" y="129069"/>
                </a:lnTo>
                <a:lnTo>
                  <a:pt x="47158" y="220108"/>
                </a:lnTo>
                <a:lnTo>
                  <a:pt x="425351" y="645291"/>
                </a:lnTo>
                <a:lnTo>
                  <a:pt x="493728" y="796548"/>
                </a:lnTo>
                <a:lnTo>
                  <a:pt x="1119711" y="796548"/>
                </a:lnTo>
                <a:lnTo>
                  <a:pt x="211394" y="48531"/>
                </a:lnTo>
                <a:lnTo>
                  <a:pt x="194588" y="34973"/>
                </a:lnTo>
                <a:lnTo>
                  <a:pt x="151241" y="10631"/>
                </a:lnTo>
                <a:lnTo>
                  <a:pt x="91958" y="0"/>
                </a:lnTo>
                <a:close/>
              </a:path>
            </a:pathLst>
          </a:custGeom>
          <a:solidFill>
            <a:srgbClr val="1F487C"/>
          </a:solidFill>
        </p:spPr>
        <p:txBody>
          <a:bodyPr wrap="square" lIns="0" tIns="0" rIns="0" bIns="0" rtlCol="0"/>
          <a:lstStyle/>
          <a:p>
            <a:endParaRPr/>
          </a:p>
        </p:txBody>
      </p:sp>
      <p:sp>
        <p:nvSpPr>
          <p:cNvPr id="67" name="object 8"/>
          <p:cNvSpPr/>
          <p:nvPr/>
        </p:nvSpPr>
        <p:spPr>
          <a:xfrm>
            <a:off x="9588227" y="8681337"/>
            <a:ext cx="411480" cy="244475"/>
          </a:xfrm>
          <a:custGeom>
            <a:avLst/>
            <a:gdLst/>
            <a:ahLst/>
            <a:cxnLst/>
            <a:rect l="l" t="t" r="r" b="b"/>
            <a:pathLst>
              <a:path w="411479" h="244475">
                <a:moveTo>
                  <a:pt x="329615" y="0"/>
                </a:moveTo>
                <a:lnTo>
                  <a:pt x="214388" y="0"/>
                </a:lnTo>
                <a:lnTo>
                  <a:pt x="0" y="230263"/>
                </a:lnTo>
                <a:lnTo>
                  <a:pt x="10505" y="240087"/>
                </a:lnTo>
                <a:lnTo>
                  <a:pt x="20953" y="243893"/>
                </a:lnTo>
                <a:lnTo>
                  <a:pt x="33341" y="244276"/>
                </a:lnTo>
                <a:lnTo>
                  <a:pt x="49669" y="243827"/>
                </a:lnTo>
                <a:lnTo>
                  <a:pt x="329615" y="243827"/>
                </a:lnTo>
                <a:lnTo>
                  <a:pt x="361175" y="237413"/>
                </a:lnTo>
                <a:lnTo>
                  <a:pt x="387019" y="219951"/>
                </a:lnTo>
                <a:lnTo>
                  <a:pt x="404482" y="194106"/>
                </a:lnTo>
                <a:lnTo>
                  <a:pt x="410895" y="162547"/>
                </a:lnTo>
                <a:lnTo>
                  <a:pt x="410895" y="81292"/>
                </a:lnTo>
                <a:lnTo>
                  <a:pt x="404482" y="49731"/>
                </a:lnTo>
                <a:lnTo>
                  <a:pt x="387019" y="23882"/>
                </a:lnTo>
                <a:lnTo>
                  <a:pt x="361175" y="6415"/>
                </a:lnTo>
                <a:lnTo>
                  <a:pt x="329615" y="0"/>
                </a:lnTo>
                <a:close/>
              </a:path>
            </a:pathLst>
          </a:custGeom>
          <a:solidFill>
            <a:srgbClr val="1F487C"/>
          </a:solidFill>
        </p:spPr>
        <p:txBody>
          <a:bodyPr wrap="square" lIns="0" tIns="0" rIns="0" bIns="0" rtlCol="0"/>
          <a:lstStyle/>
          <a:p>
            <a:endParaRPr/>
          </a:p>
        </p:txBody>
      </p:sp>
      <p:sp>
        <p:nvSpPr>
          <p:cNvPr id="68" name="object 9"/>
          <p:cNvSpPr/>
          <p:nvPr/>
        </p:nvSpPr>
        <p:spPr>
          <a:xfrm>
            <a:off x="9599513" y="8791957"/>
            <a:ext cx="397510" cy="131445"/>
          </a:xfrm>
          <a:custGeom>
            <a:avLst/>
            <a:gdLst/>
            <a:ahLst/>
            <a:cxnLst/>
            <a:rect l="l" t="t" r="r" b="b"/>
            <a:pathLst>
              <a:path w="397509" h="131445">
                <a:moveTo>
                  <a:pt x="397332" y="0"/>
                </a:moveTo>
                <a:lnTo>
                  <a:pt x="0" y="130949"/>
                </a:lnTo>
                <a:lnTo>
                  <a:pt x="369661" y="129768"/>
                </a:lnTo>
                <a:lnTo>
                  <a:pt x="388583" y="117814"/>
                </a:lnTo>
                <a:lnTo>
                  <a:pt x="396238" y="78222"/>
                </a:lnTo>
                <a:lnTo>
                  <a:pt x="397332" y="0"/>
                </a:lnTo>
                <a:close/>
              </a:path>
              <a:path w="397509" h="131445">
                <a:moveTo>
                  <a:pt x="369661" y="129768"/>
                </a:moveTo>
                <a:lnTo>
                  <a:pt x="327342" y="129768"/>
                </a:lnTo>
                <a:lnTo>
                  <a:pt x="367805" y="130941"/>
                </a:lnTo>
                <a:lnTo>
                  <a:pt x="369661" y="129768"/>
                </a:lnTo>
                <a:close/>
              </a:path>
            </a:pathLst>
          </a:custGeom>
          <a:solidFill>
            <a:srgbClr val="1F487C"/>
          </a:solidFill>
        </p:spPr>
        <p:txBody>
          <a:bodyPr wrap="square" lIns="0" tIns="0" rIns="0" bIns="0" rtlCol="0"/>
          <a:lstStyle/>
          <a:p>
            <a:endParaRPr/>
          </a:p>
        </p:txBody>
      </p:sp>
      <p:sp>
        <p:nvSpPr>
          <p:cNvPr id="69" name="object 10"/>
          <p:cNvSpPr/>
          <p:nvPr/>
        </p:nvSpPr>
        <p:spPr>
          <a:xfrm>
            <a:off x="8598717" y="8164658"/>
            <a:ext cx="2470785" cy="467995"/>
          </a:xfrm>
          <a:custGeom>
            <a:avLst/>
            <a:gdLst/>
            <a:ahLst/>
            <a:cxnLst/>
            <a:rect l="l" t="t" r="r" b="b"/>
            <a:pathLst>
              <a:path w="2470784" h="467995">
                <a:moveTo>
                  <a:pt x="1993541" y="0"/>
                </a:moveTo>
                <a:lnTo>
                  <a:pt x="666911" y="0"/>
                </a:lnTo>
                <a:lnTo>
                  <a:pt x="264325" y="3653"/>
                </a:lnTo>
                <a:lnTo>
                  <a:pt x="62353" y="29230"/>
                </a:lnTo>
                <a:lnTo>
                  <a:pt x="0" y="98653"/>
                </a:lnTo>
                <a:lnTo>
                  <a:pt x="16265" y="233845"/>
                </a:lnTo>
                <a:lnTo>
                  <a:pt x="19823" y="270383"/>
                </a:lnTo>
                <a:lnTo>
                  <a:pt x="79975" y="350767"/>
                </a:lnTo>
                <a:lnTo>
                  <a:pt x="270933" y="431151"/>
                </a:lnTo>
                <a:lnTo>
                  <a:pt x="666911" y="467690"/>
                </a:lnTo>
                <a:lnTo>
                  <a:pt x="1993541" y="467690"/>
                </a:lnTo>
                <a:lnTo>
                  <a:pt x="2068094" y="450116"/>
                </a:lnTo>
                <a:lnTo>
                  <a:pt x="2232110" y="401340"/>
                </a:lnTo>
                <a:lnTo>
                  <a:pt x="2396127" y="327278"/>
                </a:lnTo>
                <a:lnTo>
                  <a:pt x="2470680" y="233845"/>
                </a:lnTo>
                <a:lnTo>
                  <a:pt x="2463224" y="154338"/>
                </a:lnTo>
                <a:lnTo>
                  <a:pt x="2411037" y="103478"/>
                </a:lnTo>
                <a:lnTo>
                  <a:pt x="2269387" y="59339"/>
                </a:lnTo>
                <a:lnTo>
                  <a:pt x="1993541" y="0"/>
                </a:lnTo>
                <a:close/>
              </a:path>
            </a:pathLst>
          </a:custGeom>
          <a:solidFill>
            <a:srgbClr val="1F487C"/>
          </a:solidFill>
        </p:spPr>
        <p:txBody>
          <a:bodyPr wrap="square" lIns="0" tIns="0" rIns="0" bIns="0" rtlCol="0"/>
          <a:lstStyle/>
          <a:p>
            <a:endParaRPr/>
          </a:p>
        </p:txBody>
      </p:sp>
      <p:sp>
        <p:nvSpPr>
          <p:cNvPr id="70" name="object 11"/>
          <p:cNvSpPr/>
          <p:nvPr/>
        </p:nvSpPr>
        <p:spPr>
          <a:xfrm>
            <a:off x="9333671" y="8376622"/>
            <a:ext cx="1061720" cy="556895"/>
          </a:xfrm>
          <a:custGeom>
            <a:avLst/>
            <a:gdLst/>
            <a:ahLst/>
            <a:cxnLst/>
            <a:rect l="l" t="t" r="r" b="b"/>
            <a:pathLst>
              <a:path w="1061720" h="556895">
                <a:moveTo>
                  <a:pt x="1061666" y="0"/>
                </a:moveTo>
                <a:lnTo>
                  <a:pt x="435670" y="0"/>
                </a:lnTo>
                <a:lnTo>
                  <a:pt x="367293" y="151256"/>
                </a:lnTo>
                <a:lnTo>
                  <a:pt x="77301" y="376364"/>
                </a:lnTo>
                <a:lnTo>
                  <a:pt x="10789" y="444164"/>
                </a:lnTo>
                <a:lnTo>
                  <a:pt x="0" y="491453"/>
                </a:lnTo>
                <a:lnTo>
                  <a:pt x="15276" y="519151"/>
                </a:lnTo>
                <a:lnTo>
                  <a:pt x="26958" y="528180"/>
                </a:lnTo>
                <a:lnTo>
                  <a:pt x="51445" y="541315"/>
                </a:lnTo>
                <a:lnTo>
                  <a:pt x="91207" y="552535"/>
                </a:lnTo>
                <a:lnTo>
                  <a:pt x="143795" y="556525"/>
                </a:lnTo>
                <a:lnTo>
                  <a:pt x="206761" y="547973"/>
                </a:lnTo>
                <a:lnTo>
                  <a:pt x="277656" y="521563"/>
                </a:lnTo>
                <a:lnTo>
                  <a:pt x="1061666" y="0"/>
                </a:lnTo>
                <a:close/>
              </a:path>
            </a:pathLst>
          </a:custGeom>
          <a:solidFill>
            <a:srgbClr val="1F487C"/>
          </a:solidFill>
        </p:spPr>
        <p:txBody>
          <a:bodyPr wrap="square" lIns="0" tIns="0" rIns="0" bIns="0" rtlCol="0"/>
          <a:lstStyle/>
          <a:p>
            <a:endParaRPr/>
          </a:p>
        </p:txBody>
      </p:sp>
      <p:sp>
        <p:nvSpPr>
          <p:cNvPr id="71" name="object 12"/>
          <p:cNvSpPr/>
          <p:nvPr/>
        </p:nvSpPr>
        <p:spPr>
          <a:xfrm>
            <a:off x="8640386" y="7916928"/>
            <a:ext cx="296545" cy="932815"/>
          </a:xfrm>
          <a:custGeom>
            <a:avLst/>
            <a:gdLst/>
            <a:ahLst/>
            <a:cxnLst/>
            <a:rect l="l" t="t" r="r" b="b"/>
            <a:pathLst>
              <a:path w="296545" h="932815">
                <a:moveTo>
                  <a:pt x="45082" y="0"/>
                </a:moveTo>
                <a:lnTo>
                  <a:pt x="21143" y="5399"/>
                </a:lnTo>
                <a:lnTo>
                  <a:pt x="3813" y="26411"/>
                </a:lnTo>
                <a:lnTo>
                  <a:pt x="0" y="56542"/>
                </a:lnTo>
                <a:lnTo>
                  <a:pt x="58546" y="411241"/>
                </a:lnTo>
                <a:lnTo>
                  <a:pt x="58546" y="568314"/>
                </a:lnTo>
                <a:lnTo>
                  <a:pt x="0" y="879515"/>
                </a:lnTo>
                <a:lnTo>
                  <a:pt x="3849" y="908402"/>
                </a:lnTo>
                <a:lnTo>
                  <a:pt x="21239" y="927340"/>
                </a:lnTo>
                <a:lnTo>
                  <a:pt x="45189" y="932329"/>
                </a:lnTo>
                <a:lnTo>
                  <a:pt x="68719" y="919368"/>
                </a:lnTo>
                <a:lnTo>
                  <a:pt x="293331" y="667641"/>
                </a:lnTo>
                <a:lnTo>
                  <a:pt x="296151" y="274817"/>
                </a:lnTo>
                <a:lnTo>
                  <a:pt x="68719" y="16702"/>
                </a:lnTo>
                <a:lnTo>
                  <a:pt x="45082" y="0"/>
                </a:lnTo>
                <a:close/>
              </a:path>
            </a:pathLst>
          </a:custGeom>
          <a:solidFill>
            <a:srgbClr val="1F487C"/>
          </a:solidFill>
        </p:spPr>
        <p:txBody>
          <a:bodyPr wrap="square" lIns="0" tIns="0" rIns="0" bIns="0" rtlCol="0"/>
          <a:lstStyle/>
          <a:p>
            <a:endParaRPr/>
          </a:p>
        </p:txBody>
      </p:sp>
      <p:sp>
        <p:nvSpPr>
          <p:cNvPr id="72" name="object 13"/>
          <p:cNvSpPr/>
          <p:nvPr/>
        </p:nvSpPr>
        <p:spPr>
          <a:xfrm>
            <a:off x="8633141" y="7899048"/>
            <a:ext cx="302895" cy="295275"/>
          </a:xfrm>
          <a:custGeom>
            <a:avLst/>
            <a:gdLst/>
            <a:ahLst/>
            <a:cxnLst/>
            <a:rect l="l" t="t" r="r" b="b"/>
            <a:pathLst>
              <a:path w="302895" h="295275">
                <a:moveTo>
                  <a:pt x="4125" y="0"/>
                </a:moveTo>
                <a:lnTo>
                  <a:pt x="0" y="27250"/>
                </a:lnTo>
                <a:lnTo>
                  <a:pt x="8384" y="89314"/>
                </a:lnTo>
                <a:lnTo>
                  <a:pt x="27866" y="207208"/>
                </a:lnTo>
                <a:lnTo>
                  <a:pt x="302834" y="294965"/>
                </a:lnTo>
                <a:lnTo>
                  <a:pt x="74818" y="26309"/>
                </a:lnTo>
                <a:lnTo>
                  <a:pt x="26988" y="1655"/>
                </a:lnTo>
                <a:lnTo>
                  <a:pt x="4125" y="0"/>
                </a:lnTo>
                <a:close/>
              </a:path>
            </a:pathLst>
          </a:custGeom>
          <a:solidFill>
            <a:srgbClr val="1F487C"/>
          </a:solidFill>
        </p:spPr>
        <p:txBody>
          <a:bodyPr wrap="square" lIns="0" tIns="0" rIns="0" bIns="0" rtlCol="0"/>
          <a:lstStyle/>
          <a:p>
            <a:endParaRPr/>
          </a:p>
        </p:txBody>
      </p:sp>
      <p:sp>
        <p:nvSpPr>
          <p:cNvPr id="73" name="object 14"/>
          <p:cNvSpPr/>
          <p:nvPr/>
        </p:nvSpPr>
        <p:spPr>
          <a:xfrm>
            <a:off x="10154332" y="8542898"/>
            <a:ext cx="0" cy="294640"/>
          </a:xfrm>
          <a:custGeom>
            <a:avLst/>
            <a:gdLst/>
            <a:ahLst/>
            <a:cxnLst/>
            <a:rect l="l" t="t" r="r" b="b"/>
            <a:pathLst>
              <a:path h="294640">
                <a:moveTo>
                  <a:pt x="0" y="0"/>
                </a:moveTo>
                <a:lnTo>
                  <a:pt x="0" y="294195"/>
                </a:lnTo>
              </a:path>
            </a:pathLst>
          </a:custGeom>
          <a:ln w="37693">
            <a:solidFill>
              <a:srgbClr val="1F487C"/>
            </a:solidFill>
          </a:ln>
        </p:spPr>
        <p:txBody>
          <a:bodyPr wrap="square" lIns="0" tIns="0" rIns="0" bIns="0" rtlCol="0"/>
          <a:lstStyle/>
          <a:p>
            <a:endParaRPr/>
          </a:p>
        </p:txBody>
      </p:sp>
      <p:sp>
        <p:nvSpPr>
          <p:cNvPr id="74" name="object 15"/>
          <p:cNvSpPr/>
          <p:nvPr/>
        </p:nvSpPr>
        <p:spPr>
          <a:xfrm>
            <a:off x="10059299" y="8813334"/>
            <a:ext cx="176479" cy="176469"/>
          </a:xfrm>
          <a:prstGeom prst="rect">
            <a:avLst/>
          </a:prstGeom>
          <a:blipFill>
            <a:blip r:embed="rId2" cstate="print"/>
            <a:stretch>
              <a:fillRect/>
            </a:stretch>
          </a:blipFill>
        </p:spPr>
        <p:txBody>
          <a:bodyPr wrap="square" lIns="0" tIns="0" rIns="0" bIns="0" rtlCol="0"/>
          <a:lstStyle/>
          <a:p>
            <a:endParaRPr/>
          </a:p>
        </p:txBody>
      </p:sp>
      <p:sp>
        <p:nvSpPr>
          <p:cNvPr id="75" name="object 16"/>
          <p:cNvSpPr/>
          <p:nvPr/>
        </p:nvSpPr>
        <p:spPr>
          <a:xfrm>
            <a:off x="9238046" y="8542898"/>
            <a:ext cx="0" cy="294640"/>
          </a:xfrm>
          <a:custGeom>
            <a:avLst/>
            <a:gdLst/>
            <a:ahLst/>
            <a:cxnLst/>
            <a:rect l="l" t="t" r="r" b="b"/>
            <a:pathLst>
              <a:path h="294640">
                <a:moveTo>
                  <a:pt x="0" y="0"/>
                </a:moveTo>
                <a:lnTo>
                  <a:pt x="0" y="294195"/>
                </a:lnTo>
              </a:path>
            </a:pathLst>
          </a:custGeom>
          <a:ln w="37693">
            <a:solidFill>
              <a:srgbClr val="1F487C"/>
            </a:solidFill>
          </a:ln>
        </p:spPr>
        <p:txBody>
          <a:bodyPr wrap="square" lIns="0" tIns="0" rIns="0" bIns="0" rtlCol="0"/>
          <a:lstStyle/>
          <a:p>
            <a:endParaRPr/>
          </a:p>
        </p:txBody>
      </p:sp>
      <p:sp>
        <p:nvSpPr>
          <p:cNvPr id="76" name="object 17"/>
          <p:cNvSpPr/>
          <p:nvPr/>
        </p:nvSpPr>
        <p:spPr>
          <a:xfrm>
            <a:off x="9143027" y="8813334"/>
            <a:ext cx="176466" cy="176469"/>
          </a:xfrm>
          <a:prstGeom prst="rect">
            <a:avLst/>
          </a:prstGeom>
          <a:blipFill>
            <a:blip r:embed="rId3" cstate="print"/>
            <a:stretch>
              <a:fillRect/>
            </a:stretch>
          </a:blipFill>
        </p:spPr>
        <p:txBody>
          <a:bodyPr wrap="square" lIns="0" tIns="0" rIns="0" bIns="0" rtlCol="0"/>
          <a:lstStyle/>
          <a:p>
            <a:endParaRPr/>
          </a:p>
        </p:txBody>
      </p:sp>
      <p:sp>
        <p:nvSpPr>
          <p:cNvPr id="77" name="object 18"/>
          <p:cNvSpPr/>
          <p:nvPr/>
        </p:nvSpPr>
        <p:spPr>
          <a:xfrm>
            <a:off x="3772979" y="8032147"/>
            <a:ext cx="413384" cy="245745"/>
          </a:xfrm>
          <a:custGeom>
            <a:avLst/>
            <a:gdLst/>
            <a:ahLst/>
            <a:cxnLst/>
            <a:rect l="l" t="t" r="r" b="b"/>
            <a:pathLst>
              <a:path w="413385" h="245745">
                <a:moveTo>
                  <a:pt x="33507" y="0"/>
                </a:moveTo>
                <a:lnTo>
                  <a:pt x="21056" y="378"/>
                </a:lnTo>
                <a:lnTo>
                  <a:pt x="10558" y="4198"/>
                </a:lnTo>
                <a:lnTo>
                  <a:pt x="0" y="14067"/>
                </a:lnTo>
                <a:lnTo>
                  <a:pt x="215506" y="245538"/>
                </a:lnTo>
                <a:lnTo>
                  <a:pt x="331304" y="245538"/>
                </a:lnTo>
                <a:lnTo>
                  <a:pt x="363026" y="239092"/>
                </a:lnTo>
                <a:lnTo>
                  <a:pt x="389004" y="221542"/>
                </a:lnTo>
                <a:lnTo>
                  <a:pt x="406557" y="195565"/>
                </a:lnTo>
                <a:lnTo>
                  <a:pt x="413004" y="163838"/>
                </a:lnTo>
                <a:lnTo>
                  <a:pt x="413004" y="82152"/>
                </a:lnTo>
                <a:lnTo>
                  <a:pt x="389004" y="24453"/>
                </a:lnTo>
                <a:lnTo>
                  <a:pt x="331304" y="453"/>
                </a:lnTo>
                <a:lnTo>
                  <a:pt x="49923" y="453"/>
                </a:lnTo>
                <a:lnTo>
                  <a:pt x="33507" y="0"/>
                </a:lnTo>
                <a:close/>
              </a:path>
            </a:pathLst>
          </a:custGeom>
          <a:solidFill>
            <a:srgbClr val="1F487C"/>
          </a:solidFill>
        </p:spPr>
        <p:txBody>
          <a:bodyPr wrap="square" lIns="0" tIns="0" rIns="0" bIns="0" rtlCol="0"/>
          <a:lstStyle/>
          <a:p>
            <a:endParaRPr/>
          </a:p>
        </p:txBody>
      </p:sp>
      <p:sp>
        <p:nvSpPr>
          <p:cNvPr id="78" name="object 19"/>
          <p:cNvSpPr/>
          <p:nvPr/>
        </p:nvSpPr>
        <p:spPr>
          <a:xfrm>
            <a:off x="3783645" y="8034287"/>
            <a:ext cx="396875" cy="95885"/>
          </a:xfrm>
          <a:custGeom>
            <a:avLst/>
            <a:gdLst/>
            <a:ahLst/>
            <a:cxnLst/>
            <a:rect l="l" t="t" r="r" b="b"/>
            <a:pathLst>
              <a:path w="396875" h="95884">
                <a:moveTo>
                  <a:pt x="0" y="574"/>
                </a:moveTo>
                <a:lnTo>
                  <a:pt x="396506" y="95379"/>
                </a:lnTo>
                <a:lnTo>
                  <a:pt x="395890" y="38045"/>
                </a:lnTo>
                <a:lnTo>
                  <a:pt x="388478" y="9178"/>
                </a:lnTo>
                <a:lnTo>
                  <a:pt x="371687" y="1729"/>
                </a:lnTo>
                <a:lnTo>
                  <a:pt x="327329" y="1729"/>
                </a:lnTo>
                <a:lnTo>
                  <a:pt x="0" y="574"/>
                </a:lnTo>
                <a:close/>
              </a:path>
              <a:path w="396875" h="95884">
                <a:moveTo>
                  <a:pt x="367787" y="0"/>
                </a:moveTo>
                <a:lnTo>
                  <a:pt x="327329" y="1729"/>
                </a:lnTo>
                <a:lnTo>
                  <a:pt x="371687" y="1729"/>
                </a:lnTo>
                <a:lnTo>
                  <a:pt x="367787" y="0"/>
                </a:lnTo>
                <a:close/>
              </a:path>
            </a:pathLst>
          </a:custGeom>
          <a:solidFill>
            <a:srgbClr val="1F487C"/>
          </a:solidFill>
        </p:spPr>
        <p:txBody>
          <a:bodyPr wrap="square" lIns="0" tIns="0" rIns="0" bIns="0" rtlCol="0"/>
          <a:lstStyle/>
          <a:p>
            <a:endParaRPr/>
          </a:p>
        </p:txBody>
      </p:sp>
      <p:sp>
        <p:nvSpPr>
          <p:cNvPr id="79" name="object 20"/>
          <p:cNvSpPr/>
          <p:nvPr/>
        </p:nvSpPr>
        <p:spPr>
          <a:xfrm>
            <a:off x="3407542" y="7549546"/>
            <a:ext cx="1120140" cy="796925"/>
          </a:xfrm>
          <a:custGeom>
            <a:avLst/>
            <a:gdLst/>
            <a:ahLst/>
            <a:cxnLst/>
            <a:rect l="l" t="t" r="r" b="b"/>
            <a:pathLst>
              <a:path w="1120139" h="796925">
                <a:moveTo>
                  <a:pt x="91952" y="0"/>
                </a:moveTo>
                <a:lnTo>
                  <a:pt x="27347" y="27576"/>
                </a:lnTo>
                <a:lnTo>
                  <a:pt x="16473" y="37340"/>
                </a:lnTo>
                <a:lnTo>
                  <a:pt x="0" y="69659"/>
                </a:lnTo>
                <a:lnTo>
                  <a:pt x="2150" y="129069"/>
                </a:lnTo>
                <a:lnTo>
                  <a:pt x="47147" y="220108"/>
                </a:lnTo>
                <a:lnTo>
                  <a:pt x="425327" y="645291"/>
                </a:lnTo>
                <a:lnTo>
                  <a:pt x="493704" y="796548"/>
                </a:lnTo>
                <a:lnTo>
                  <a:pt x="1119700" y="796548"/>
                </a:lnTo>
                <a:lnTo>
                  <a:pt x="211383" y="48531"/>
                </a:lnTo>
                <a:lnTo>
                  <a:pt x="194577" y="34973"/>
                </a:lnTo>
                <a:lnTo>
                  <a:pt x="151231" y="10631"/>
                </a:lnTo>
                <a:lnTo>
                  <a:pt x="91952" y="0"/>
                </a:lnTo>
                <a:close/>
              </a:path>
            </a:pathLst>
          </a:custGeom>
          <a:solidFill>
            <a:srgbClr val="1F487C"/>
          </a:solidFill>
        </p:spPr>
        <p:txBody>
          <a:bodyPr wrap="square" lIns="0" tIns="0" rIns="0" bIns="0" rtlCol="0"/>
          <a:lstStyle/>
          <a:p>
            <a:endParaRPr/>
          </a:p>
        </p:txBody>
      </p:sp>
      <p:sp>
        <p:nvSpPr>
          <p:cNvPr id="80" name="object 21"/>
          <p:cNvSpPr/>
          <p:nvPr/>
        </p:nvSpPr>
        <p:spPr>
          <a:xfrm>
            <a:off x="3283496" y="8684708"/>
            <a:ext cx="413384" cy="245745"/>
          </a:xfrm>
          <a:custGeom>
            <a:avLst/>
            <a:gdLst/>
            <a:ahLst/>
            <a:cxnLst/>
            <a:rect l="l" t="t" r="r" b="b"/>
            <a:pathLst>
              <a:path w="413385" h="245745">
                <a:moveTo>
                  <a:pt x="331330" y="0"/>
                </a:moveTo>
                <a:lnTo>
                  <a:pt x="215519" y="0"/>
                </a:lnTo>
                <a:lnTo>
                  <a:pt x="0" y="231457"/>
                </a:lnTo>
                <a:lnTo>
                  <a:pt x="10565" y="241334"/>
                </a:lnTo>
                <a:lnTo>
                  <a:pt x="21066" y="245157"/>
                </a:lnTo>
                <a:lnTo>
                  <a:pt x="33514" y="245537"/>
                </a:lnTo>
                <a:lnTo>
                  <a:pt x="49923" y="245084"/>
                </a:lnTo>
                <a:lnTo>
                  <a:pt x="331330" y="245084"/>
                </a:lnTo>
                <a:lnTo>
                  <a:pt x="363044" y="238637"/>
                </a:lnTo>
                <a:lnTo>
                  <a:pt x="389018" y="221086"/>
                </a:lnTo>
                <a:lnTo>
                  <a:pt x="406570" y="195112"/>
                </a:lnTo>
                <a:lnTo>
                  <a:pt x="413016" y="163398"/>
                </a:lnTo>
                <a:lnTo>
                  <a:pt x="413016" y="81699"/>
                </a:lnTo>
                <a:lnTo>
                  <a:pt x="406570" y="49977"/>
                </a:lnTo>
                <a:lnTo>
                  <a:pt x="389018" y="23999"/>
                </a:lnTo>
                <a:lnTo>
                  <a:pt x="363044" y="6446"/>
                </a:lnTo>
                <a:lnTo>
                  <a:pt x="331330" y="0"/>
                </a:lnTo>
                <a:close/>
              </a:path>
            </a:pathLst>
          </a:custGeom>
          <a:solidFill>
            <a:srgbClr val="1F487C"/>
          </a:solidFill>
        </p:spPr>
        <p:txBody>
          <a:bodyPr wrap="square" lIns="0" tIns="0" rIns="0" bIns="0" rtlCol="0"/>
          <a:lstStyle/>
          <a:p>
            <a:endParaRPr/>
          </a:p>
        </p:txBody>
      </p:sp>
      <p:sp>
        <p:nvSpPr>
          <p:cNvPr id="81" name="object 22"/>
          <p:cNvSpPr/>
          <p:nvPr/>
        </p:nvSpPr>
        <p:spPr>
          <a:xfrm>
            <a:off x="3297534" y="8791957"/>
            <a:ext cx="397510" cy="131445"/>
          </a:xfrm>
          <a:custGeom>
            <a:avLst/>
            <a:gdLst/>
            <a:ahLst/>
            <a:cxnLst/>
            <a:rect l="l" t="t" r="r" b="b"/>
            <a:pathLst>
              <a:path w="397510" h="131445">
                <a:moveTo>
                  <a:pt x="397332" y="0"/>
                </a:moveTo>
                <a:lnTo>
                  <a:pt x="0" y="130949"/>
                </a:lnTo>
                <a:lnTo>
                  <a:pt x="369661" y="129768"/>
                </a:lnTo>
                <a:lnTo>
                  <a:pt x="388583" y="117814"/>
                </a:lnTo>
                <a:lnTo>
                  <a:pt x="396238" y="78222"/>
                </a:lnTo>
                <a:lnTo>
                  <a:pt x="397332" y="0"/>
                </a:lnTo>
                <a:close/>
              </a:path>
              <a:path w="397510" h="131445">
                <a:moveTo>
                  <a:pt x="369661" y="129768"/>
                </a:moveTo>
                <a:lnTo>
                  <a:pt x="327342" y="129768"/>
                </a:lnTo>
                <a:lnTo>
                  <a:pt x="367805" y="130941"/>
                </a:lnTo>
                <a:lnTo>
                  <a:pt x="369661" y="129768"/>
                </a:lnTo>
                <a:close/>
              </a:path>
            </a:pathLst>
          </a:custGeom>
          <a:solidFill>
            <a:srgbClr val="1F487C"/>
          </a:solidFill>
        </p:spPr>
        <p:txBody>
          <a:bodyPr wrap="square" lIns="0" tIns="0" rIns="0" bIns="0" rtlCol="0"/>
          <a:lstStyle/>
          <a:p>
            <a:endParaRPr/>
          </a:p>
        </p:txBody>
      </p:sp>
      <p:sp>
        <p:nvSpPr>
          <p:cNvPr id="82" name="object 23"/>
          <p:cNvSpPr/>
          <p:nvPr/>
        </p:nvSpPr>
        <p:spPr>
          <a:xfrm>
            <a:off x="2296732" y="8164658"/>
            <a:ext cx="2470785" cy="467995"/>
          </a:xfrm>
          <a:custGeom>
            <a:avLst/>
            <a:gdLst/>
            <a:ahLst/>
            <a:cxnLst/>
            <a:rect l="l" t="t" r="r" b="b"/>
            <a:pathLst>
              <a:path w="2470785" h="467995">
                <a:moveTo>
                  <a:pt x="1993522" y="0"/>
                </a:moveTo>
                <a:lnTo>
                  <a:pt x="666919" y="0"/>
                </a:lnTo>
                <a:lnTo>
                  <a:pt x="264325" y="3653"/>
                </a:lnTo>
                <a:lnTo>
                  <a:pt x="62351" y="29230"/>
                </a:lnTo>
                <a:lnTo>
                  <a:pt x="0" y="98653"/>
                </a:lnTo>
                <a:lnTo>
                  <a:pt x="16272" y="233845"/>
                </a:lnTo>
                <a:lnTo>
                  <a:pt x="19829" y="270383"/>
                </a:lnTo>
                <a:lnTo>
                  <a:pt x="79977" y="350767"/>
                </a:lnTo>
                <a:lnTo>
                  <a:pt x="270934" y="431151"/>
                </a:lnTo>
                <a:lnTo>
                  <a:pt x="666919" y="467690"/>
                </a:lnTo>
                <a:lnTo>
                  <a:pt x="1993522" y="467690"/>
                </a:lnTo>
                <a:lnTo>
                  <a:pt x="2068077" y="450116"/>
                </a:lnTo>
                <a:lnTo>
                  <a:pt x="2232098" y="401340"/>
                </a:lnTo>
                <a:lnTo>
                  <a:pt x="2396119" y="327278"/>
                </a:lnTo>
                <a:lnTo>
                  <a:pt x="2470674" y="233845"/>
                </a:lnTo>
                <a:lnTo>
                  <a:pt x="2463219" y="154338"/>
                </a:lnTo>
                <a:lnTo>
                  <a:pt x="2411030" y="103478"/>
                </a:lnTo>
                <a:lnTo>
                  <a:pt x="2269376" y="59339"/>
                </a:lnTo>
                <a:lnTo>
                  <a:pt x="1993522" y="0"/>
                </a:lnTo>
                <a:close/>
              </a:path>
            </a:pathLst>
          </a:custGeom>
          <a:solidFill>
            <a:srgbClr val="1F487C"/>
          </a:solidFill>
        </p:spPr>
        <p:txBody>
          <a:bodyPr wrap="square" lIns="0" tIns="0" rIns="0" bIns="0" rtlCol="0"/>
          <a:lstStyle/>
          <a:p>
            <a:endParaRPr/>
          </a:p>
        </p:txBody>
      </p:sp>
      <p:sp>
        <p:nvSpPr>
          <p:cNvPr id="83" name="object 24"/>
          <p:cNvSpPr/>
          <p:nvPr/>
        </p:nvSpPr>
        <p:spPr>
          <a:xfrm>
            <a:off x="3031686" y="8376622"/>
            <a:ext cx="1061720" cy="556895"/>
          </a:xfrm>
          <a:custGeom>
            <a:avLst/>
            <a:gdLst/>
            <a:ahLst/>
            <a:cxnLst/>
            <a:rect l="l" t="t" r="r" b="b"/>
            <a:pathLst>
              <a:path w="1061720" h="556895">
                <a:moveTo>
                  <a:pt x="1061646" y="0"/>
                </a:moveTo>
                <a:lnTo>
                  <a:pt x="435676" y="0"/>
                </a:lnTo>
                <a:lnTo>
                  <a:pt x="367287" y="151256"/>
                </a:lnTo>
                <a:lnTo>
                  <a:pt x="77308" y="376364"/>
                </a:lnTo>
                <a:lnTo>
                  <a:pt x="10793" y="444164"/>
                </a:lnTo>
                <a:lnTo>
                  <a:pt x="0" y="491453"/>
                </a:lnTo>
                <a:lnTo>
                  <a:pt x="15271" y="519151"/>
                </a:lnTo>
                <a:lnTo>
                  <a:pt x="26952" y="528180"/>
                </a:lnTo>
                <a:lnTo>
                  <a:pt x="51445" y="541315"/>
                </a:lnTo>
                <a:lnTo>
                  <a:pt x="91209" y="552535"/>
                </a:lnTo>
                <a:lnTo>
                  <a:pt x="143798" y="556525"/>
                </a:lnTo>
                <a:lnTo>
                  <a:pt x="206761" y="547973"/>
                </a:lnTo>
                <a:lnTo>
                  <a:pt x="277650" y="521563"/>
                </a:lnTo>
                <a:lnTo>
                  <a:pt x="1061646" y="0"/>
                </a:lnTo>
                <a:close/>
              </a:path>
            </a:pathLst>
          </a:custGeom>
          <a:solidFill>
            <a:srgbClr val="1F487C"/>
          </a:solidFill>
        </p:spPr>
        <p:txBody>
          <a:bodyPr wrap="square" lIns="0" tIns="0" rIns="0" bIns="0" rtlCol="0"/>
          <a:lstStyle/>
          <a:p>
            <a:endParaRPr/>
          </a:p>
        </p:txBody>
      </p:sp>
      <p:sp>
        <p:nvSpPr>
          <p:cNvPr id="84" name="object 25"/>
          <p:cNvSpPr/>
          <p:nvPr/>
        </p:nvSpPr>
        <p:spPr>
          <a:xfrm>
            <a:off x="2338396" y="7916928"/>
            <a:ext cx="296545" cy="932815"/>
          </a:xfrm>
          <a:custGeom>
            <a:avLst/>
            <a:gdLst/>
            <a:ahLst/>
            <a:cxnLst/>
            <a:rect l="l" t="t" r="r" b="b"/>
            <a:pathLst>
              <a:path w="296544" h="932815">
                <a:moveTo>
                  <a:pt x="45094" y="0"/>
                </a:moveTo>
                <a:lnTo>
                  <a:pt x="21155" y="5399"/>
                </a:lnTo>
                <a:lnTo>
                  <a:pt x="3820" y="26411"/>
                </a:lnTo>
                <a:lnTo>
                  <a:pt x="0" y="56542"/>
                </a:lnTo>
                <a:lnTo>
                  <a:pt x="58559" y="411241"/>
                </a:lnTo>
                <a:lnTo>
                  <a:pt x="58559" y="568314"/>
                </a:lnTo>
                <a:lnTo>
                  <a:pt x="0" y="879515"/>
                </a:lnTo>
                <a:lnTo>
                  <a:pt x="3854" y="908402"/>
                </a:lnTo>
                <a:lnTo>
                  <a:pt x="21245" y="927340"/>
                </a:lnTo>
                <a:lnTo>
                  <a:pt x="45196" y="932329"/>
                </a:lnTo>
                <a:lnTo>
                  <a:pt x="68732" y="919368"/>
                </a:lnTo>
                <a:lnTo>
                  <a:pt x="293331" y="667641"/>
                </a:lnTo>
                <a:lnTo>
                  <a:pt x="296151" y="274817"/>
                </a:lnTo>
                <a:lnTo>
                  <a:pt x="68732" y="16702"/>
                </a:lnTo>
                <a:lnTo>
                  <a:pt x="45094" y="0"/>
                </a:lnTo>
                <a:close/>
              </a:path>
            </a:pathLst>
          </a:custGeom>
          <a:solidFill>
            <a:srgbClr val="1F487C"/>
          </a:solidFill>
        </p:spPr>
        <p:txBody>
          <a:bodyPr wrap="square" lIns="0" tIns="0" rIns="0" bIns="0" rtlCol="0"/>
          <a:lstStyle/>
          <a:p>
            <a:endParaRPr/>
          </a:p>
        </p:txBody>
      </p:sp>
      <p:sp>
        <p:nvSpPr>
          <p:cNvPr id="85" name="object 26"/>
          <p:cNvSpPr/>
          <p:nvPr/>
        </p:nvSpPr>
        <p:spPr>
          <a:xfrm>
            <a:off x="2331158" y="7899048"/>
            <a:ext cx="302895" cy="295275"/>
          </a:xfrm>
          <a:custGeom>
            <a:avLst/>
            <a:gdLst/>
            <a:ahLst/>
            <a:cxnLst/>
            <a:rect l="l" t="t" r="r" b="b"/>
            <a:pathLst>
              <a:path w="302894" h="295275">
                <a:moveTo>
                  <a:pt x="4129" y="0"/>
                </a:moveTo>
                <a:lnTo>
                  <a:pt x="0" y="27250"/>
                </a:lnTo>
                <a:lnTo>
                  <a:pt x="8377" y="89314"/>
                </a:lnTo>
                <a:lnTo>
                  <a:pt x="27859" y="207208"/>
                </a:lnTo>
                <a:lnTo>
                  <a:pt x="302839" y="294965"/>
                </a:lnTo>
                <a:lnTo>
                  <a:pt x="74823" y="26309"/>
                </a:lnTo>
                <a:lnTo>
                  <a:pt x="26993" y="1655"/>
                </a:lnTo>
                <a:lnTo>
                  <a:pt x="4129" y="0"/>
                </a:lnTo>
                <a:close/>
              </a:path>
            </a:pathLst>
          </a:custGeom>
          <a:solidFill>
            <a:srgbClr val="1F487C"/>
          </a:solidFill>
        </p:spPr>
        <p:txBody>
          <a:bodyPr wrap="square" lIns="0" tIns="0" rIns="0" bIns="0" rtlCol="0"/>
          <a:lstStyle/>
          <a:p>
            <a:endParaRPr/>
          </a:p>
        </p:txBody>
      </p:sp>
      <p:sp>
        <p:nvSpPr>
          <p:cNvPr id="86" name="object 27"/>
          <p:cNvSpPr/>
          <p:nvPr/>
        </p:nvSpPr>
        <p:spPr>
          <a:xfrm>
            <a:off x="3852329" y="8547134"/>
            <a:ext cx="0" cy="290195"/>
          </a:xfrm>
          <a:custGeom>
            <a:avLst/>
            <a:gdLst/>
            <a:ahLst/>
            <a:cxnLst/>
            <a:rect l="l" t="t" r="r" b="b"/>
            <a:pathLst>
              <a:path h="290195">
                <a:moveTo>
                  <a:pt x="0" y="0"/>
                </a:moveTo>
                <a:lnTo>
                  <a:pt x="0" y="289953"/>
                </a:lnTo>
              </a:path>
            </a:pathLst>
          </a:custGeom>
          <a:ln w="30835">
            <a:solidFill>
              <a:srgbClr val="1F487C"/>
            </a:solidFill>
          </a:ln>
        </p:spPr>
        <p:txBody>
          <a:bodyPr wrap="square" lIns="0" tIns="0" rIns="0" bIns="0" rtlCol="0"/>
          <a:lstStyle/>
          <a:p>
            <a:endParaRPr/>
          </a:p>
        </p:txBody>
      </p:sp>
      <p:sp>
        <p:nvSpPr>
          <p:cNvPr id="87" name="object 28"/>
          <p:cNvSpPr/>
          <p:nvPr/>
        </p:nvSpPr>
        <p:spPr>
          <a:xfrm>
            <a:off x="3757296" y="8813334"/>
            <a:ext cx="176466" cy="176469"/>
          </a:xfrm>
          <a:prstGeom prst="rect">
            <a:avLst/>
          </a:prstGeom>
          <a:blipFill>
            <a:blip r:embed="rId4" cstate="print"/>
            <a:stretch>
              <a:fillRect/>
            </a:stretch>
          </a:blipFill>
        </p:spPr>
        <p:txBody>
          <a:bodyPr wrap="square" lIns="0" tIns="0" rIns="0" bIns="0" rtlCol="0"/>
          <a:lstStyle/>
          <a:p>
            <a:endParaRPr/>
          </a:p>
        </p:txBody>
      </p:sp>
      <p:sp>
        <p:nvSpPr>
          <p:cNvPr id="88" name="object 29"/>
          <p:cNvSpPr/>
          <p:nvPr/>
        </p:nvSpPr>
        <p:spPr>
          <a:xfrm>
            <a:off x="2936068" y="8547134"/>
            <a:ext cx="0" cy="290195"/>
          </a:xfrm>
          <a:custGeom>
            <a:avLst/>
            <a:gdLst/>
            <a:ahLst/>
            <a:cxnLst/>
            <a:rect l="l" t="t" r="r" b="b"/>
            <a:pathLst>
              <a:path h="290195">
                <a:moveTo>
                  <a:pt x="0" y="0"/>
                </a:moveTo>
                <a:lnTo>
                  <a:pt x="0" y="289953"/>
                </a:lnTo>
              </a:path>
            </a:pathLst>
          </a:custGeom>
          <a:ln w="30835">
            <a:solidFill>
              <a:srgbClr val="1F487C"/>
            </a:solidFill>
          </a:ln>
        </p:spPr>
        <p:txBody>
          <a:bodyPr wrap="square" lIns="0" tIns="0" rIns="0" bIns="0" rtlCol="0"/>
          <a:lstStyle/>
          <a:p>
            <a:endParaRPr/>
          </a:p>
        </p:txBody>
      </p:sp>
      <p:sp>
        <p:nvSpPr>
          <p:cNvPr id="89" name="object 30"/>
          <p:cNvSpPr/>
          <p:nvPr/>
        </p:nvSpPr>
        <p:spPr>
          <a:xfrm>
            <a:off x="2841035" y="8813334"/>
            <a:ext cx="176479" cy="176469"/>
          </a:xfrm>
          <a:prstGeom prst="rect">
            <a:avLst/>
          </a:prstGeom>
          <a:blipFill>
            <a:blip r:embed="rId5" cstate="print"/>
            <a:stretch>
              <a:fillRect/>
            </a:stretch>
          </a:blipFill>
        </p:spPr>
        <p:txBody>
          <a:bodyPr wrap="square" lIns="0" tIns="0" rIns="0" bIns="0" rtlCol="0"/>
          <a:lstStyle/>
          <a:p>
            <a:endParaRPr/>
          </a:p>
        </p:txBody>
      </p:sp>
      <p:sp>
        <p:nvSpPr>
          <p:cNvPr id="92" name="object 36"/>
          <p:cNvSpPr txBox="1"/>
          <p:nvPr/>
        </p:nvSpPr>
        <p:spPr>
          <a:xfrm>
            <a:off x="8175572" y="4069499"/>
            <a:ext cx="3928745" cy="1013098"/>
          </a:xfrm>
          <a:prstGeom prst="rect">
            <a:avLst/>
          </a:prstGeom>
        </p:spPr>
        <p:txBody>
          <a:bodyPr vert="horz" wrap="square" lIns="0" tIns="12700" rIns="0" bIns="0" rtlCol="0">
            <a:spAutoFit/>
          </a:bodyPr>
          <a:lstStyle/>
          <a:p>
            <a:pPr marL="12700" marR="5080">
              <a:spcBef>
                <a:spcPts val="100"/>
              </a:spcBef>
            </a:pPr>
            <a:r>
              <a:rPr sz="1300" spc="15" dirty="0">
                <a:solidFill>
                  <a:srgbClr val="585858"/>
                </a:solidFill>
                <a:latin typeface="Apex New PS Medium Proportional" pitchFamily="50" charset="0"/>
                <a:cs typeface="Calibri"/>
              </a:rPr>
              <a:t>Se implementará las recomendaciones de la evaluación  de reconfiguración y señalización en plataforma, con la  finalidad de cumplir adecuadamente con la actual  regulación, pero manteniendo la capacidad operativa  actual.</a:t>
            </a:r>
          </a:p>
        </p:txBody>
      </p:sp>
      <p:sp>
        <p:nvSpPr>
          <p:cNvPr id="94" name="object 38"/>
          <p:cNvSpPr txBox="1"/>
          <p:nvPr/>
        </p:nvSpPr>
        <p:spPr>
          <a:xfrm>
            <a:off x="2118716" y="6002728"/>
            <a:ext cx="3761740" cy="421640"/>
          </a:xfrm>
          <a:prstGeom prst="rect">
            <a:avLst/>
          </a:prstGeom>
        </p:spPr>
        <p:txBody>
          <a:bodyPr vert="horz" wrap="square" lIns="0" tIns="12700" rIns="0" bIns="0" rtlCol="0">
            <a:spAutoFit/>
          </a:bodyPr>
          <a:lstStyle/>
          <a:p>
            <a:pPr marL="12700" marR="5080">
              <a:spcBef>
                <a:spcPts val="100"/>
              </a:spcBef>
            </a:pPr>
            <a:r>
              <a:rPr sz="1300" spc="15" dirty="0">
                <a:solidFill>
                  <a:srgbClr val="585858"/>
                </a:solidFill>
                <a:latin typeface="Apex New PS Medium Proportional" pitchFamily="50" charset="0"/>
                <a:cs typeface="Calibri"/>
              </a:rPr>
              <a:t>Se incrementará en 02 la cantidad de buses, haciendo  un total de 14.</a:t>
            </a:r>
          </a:p>
        </p:txBody>
      </p:sp>
      <p:sp>
        <p:nvSpPr>
          <p:cNvPr id="95" name="object 39"/>
          <p:cNvSpPr txBox="1"/>
          <p:nvPr/>
        </p:nvSpPr>
        <p:spPr>
          <a:xfrm>
            <a:off x="2118716" y="5049767"/>
            <a:ext cx="3815715" cy="421640"/>
          </a:xfrm>
          <a:prstGeom prst="rect">
            <a:avLst/>
          </a:prstGeom>
        </p:spPr>
        <p:txBody>
          <a:bodyPr vert="horz" wrap="square" lIns="0" tIns="12700" rIns="0" bIns="0" rtlCol="0">
            <a:spAutoFit/>
          </a:bodyPr>
          <a:lstStyle/>
          <a:p>
            <a:pPr marL="12700" marR="5080">
              <a:lnSpc>
                <a:spcPct val="100000"/>
              </a:lnSpc>
              <a:spcBef>
                <a:spcPts val="100"/>
              </a:spcBef>
            </a:pPr>
            <a:r>
              <a:rPr sz="1300" spc="15" dirty="0">
                <a:solidFill>
                  <a:srgbClr val="585858"/>
                </a:solidFill>
                <a:latin typeface="Apex New PS Medium Proportional" pitchFamily="50" charset="0"/>
                <a:cs typeface="Calibri"/>
              </a:rPr>
              <a:t>Implementación de Workshops </a:t>
            </a:r>
            <a:r>
              <a:rPr lang="es-PE" sz="1300" spc="15" dirty="0" smtClean="0">
                <a:solidFill>
                  <a:srgbClr val="585858"/>
                </a:solidFill>
                <a:latin typeface="Apex New PS Medium Proportional" pitchFamily="50" charset="0"/>
                <a:cs typeface="Calibri"/>
              </a:rPr>
              <a:t>T</a:t>
            </a:r>
            <a:r>
              <a:rPr sz="1300" spc="15" dirty="0" err="1" smtClean="0">
                <a:solidFill>
                  <a:srgbClr val="585858"/>
                </a:solidFill>
                <a:latin typeface="Apex New PS Medium Proportional" pitchFamily="50" charset="0"/>
                <a:cs typeface="Calibri"/>
              </a:rPr>
              <a:t>rimestrales</a:t>
            </a:r>
            <a:r>
              <a:rPr sz="1300" spc="15" dirty="0" smtClean="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con líneas  aéreas.</a:t>
            </a:r>
          </a:p>
        </p:txBody>
      </p:sp>
      <p:sp>
        <p:nvSpPr>
          <p:cNvPr id="96" name="object 40"/>
          <p:cNvSpPr txBox="1"/>
          <p:nvPr/>
        </p:nvSpPr>
        <p:spPr>
          <a:xfrm>
            <a:off x="2118716" y="3969010"/>
            <a:ext cx="3667760" cy="421640"/>
          </a:xfrm>
          <a:prstGeom prst="rect">
            <a:avLst/>
          </a:prstGeom>
        </p:spPr>
        <p:txBody>
          <a:bodyPr vert="horz" wrap="square" lIns="0" tIns="12700" rIns="0" bIns="0" rtlCol="0">
            <a:spAutoFit/>
          </a:bodyPr>
          <a:lstStyle/>
          <a:p>
            <a:pPr marL="12700" marR="5080">
              <a:spcBef>
                <a:spcPts val="100"/>
              </a:spcBef>
            </a:pPr>
            <a:r>
              <a:rPr sz="1300" spc="15" dirty="0">
                <a:solidFill>
                  <a:srgbClr val="585858"/>
                </a:solidFill>
                <a:latin typeface="Apex New PS Medium Proportional" pitchFamily="50" charset="0"/>
                <a:cs typeface="Calibri"/>
              </a:rPr>
              <a:t>Se incrementará la capacidad del BHS y </a:t>
            </a:r>
            <a:r>
              <a:rPr lang="es-PE" sz="1300" spc="15" dirty="0" smtClean="0">
                <a:solidFill>
                  <a:srgbClr val="585858"/>
                </a:solidFill>
                <a:latin typeface="Apex New PS Medium Proportional" pitchFamily="50" charset="0"/>
                <a:cs typeface="Calibri"/>
              </a:rPr>
              <a:t>se realizará </a:t>
            </a:r>
            <a:r>
              <a:rPr sz="1300" spc="15" dirty="0" smtClean="0">
                <a:solidFill>
                  <a:srgbClr val="585858"/>
                </a:solidFill>
                <a:latin typeface="Apex New PS Medium Proportional" pitchFamily="50" charset="0"/>
                <a:cs typeface="Calibri"/>
              </a:rPr>
              <a:t>update </a:t>
            </a:r>
            <a:r>
              <a:rPr sz="1300" spc="15" dirty="0">
                <a:solidFill>
                  <a:srgbClr val="585858"/>
                </a:solidFill>
                <a:latin typeface="Apex New PS Medium Proportional" pitchFamily="50" charset="0"/>
                <a:cs typeface="Calibri"/>
              </a:rPr>
              <a:t>en el  sistema del </a:t>
            </a:r>
            <a:r>
              <a:rPr sz="1300" spc="15" dirty="0" smtClean="0">
                <a:solidFill>
                  <a:srgbClr val="585858"/>
                </a:solidFill>
                <a:latin typeface="Apex New PS Medium Proportional" pitchFamily="50" charset="0"/>
                <a:cs typeface="Calibri"/>
              </a:rPr>
              <a:t>HBS</a:t>
            </a:r>
            <a:r>
              <a:rPr lang="es-PE" sz="1300" spc="15" dirty="0" smtClean="0">
                <a:solidFill>
                  <a:srgbClr val="585858"/>
                </a:solidFill>
                <a:latin typeface="Apex New PS Medium Proportional" pitchFamily="50" charset="0"/>
                <a:cs typeface="Calibri"/>
              </a:rPr>
              <a:t>.</a:t>
            </a:r>
            <a:endParaRPr sz="1300" spc="15" dirty="0">
              <a:solidFill>
                <a:srgbClr val="585858"/>
              </a:solidFill>
              <a:latin typeface="Apex New PS Medium Proportional" pitchFamily="50" charset="0"/>
              <a:cs typeface="Calibri"/>
            </a:endParaRPr>
          </a:p>
        </p:txBody>
      </p:sp>
      <p:sp>
        <p:nvSpPr>
          <p:cNvPr id="2" name="1 Rectángulo"/>
          <p:cNvSpPr/>
          <p:nvPr/>
        </p:nvSpPr>
        <p:spPr>
          <a:xfrm>
            <a:off x="8076882" y="5591012"/>
            <a:ext cx="3928745" cy="1092607"/>
          </a:xfrm>
          <a:prstGeom prst="rect">
            <a:avLst/>
          </a:prstGeom>
        </p:spPr>
        <p:txBody>
          <a:bodyPr wrap="square">
            <a:spAutoFit/>
          </a:bodyPr>
          <a:lstStyle/>
          <a:p>
            <a:pPr marL="12700" marR="5080" algn="just">
              <a:lnSpc>
                <a:spcPct val="100000"/>
              </a:lnSpc>
              <a:spcBef>
                <a:spcPts val="1200"/>
              </a:spcBef>
            </a:pPr>
            <a:r>
              <a:rPr lang="es-ES" sz="1300" spc="15" dirty="0">
                <a:solidFill>
                  <a:srgbClr val="585858"/>
                </a:solidFill>
                <a:latin typeface="Apex New PS Medium Proportional" pitchFamily="50" charset="0"/>
                <a:cs typeface="Calibri"/>
              </a:rPr>
              <a:t>Culminar las coordinaciones con la Fuerza Aérea, el MTC  y LAP para la entrega de espacios a fin de contar con  posiciones de estacionamiento en el Grupo 8, con la  finalidad de incrementar nuestra actual capacidad  operativa.</a:t>
            </a:r>
          </a:p>
        </p:txBody>
      </p:sp>
      <p:pic>
        <p:nvPicPr>
          <p:cNvPr id="103" name="Marcador de contenido 10">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104" name="Marcador de contenido 10">
            <a:hlinkClick r:id="" action="ppaction://hlinkshowjump?jump=previous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105" name="Marcador de contenido 5" descr="casita.png">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106" name="Botón de acción: Personalizar 4">
            <a:hlinkClick r:id="rId9"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107" name="Botón de acción: Personalizar 16">
            <a:hlinkClick r:id="rId10"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108" name="Botón de acción: Personalizar 17">
            <a:hlinkClick r:id="rId11"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109" name="Botón de acción: Personalizar 18">
            <a:hlinkClick r:id="rId12"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110" name="Botón de acción: Personalizar 18">
            <a:hlinkClick r:id="rId12"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solidFill>
                <a:schemeClr val="bg1">
                  <a:lumMod val="75000"/>
                </a:schemeClr>
              </a:solidFill>
            </a:endParaRPr>
          </a:p>
        </p:txBody>
      </p:sp>
      <p:sp>
        <p:nvSpPr>
          <p:cNvPr id="111" name="Botón de acción: Personalizar 18">
            <a:hlinkClick r:id="rId13"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ACTIVIDADES</a:t>
            </a:r>
          </a:p>
          <a:p>
            <a:r>
              <a:rPr lang="es-ES" sz="1900" dirty="0">
                <a:solidFill>
                  <a:srgbClr val="FF0000"/>
                </a:solidFill>
                <a:latin typeface="ApexNew-Bold"/>
              </a:rPr>
              <a:t>PLANIFICADAS </a:t>
            </a:r>
          </a:p>
          <a:p>
            <a:r>
              <a:rPr lang="es-ES" sz="1900" dirty="0">
                <a:solidFill>
                  <a:srgbClr val="FF0000"/>
                </a:solidFill>
                <a:latin typeface="ApexNew-Bold"/>
              </a:rPr>
              <a:t>2018</a:t>
            </a:r>
          </a:p>
        </p:txBody>
      </p:sp>
      <p:sp>
        <p:nvSpPr>
          <p:cNvPr id="138" name="CuadroTexto 8">
            <a:hlinkClick r:id="rId13" action="ppaction://hlinksldjump"/>
          </p:cNvPr>
          <p:cNvSpPr txBox="1"/>
          <p:nvPr/>
        </p:nvSpPr>
        <p:spPr>
          <a:xfrm>
            <a:off x="157575" y="1462224"/>
            <a:ext cx="983464" cy="614907"/>
          </a:xfrm>
          <a:prstGeom prst="rect">
            <a:avLst/>
          </a:prstGeom>
          <a:noFill/>
        </p:spPr>
        <p:txBody>
          <a:bodyPr wrap="none" lIns="145664" tIns="72832" rIns="145664" bIns="72832" rtlCol="0">
            <a:spAutoFit/>
          </a:bodyPr>
          <a:lstStyle/>
          <a:p>
            <a:pPr algn="ctr"/>
            <a:r>
              <a:rPr lang="en-US" sz="760" dirty="0">
                <a:latin typeface="Apex New Book" panose="02010600040501010103" charset="0"/>
                <a:ea typeface="Apex New Book" panose="02010600040501010103" charset="0"/>
              </a:rPr>
              <a:t>ESTATUS EN LA</a:t>
            </a:r>
          </a:p>
          <a:p>
            <a:pPr algn="ctr"/>
            <a:r>
              <a:rPr lang="en-US" sz="760" dirty="0">
                <a:latin typeface="Apex New Book" panose="02010600040501010103" charset="0"/>
                <a:ea typeface="Apex New Book" panose="02010600040501010103" charset="0"/>
              </a:rPr>
              <a:t>ENTREGADE</a:t>
            </a:r>
          </a:p>
          <a:p>
            <a:pPr algn="ctr"/>
            <a:r>
              <a:rPr lang="en-US" sz="760" dirty="0">
                <a:latin typeface="Apex New Book" panose="02010600040501010103" charset="0"/>
                <a:ea typeface="Apex New Book" panose="02010600040501010103" charset="0"/>
              </a:rPr>
              <a:t>TERRENOS POR</a:t>
            </a:r>
          </a:p>
          <a:p>
            <a:pPr algn="ctr"/>
            <a:r>
              <a:rPr lang="en-US" sz="760" dirty="0">
                <a:latin typeface="Apex New Book" panose="02010600040501010103" charset="0"/>
                <a:ea typeface="Apex New Book" panose="02010600040501010103" charset="0"/>
              </a:rPr>
              <a:t>PARTE DEL MTC</a:t>
            </a:r>
            <a:endParaRPr lang="es-ES" sz="760" dirty="0">
              <a:latin typeface="Apex New Book" panose="02010600040501010103" charset="0"/>
              <a:ea typeface="Apex New Book" panose="02010600040501010103" charset="0"/>
              <a:cs typeface="ApexNew-BoldItalic"/>
            </a:endParaRPr>
          </a:p>
        </p:txBody>
      </p:sp>
      <p:sp>
        <p:nvSpPr>
          <p:cNvPr id="139" name="CuadroTexto 9">
            <a:hlinkClick r:id="rId14" action="ppaction://hlinksldjump"/>
          </p:cNvPr>
          <p:cNvSpPr txBox="1"/>
          <p:nvPr/>
        </p:nvSpPr>
        <p:spPr>
          <a:xfrm>
            <a:off x="1069547" y="1462224"/>
            <a:ext cx="872858" cy="380997"/>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PROYECTOS </a:t>
            </a:r>
            <a:r>
              <a:rPr lang="es-ES" sz="760" dirty="0" smtClean="0">
                <a:latin typeface="ApexNew-Book"/>
                <a:cs typeface="ApexNew-Book"/>
              </a:rPr>
              <a:t> </a:t>
            </a:r>
            <a:endParaRPr lang="es-ES" sz="760" dirty="0">
              <a:latin typeface="ApexNew-Book"/>
              <a:cs typeface="ApexNew-Book"/>
            </a:endParaRPr>
          </a:p>
        </p:txBody>
      </p:sp>
      <p:sp>
        <p:nvSpPr>
          <p:cNvPr id="140" name="CuadroTexto 10">
            <a:hlinkClick r:id="rId15" action="ppaction://hlinksldjump"/>
          </p:cNvPr>
          <p:cNvSpPr txBox="1"/>
          <p:nvPr/>
        </p:nvSpPr>
        <p:spPr>
          <a:xfrm>
            <a:off x="1870913" y="1462224"/>
            <a:ext cx="1094071" cy="393308"/>
          </a:xfrm>
          <a:prstGeom prst="rect">
            <a:avLst/>
          </a:prstGeom>
          <a:noFill/>
        </p:spPr>
        <p:txBody>
          <a:bodyPr wrap="none" lIns="145664" tIns="72832" rIns="145664" bIns="72832" rtlCol="0">
            <a:spAutoFit/>
          </a:bodyPr>
          <a:lstStyle/>
          <a:p>
            <a:pPr algn="ctr"/>
            <a:r>
              <a:rPr lang="es-ES" sz="760" dirty="0">
                <a:latin typeface="ApexNew-Book"/>
                <a:cs typeface="ApexNew-Book"/>
              </a:rPr>
              <a:t>MANTENIMIENTO</a:t>
            </a:r>
          </a:p>
          <a:p>
            <a:pPr algn="ctr"/>
            <a:endParaRPr lang="es-ES" sz="760" dirty="0">
              <a:latin typeface="ApexNew-Book"/>
              <a:cs typeface="ApexNew-Book"/>
            </a:endParaRPr>
          </a:p>
        </p:txBody>
      </p:sp>
      <p:sp>
        <p:nvSpPr>
          <p:cNvPr id="141" name="CuadroTexto 10">
            <a:hlinkClick r:id="rId16" action="ppaction://hlinksldjump"/>
          </p:cNvPr>
          <p:cNvSpPr txBox="1"/>
          <p:nvPr/>
        </p:nvSpPr>
        <p:spPr>
          <a:xfrm>
            <a:off x="3606693" y="1462224"/>
            <a:ext cx="776677" cy="393308"/>
          </a:xfrm>
          <a:prstGeom prst="rect">
            <a:avLst/>
          </a:prstGeom>
          <a:noFill/>
        </p:spPr>
        <p:txBody>
          <a:bodyPr wrap="none" lIns="145664" tIns="72832" rIns="145664" bIns="72832" rtlCol="0">
            <a:spAutoFit/>
          </a:bodyPr>
          <a:lstStyle/>
          <a:p>
            <a:pPr algn="ctr"/>
            <a:r>
              <a:rPr lang="es-ES" sz="760" dirty="0">
                <a:latin typeface="ApexNew-Book"/>
                <a:cs typeface="ApexNew-Book"/>
              </a:rPr>
              <a:t>MEDIO </a:t>
            </a:r>
          </a:p>
          <a:p>
            <a:pPr algn="ctr"/>
            <a:r>
              <a:rPr lang="es-ES" sz="760" dirty="0">
                <a:latin typeface="ApexNew-Book"/>
                <a:cs typeface="ApexNew-Book"/>
              </a:rPr>
              <a:t>AMBIENTE</a:t>
            </a:r>
          </a:p>
        </p:txBody>
      </p:sp>
      <p:sp>
        <p:nvSpPr>
          <p:cNvPr id="142" name="CuadroTexto 10">
            <a:hlinkClick r:id="rId17" action="ppaction://hlinksldjump"/>
          </p:cNvPr>
          <p:cNvSpPr txBox="1"/>
          <p:nvPr/>
        </p:nvSpPr>
        <p:spPr>
          <a:xfrm>
            <a:off x="4224515" y="1462224"/>
            <a:ext cx="1092468" cy="516418"/>
          </a:xfrm>
          <a:prstGeom prst="rect">
            <a:avLst/>
          </a:prstGeom>
          <a:noFill/>
        </p:spPr>
        <p:txBody>
          <a:bodyPr wrap="none" lIns="145664" tIns="72832" rIns="145664" bIns="72832" rtlCol="0">
            <a:spAutoFit/>
          </a:bodyPr>
          <a:lstStyle/>
          <a:p>
            <a:pPr algn="ctr"/>
            <a:r>
              <a:rPr lang="es-ES" sz="760" dirty="0">
                <a:latin typeface="ApexNew-Book"/>
                <a:cs typeface="ApexNew-Book"/>
              </a:rPr>
              <a:t>SEGURIDAD</a:t>
            </a:r>
          </a:p>
          <a:p>
            <a:pPr algn="ctr"/>
            <a:r>
              <a:rPr lang="es-ES" sz="760" dirty="0">
                <a:latin typeface="ApexNew-Book"/>
                <a:cs typeface="ApexNew-Book"/>
              </a:rPr>
              <a:t>AEROPORTUARIA</a:t>
            </a:r>
          </a:p>
          <a:p>
            <a:pPr algn="ctr"/>
            <a:endParaRPr lang="es-ES" sz="760" dirty="0">
              <a:latin typeface="ApexNew-Book"/>
              <a:cs typeface="ApexNew-Book"/>
            </a:endParaRPr>
          </a:p>
        </p:txBody>
      </p:sp>
      <p:sp>
        <p:nvSpPr>
          <p:cNvPr id="143" name="CuadroTexto 10">
            <a:hlinkClick r:id="rId18" action="ppaction://hlinksldjump"/>
          </p:cNvPr>
          <p:cNvSpPr txBox="1"/>
          <p:nvPr/>
        </p:nvSpPr>
        <p:spPr>
          <a:xfrm>
            <a:off x="2806129" y="1462224"/>
            <a:ext cx="959419" cy="393308"/>
          </a:xfrm>
          <a:prstGeom prst="rect">
            <a:avLst/>
          </a:prstGeom>
          <a:noFill/>
        </p:spPr>
        <p:txBody>
          <a:bodyPr wrap="none" lIns="145664" tIns="72832" rIns="145664" bIns="72832" rtlCol="0">
            <a:spAutoFit/>
          </a:bodyPr>
          <a:lstStyle/>
          <a:p>
            <a:pPr algn="ctr"/>
            <a:r>
              <a:rPr lang="es-ES" sz="760" dirty="0">
                <a:solidFill>
                  <a:srgbClr val="FF0000"/>
                </a:solidFill>
                <a:latin typeface="ApexNew-Book"/>
                <a:cs typeface="ApexNew-Book"/>
              </a:rPr>
              <a:t>OPERACIONES</a:t>
            </a:r>
          </a:p>
          <a:p>
            <a:pPr algn="ctr"/>
            <a:endParaRPr lang="es-ES" sz="760" dirty="0">
              <a:latin typeface="ApexNew-Book"/>
              <a:cs typeface="ApexNew-Book"/>
            </a:endParaRPr>
          </a:p>
        </p:txBody>
      </p:sp>
      <p:sp>
        <p:nvSpPr>
          <p:cNvPr id="144" name="CuadroTexto 9">
            <a:hlinkClick r:id="rId19" action="ppaction://hlinksldjump"/>
          </p:cNvPr>
          <p:cNvSpPr txBox="1"/>
          <p:nvPr/>
        </p:nvSpPr>
        <p:spPr>
          <a:xfrm>
            <a:off x="6315465" y="1462541"/>
            <a:ext cx="1023540" cy="393308"/>
          </a:xfrm>
          <a:prstGeom prst="rect">
            <a:avLst/>
          </a:prstGeom>
          <a:noFill/>
        </p:spPr>
        <p:txBody>
          <a:bodyPr wrap="none" lIns="145664" tIns="72832" rIns="145664" bIns="72832" rtlCol="0">
            <a:spAutoFit/>
          </a:bodyPr>
          <a:lstStyle/>
          <a:p>
            <a:pPr algn="ctr"/>
            <a:r>
              <a:rPr lang="es-ES" sz="760" dirty="0">
                <a:latin typeface="Apex New Book" panose="02010600040501010103" charset="0"/>
                <a:ea typeface="Apex New Book" panose="02010600040501010103" charset="0"/>
                <a:cs typeface="ApexNew-BoldItalic"/>
              </a:rPr>
              <a:t>PROYECTO</a:t>
            </a:r>
          </a:p>
          <a:p>
            <a:pPr algn="ctr"/>
            <a:r>
              <a:rPr lang="es-ES" sz="760" dirty="0">
                <a:latin typeface="Apex New Book" panose="02010600040501010103" charset="0"/>
                <a:ea typeface="Apex New Book" panose="02010600040501010103" charset="0"/>
                <a:cs typeface="ApexNew-BoldItalic"/>
              </a:rPr>
              <a:t>DE AMPLIACIÓN</a:t>
            </a:r>
            <a:endParaRPr lang="es-ES" sz="760" dirty="0">
              <a:latin typeface="Apex New PS Medium Proportional" pitchFamily="50" charset="0"/>
              <a:cs typeface="ApexNew-BoldItalic"/>
            </a:endParaRPr>
          </a:p>
        </p:txBody>
      </p:sp>
      <p:sp>
        <p:nvSpPr>
          <p:cNvPr id="145" name="CuadroTexto 10">
            <a:hlinkClick r:id="rId20" action="ppaction://hlinksldjump"/>
          </p:cNvPr>
          <p:cNvSpPr txBox="1"/>
          <p:nvPr/>
        </p:nvSpPr>
        <p:spPr>
          <a:xfrm>
            <a:off x="7230573" y="1474852"/>
            <a:ext cx="1245130" cy="380997"/>
          </a:xfrm>
          <a:prstGeom prst="rect">
            <a:avLst/>
          </a:prstGeom>
          <a:noFill/>
        </p:spPr>
        <p:txBody>
          <a:bodyPr wrap="square" lIns="145664" tIns="72832" rIns="145664" bIns="72832" rtlCol="0">
            <a:spAutoFit/>
          </a:bodyPr>
          <a:lstStyle>
            <a:defPPr>
              <a:defRPr lang="es-ES"/>
            </a:defPPr>
            <a:lvl1pPr algn="ctr">
              <a:defRPr sz="850">
                <a:latin typeface="ApexNew-Book" panose="02010600040501010103" charset="0"/>
                <a:ea typeface="ApexNew-Book" panose="02010600040501010103" charset="0"/>
              </a:defRPr>
            </a:lvl1pPr>
          </a:lstStyle>
          <a:p>
            <a:r>
              <a:rPr lang="es-ES" sz="760" dirty="0"/>
              <a:t>PLANIFICACIÓN</a:t>
            </a:r>
          </a:p>
          <a:p>
            <a:r>
              <a:rPr lang="es-ES" sz="760" dirty="0"/>
              <a:t>E USO DE ÁREAS</a:t>
            </a:r>
          </a:p>
        </p:txBody>
      </p:sp>
      <p:sp>
        <p:nvSpPr>
          <p:cNvPr id="146" name="CuadroTexto 10">
            <a:hlinkClick r:id="rId21" action="ppaction://hlinksldjump"/>
          </p:cNvPr>
          <p:cNvSpPr txBox="1"/>
          <p:nvPr/>
        </p:nvSpPr>
        <p:spPr>
          <a:xfrm>
            <a:off x="9326930" y="1475406"/>
            <a:ext cx="1212694" cy="393308"/>
          </a:xfrm>
          <a:prstGeom prst="rect">
            <a:avLst/>
          </a:prstGeom>
          <a:noFill/>
        </p:spPr>
        <p:txBody>
          <a:bodyPr wrap="none" lIns="145664" tIns="72832" rIns="145664" bIns="72832" rtlCol="0">
            <a:spAutoFit/>
          </a:bodyPr>
          <a:lstStyle/>
          <a:p>
            <a:pPr algn="ctr"/>
            <a:r>
              <a:rPr lang="es-ES" sz="760" dirty="0">
                <a:latin typeface="ApexNew-Book"/>
                <a:cs typeface="ApexNew-Book"/>
              </a:rPr>
              <a:t>MÉTODO DE</a:t>
            </a:r>
          </a:p>
          <a:p>
            <a:pPr algn="ctr"/>
            <a:r>
              <a:rPr lang="es-ES" sz="760" dirty="0">
                <a:latin typeface="ApexNew-Book"/>
                <a:cs typeface="ApexNew-Book"/>
              </a:rPr>
              <a:t>EJECUCIÓN Y FASES</a:t>
            </a:r>
          </a:p>
        </p:txBody>
      </p:sp>
      <p:sp>
        <p:nvSpPr>
          <p:cNvPr id="147" name="CuadroTexto 10">
            <a:hlinkClick r:id="rId22" action="ppaction://hlinksldjump"/>
          </p:cNvPr>
          <p:cNvSpPr txBox="1"/>
          <p:nvPr/>
        </p:nvSpPr>
        <p:spPr>
          <a:xfrm>
            <a:off x="10670831" y="1474852"/>
            <a:ext cx="1276814" cy="380997"/>
          </a:xfrm>
          <a:prstGeom prst="rect">
            <a:avLst/>
          </a:prstGeom>
          <a:noFill/>
        </p:spPr>
        <p:txBody>
          <a:bodyPr wrap="none" lIns="145664" tIns="72832" rIns="145664" bIns="72832" rtlCol="0">
            <a:spAutoFit/>
          </a:bodyPr>
          <a:lstStyle/>
          <a:p>
            <a:pPr algn="ctr"/>
            <a:r>
              <a:rPr lang="es-ES" sz="760" dirty="0">
                <a:latin typeface="ApexNew-Book"/>
                <a:cs typeface="ApexNew-Book"/>
              </a:rPr>
              <a:t>EXPECTATIVAS SOBRE</a:t>
            </a:r>
          </a:p>
          <a:p>
            <a:pPr algn="ctr"/>
            <a:r>
              <a:rPr lang="es-ES" sz="760" dirty="0">
                <a:latin typeface="ApexNew-Book"/>
                <a:cs typeface="ApexNew-Book"/>
              </a:rPr>
              <a:t>EL ROL DEL OSITRAN</a:t>
            </a:r>
          </a:p>
        </p:txBody>
      </p:sp>
      <p:sp>
        <p:nvSpPr>
          <p:cNvPr id="148" name="CuadroTexto 10">
            <a:hlinkClick r:id="rId23" action="ppaction://hlinksldjump"/>
          </p:cNvPr>
          <p:cNvSpPr txBox="1"/>
          <p:nvPr/>
        </p:nvSpPr>
        <p:spPr>
          <a:xfrm>
            <a:off x="8400459" y="1449913"/>
            <a:ext cx="949801" cy="270197"/>
          </a:xfrm>
          <a:prstGeom prst="rect">
            <a:avLst/>
          </a:prstGeom>
          <a:noFill/>
        </p:spPr>
        <p:txBody>
          <a:bodyPr wrap="none" lIns="145664" tIns="72832" rIns="145664" bIns="72832" rtlCol="0">
            <a:spAutoFit/>
          </a:bodyPr>
          <a:lstStyle/>
          <a:p>
            <a:pPr algn="ctr"/>
            <a:r>
              <a:rPr lang="es-ES" sz="760" dirty="0">
                <a:latin typeface="ApexNew-Book"/>
                <a:cs typeface="ApexNew-Book"/>
              </a:rPr>
              <a:t>HOJA DE RUTA</a:t>
            </a:r>
          </a:p>
        </p:txBody>
      </p:sp>
      <p:sp>
        <p:nvSpPr>
          <p:cNvPr id="149" name="CuadroTexto 10">
            <a:hlinkClick r:id="rId24" action="ppaction://hlinksldjump"/>
          </p:cNvPr>
          <p:cNvSpPr txBox="1"/>
          <p:nvPr/>
        </p:nvSpPr>
        <p:spPr>
          <a:xfrm>
            <a:off x="11860699" y="1473473"/>
            <a:ext cx="903314" cy="393308"/>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RETOS</a:t>
            </a:r>
          </a:p>
        </p:txBody>
      </p:sp>
      <p:sp>
        <p:nvSpPr>
          <p:cNvPr id="150" name="CuadroTexto 8">
            <a:hlinkClick r:id="rId25" action="ppaction://hlinksldjump"/>
          </p:cNvPr>
          <p:cNvSpPr txBox="1"/>
          <p:nvPr/>
        </p:nvSpPr>
        <p:spPr>
          <a:xfrm>
            <a:off x="5296088" y="1462541"/>
            <a:ext cx="1118117" cy="380997"/>
          </a:xfrm>
          <a:prstGeom prst="rect">
            <a:avLst/>
          </a:prstGeom>
          <a:noFill/>
        </p:spPr>
        <p:txBody>
          <a:bodyPr wrap="none" lIns="145664" tIns="72832" rIns="145664" bIns="72832" rtlCol="0">
            <a:spAutoFit/>
          </a:bodyPr>
          <a:lstStyle/>
          <a:p>
            <a:pPr algn="ctr"/>
            <a:r>
              <a:rPr lang="en-US" sz="760" dirty="0">
                <a:latin typeface="ApexNew-Book" panose="02010600040501010103" charset="0"/>
                <a:ea typeface="ApexNew-Book" panose="02010600040501010103" charset="0"/>
              </a:rPr>
              <a:t>ADMINISTRATIVOS</a:t>
            </a:r>
          </a:p>
          <a:p>
            <a:pPr algn="ctr"/>
            <a:r>
              <a:rPr lang="en-US" sz="760" dirty="0">
                <a:latin typeface="ApexNew-Book" panose="02010600040501010103" charset="0"/>
                <a:ea typeface="ApexNew-Book" panose="02010600040501010103" charset="0"/>
              </a:rPr>
              <a:t>Y FINANCIEROS</a:t>
            </a:r>
          </a:p>
        </p:txBody>
      </p:sp>
      <p:sp>
        <p:nvSpPr>
          <p:cNvPr id="152" name="object 83"/>
          <p:cNvSpPr/>
          <p:nvPr/>
        </p:nvSpPr>
        <p:spPr>
          <a:xfrm>
            <a:off x="990102" y="3969010"/>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153" name="object 83"/>
          <p:cNvSpPr/>
          <p:nvPr/>
        </p:nvSpPr>
        <p:spPr>
          <a:xfrm>
            <a:off x="990101" y="5002280"/>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154" name="object 83"/>
          <p:cNvSpPr/>
          <p:nvPr/>
        </p:nvSpPr>
        <p:spPr>
          <a:xfrm>
            <a:off x="990100" y="6002728"/>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156" name="object 83"/>
          <p:cNvSpPr/>
          <p:nvPr/>
        </p:nvSpPr>
        <p:spPr>
          <a:xfrm>
            <a:off x="6957244" y="4234121"/>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157" name="object 83"/>
          <p:cNvSpPr/>
          <p:nvPr/>
        </p:nvSpPr>
        <p:spPr>
          <a:xfrm>
            <a:off x="6862853" y="5719221"/>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Tree>
    <p:extLst>
      <p:ext uri="{BB962C8B-B14F-4D97-AF65-F5344CB8AC3E}">
        <p14:creationId xmlns:p14="http://schemas.microsoft.com/office/powerpoint/2010/main" val="3821791385"/>
      </p:ext>
    </p:extLst>
  </p:cSld>
  <p:clrMapOvr>
    <a:masterClrMapping/>
  </p:clrMapOvr>
  <p:transition spd="slow" advClick="0">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2"/>
          <p:cNvSpPr/>
          <p:nvPr/>
        </p:nvSpPr>
        <p:spPr>
          <a:xfrm>
            <a:off x="0" y="3060802"/>
            <a:ext cx="13003530" cy="5865009"/>
          </a:xfrm>
          <a:custGeom>
            <a:avLst/>
            <a:gdLst/>
            <a:ahLst/>
            <a:cxnLst/>
            <a:rect l="l" t="t" r="r" b="b"/>
            <a:pathLst>
              <a:path w="13003530" h="5600700">
                <a:moveTo>
                  <a:pt x="0" y="5600420"/>
                </a:moveTo>
                <a:lnTo>
                  <a:pt x="13003136" y="5600420"/>
                </a:lnTo>
                <a:lnTo>
                  <a:pt x="13003136" y="0"/>
                </a:lnTo>
                <a:lnTo>
                  <a:pt x="0" y="0"/>
                </a:lnTo>
                <a:lnTo>
                  <a:pt x="0" y="5600420"/>
                </a:lnTo>
                <a:close/>
              </a:path>
            </a:pathLst>
          </a:custGeom>
          <a:solidFill>
            <a:srgbClr val="CEE3ED"/>
          </a:solidFill>
        </p:spPr>
        <p:txBody>
          <a:bodyPr wrap="square" lIns="0" tIns="0" rIns="0" bIns="0" rtlCol="0"/>
          <a:lstStyle/>
          <a:p>
            <a:endParaRPr/>
          </a:p>
        </p:txBody>
      </p:sp>
      <p:sp>
        <p:nvSpPr>
          <p:cNvPr id="34" name="CuadroTexto 15"/>
          <p:cNvSpPr txBox="1"/>
          <p:nvPr/>
        </p:nvSpPr>
        <p:spPr>
          <a:xfrm>
            <a:off x="9056911" y="1997415"/>
            <a:ext cx="3478196" cy="707886"/>
          </a:xfrm>
          <a:prstGeom prst="rect">
            <a:avLst/>
          </a:prstGeom>
          <a:noFill/>
        </p:spPr>
        <p:txBody>
          <a:bodyPr wrap="none" rtlCol="0">
            <a:spAutoFit/>
          </a:bodyPr>
          <a:lstStyle/>
          <a:p>
            <a:pPr algn="r"/>
            <a:r>
              <a:rPr lang="es-ES" sz="4000" dirty="0">
                <a:solidFill>
                  <a:schemeClr val="tx2"/>
                </a:solidFill>
                <a:latin typeface="ApexNew-HeavyItalic"/>
                <a:cs typeface="ApexNew-HeavyItalic"/>
              </a:rPr>
              <a:t>OPERACIONES</a:t>
            </a:r>
          </a:p>
        </p:txBody>
      </p:sp>
      <p:sp>
        <p:nvSpPr>
          <p:cNvPr id="37" name="Rectángulo 31"/>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pic>
        <p:nvPicPr>
          <p:cNvPr id="60" name="Marcador de contenido 10">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61" name="Marcador de contenido 10">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62" name="Marcador de contenido 5" descr="casita.png">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63" name="Botón de acción: Personalizar 4">
            <a:hlinkClick r:id="rId5"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64" name="Botón de acción: Personalizar 16">
            <a:hlinkClick r:id="rId6"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65" name="Botón de acción: Personalizar 17">
            <a:hlinkClick r:id="rId7"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66" name="Botón de acción: Personalizar 18">
            <a:hlinkClick r:id="rId8"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67" name="Botón de acción: Personalizar 18">
            <a:hlinkClick r:id="rId8"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solidFill>
                <a:schemeClr val="bg1">
                  <a:lumMod val="75000"/>
                </a:schemeClr>
              </a:solidFill>
              <a:latin typeface="ApexNew-Bold"/>
            </a:endParaRPr>
          </a:p>
        </p:txBody>
      </p:sp>
      <p:sp>
        <p:nvSpPr>
          <p:cNvPr id="68" name="Botón de acción: Personalizar 18">
            <a:hlinkClick r:id="rId8"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ACTIVIDADES</a:t>
            </a:r>
          </a:p>
          <a:p>
            <a:r>
              <a:rPr lang="es-ES" sz="1900" dirty="0">
                <a:solidFill>
                  <a:srgbClr val="FF0000"/>
                </a:solidFill>
                <a:latin typeface="ApexNew-Bold"/>
              </a:rPr>
              <a:t>PLANIFICADAS </a:t>
            </a:r>
          </a:p>
          <a:p>
            <a:r>
              <a:rPr lang="es-ES" sz="1900" dirty="0">
                <a:solidFill>
                  <a:srgbClr val="FF0000"/>
                </a:solidFill>
                <a:latin typeface="ApexNew-Bold"/>
              </a:rPr>
              <a:t>2018</a:t>
            </a:r>
          </a:p>
        </p:txBody>
      </p:sp>
      <p:sp>
        <p:nvSpPr>
          <p:cNvPr id="77" name="2 Rectángulo"/>
          <p:cNvSpPr/>
          <p:nvPr/>
        </p:nvSpPr>
        <p:spPr>
          <a:xfrm>
            <a:off x="9943147" y="6200990"/>
            <a:ext cx="4621103" cy="1631216"/>
          </a:xfrm>
          <a:prstGeom prst="rect">
            <a:avLst/>
          </a:prstGeom>
        </p:spPr>
        <p:txBody>
          <a:bodyPr wrap="square">
            <a:spAutoFit/>
          </a:bodyPr>
          <a:lstStyle/>
          <a:p>
            <a:pPr marL="342900" lvl="1" indent="-342900" algn="just">
              <a:buAutoNum type="arabicPeriod"/>
            </a:pPr>
            <a:r>
              <a:rPr lang="es-PE" sz="2000" dirty="0" smtClean="0">
                <a:solidFill>
                  <a:schemeClr val="tx1">
                    <a:lumMod val="65000"/>
                    <a:lumOff val="35000"/>
                  </a:schemeClr>
                </a:solidFill>
                <a:latin typeface="Apex New PS Medium Proportional" pitchFamily="50" charset="0"/>
              </a:rPr>
              <a:t>Fajas adicionales.</a:t>
            </a:r>
          </a:p>
          <a:p>
            <a:pPr marL="342900" lvl="1" indent="-342900" algn="just">
              <a:buAutoNum type="arabicPeriod"/>
            </a:pPr>
            <a:r>
              <a:rPr lang="es-PE" sz="2000" dirty="0" smtClean="0">
                <a:solidFill>
                  <a:schemeClr val="tx1">
                    <a:lumMod val="65000"/>
                    <a:lumOff val="35000"/>
                  </a:schemeClr>
                </a:solidFill>
                <a:latin typeface="Apex New PS Medium Proportional" pitchFamily="50" charset="0"/>
              </a:rPr>
              <a:t>Extensión de </a:t>
            </a:r>
            <a:r>
              <a:rPr lang="es-PE" sz="2000" dirty="0" err="1" smtClean="0">
                <a:solidFill>
                  <a:schemeClr val="tx1">
                    <a:lumMod val="65000"/>
                    <a:lumOff val="35000"/>
                  </a:schemeClr>
                </a:solidFill>
                <a:latin typeface="Apex New PS Medium Proportional" pitchFamily="50" charset="0"/>
              </a:rPr>
              <a:t>carrusules</a:t>
            </a:r>
            <a:r>
              <a:rPr lang="es-PE" sz="2000" dirty="0" smtClean="0">
                <a:solidFill>
                  <a:schemeClr val="tx1">
                    <a:lumMod val="65000"/>
                    <a:lumOff val="35000"/>
                  </a:schemeClr>
                </a:solidFill>
                <a:latin typeface="Apex New PS Medium Proportional" pitchFamily="50" charset="0"/>
              </a:rPr>
              <a:t>.</a:t>
            </a:r>
          </a:p>
          <a:p>
            <a:pPr marL="342900" lvl="1" indent="-342900" algn="just">
              <a:buAutoNum type="arabicPeriod"/>
            </a:pPr>
            <a:r>
              <a:rPr lang="es-PE" sz="2000" dirty="0" smtClean="0">
                <a:solidFill>
                  <a:schemeClr val="tx1">
                    <a:lumMod val="65000"/>
                    <a:lumOff val="35000"/>
                  </a:schemeClr>
                </a:solidFill>
                <a:latin typeface="Apex New PS Medium Proportional" pitchFamily="50" charset="0"/>
              </a:rPr>
              <a:t>Bi-direccionales.</a:t>
            </a:r>
          </a:p>
          <a:p>
            <a:pPr marL="342900" lvl="1" indent="-342900" algn="just">
              <a:buAutoNum type="arabicPeriod"/>
            </a:pPr>
            <a:r>
              <a:rPr lang="es-PE" sz="2000" dirty="0" smtClean="0">
                <a:solidFill>
                  <a:schemeClr val="tx1">
                    <a:lumMod val="65000"/>
                    <a:lumOff val="35000"/>
                  </a:schemeClr>
                </a:solidFill>
                <a:latin typeface="Apex New PS Medium Proportional" pitchFamily="50" charset="0"/>
              </a:rPr>
              <a:t>HBS Nivel 3. </a:t>
            </a:r>
          </a:p>
          <a:p>
            <a:pPr marL="342900" lvl="1" indent="-342900" algn="just">
              <a:buAutoNum type="arabicPeriod"/>
            </a:pPr>
            <a:r>
              <a:rPr lang="es-PE" sz="2000" dirty="0" smtClean="0">
                <a:solidFill>
                  <a:schemeClr val="tx1">
                    <a:lumMod val="65000"/>
                    <a:lumOff val="35000"/>
                  </a:schemeClr>
                </a:solidFill>
                <a:latin typeface="Apex New PS Medium Proportional" pitchFamily="50" charset="0"/>
              </a:rPr>
              <a:t>Carrusel inclinado.</a:t>
            </a:r>
            <a:endParaRPr lang="es-PE" sz="4400" dirty="0">
              <a:solidFill>
                <a:schemeClr val="tx1">
                  <a:lumMod val="65000"/>
                  <a:lumOff val="35000"/>
                </a:schemeClr>
              </a:solidFill>
              <a:latin typeface="Apex New PS Medium Proportional" pitchFamily="50"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689" y="3244979"/>
            <a:ext cx="9003665" cy="5846271"/>
          </a:xfrm>
          <a:prstGeom prst="rect">
            <a:avLst/>
          </a:prstGeom>
        </p:spPr>
      </p:pic>
      <p:sp>
        <p:nvSpPr>
          <p:cNvPr id="80" name="object 3"/>
          <p:cNvSpPr txBox="1"/>
          <p:nvPr/>
        </p:nvSpPr>
        <p:spPr>
          <a:xfrm>
            <a:off x="299389" y="2711716"/>
            <a:ext cx="6778533" cy="505267"/>
          </a:xfrm>
          <a:prstGeom prst="rect">
            <a:avLst/>
          </a:prstGeom>
        </p:spPr>
        <p:txBody>
          <a:bodyPr vert="horz" wrap="square" lIns="0" tIns="12700" rIns="0" bIns="0" rtlCol="0">
            <a:spAutoFit/>
          </a:bodyPr>
          <a:lstStyle/>
          <a:p>
            <a:pPr marL="12700">
              <a:lnSpc>
                <a:spcPct val="100000"/>
              </a:lnSpc>
              <a:spcBef>
                <a:spcPts val="100"/>
              </a:spcBef>
            </a:pPr>
            <a:r>
              <a:rPr lang="es-PE" sz="3200" b="1" spc="85" dirty="0" smtClean="0">
                <a:solidFill>
                  <a:srgbClr val="1F487C"/>
                </a:solidFill>
                <a:latin typeface="Apex New PS Bold Proportional" pitchFamily="50" charset="0"/>
                <a:cs typeface="Calibri"/>
              </a:rPr>
              <a:t>Proyecto Extensión BHS y HBS</a:t>
            </a:r>
            <a:endParaRPr sz="3200" dirty="0">
              <a:latin typeface="Apex New PS Bold Proportional" pitchFamily="50" charset="0"/>
              <a:cs typeface="Calibri"/>
            </a:endParaRPr>
          </a:p>
        </p:txBody>
      </p:sp>
      <p:sp>
        <p:nvSpPr>
          <p:cNvPr id="24" name="CuadroTexto 8">
            <a:hlinkClick r:id="rId10" action="ppaction://hlinksldjump"/>
          </p:cNvPr>
          <p:cNvSpPr txBox="1"/>
          <p:nvPr/>
        </p:nvSpPr>
        <p:spPr>
          <a:xfrm>
            <a:off x="157575" y="1462224"/>
            <a:ext cx="983464" cy="614907"/>
          </a:xfrm>
          <a:prstGeom prst="rect">
            <a:avLst/>
          </a:prstGeom>
          <a:noFill/>
        </p:spPr>
        <p:txBody>
          <a:bodyPr wrap="none" lIns="145664" tIns="72832" rIns="145664" bIns="72832" rtlCol="0">
            <a:spAutoFit/>
          </a:bodyPr>
          <a:lstStyle/>
          <a:p>
            <a:pPr algn="ctr"/>
            <a:r>
              <a:rPr lang="en-US" sz="760" dirty="0">
                <a:latin typeface="Apex New Book" panose="02010600040501010103" charset="0"/>
                <a:ea typeface="Apex New Book" panose="02010600040501010103" charset="0"/>
              </a:rPr>
              <a:t>ESTATUS EN LA</a:t>
            </a:r>
          </a:p>
          <a:p>
            <a:pPr algn="ctr"/>
            <a:r>
              <a:rPr lang="en-US" sz="760" dirty="0">
                <a:latin typeface="Apex New Book" panose="02010600040501010103" charset="0"/>
                <a:ea typeface="Apex New Book" panose="02010600040501010103" charset="0"/>
              </a:rPr>
              <a:t>ENTREGADE</a:t>
            </a:r>
          </a:p>
          <a:p>
            <a:pPr algn="ctr"/>
            <a:r>
              <a:rPr lang="en-US" sz="760" dirty="0">
                <a:latin typeface="Apex New Book" panose="02010600040501010103" charset="0"/>
                <a:ea typeface="Apex New Book" panose="02010600040501010103" charset="0"/>
              </a:rPr>
              <a:t>TERRENOS POR</a:t>
            </a:r>
          </a:p>
          <a:p>
            <a:pPr algn="ctr"/>
            <a:r>
              <a:rPr lang="en-US" sz="760" dirty="0">
                <a:latin typeface="Apex New Book" panose="02010600040501010103" charset="0"/>
                <a:ea typeface="Apex New Book" panose="02010600040501010103" charset="0"/>
              </a:rPr>
              <a:t>PARTE DEL MTC</a:t>
            </a:r>
            <a:endParaRPr lang="es-ES" sz="760" dirty="0">
              <a:latin typeface="Apex New Book" panose="02010600040501010103" charset="0"/>
              <a:ea typeface="Apex New Book" panose="02010600040501010103" charset="0"/>
              <a:cs typeface="ApexNew-BoldItalic"/>
            </a:endParaRPr>
          </a:p>
        </p:txBody>
      </p:sp>
      <p:sp>
        <p:nvSpPr>
          <p:cNvPr id="25" name="CuadroTexto 9">
            <a:hlinkClick r:id="rId11" action="ppaction://hlinksldjump"/>
          </p:cNvPr>
          <p:cNvSpPr txBox="1"/>
          <p:nvPr/>
        </p:nvSpPr>
        <p:spPr>
          <a:xfrm>
            <a:off x="1069547" y="1462224"/>
            <a:ext cx="872858" cy="380997"/>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PROYECTOS </a:t>
            </a:r>
            <a:r>
              <a:rPr lang="es-ES" sz="760" dirty="0" smtClean="0">
                <a:latin typeface="ApexNew-Book"/>
                <a:cs typeface="ApexNew-Book"/>
              </a:rPr>
              <a:t> </a:t>
            </a:r>
            <a:endParaRPr lang="es-ES" sz="760" dirty="0">
              <a:latin typeface="ApexNew-Book"/>
              <a:cs typeface="ApexNew-Book"/>
            </a:endParaRPr>
          </a:p>
        </p:txBody>
      </p:sp>
      <p:sp>
        <p:nvSpPr>
          <p:cNvPr id="26" name="CuadroTexto 10">
            <a:hlinkClick r:id="rId12" action="ppaction://hlinksldjump"/>
          </p:cNvPr>
          <p:cNvSpPr txBox="1"/>
          <p:nvPr/>
        </p:nvSpPr>
        <p:spPr>
          <a:xfrm>
            <a:off x="1870913" y="1462224"/>
            <a:ext cx="1094071" cy="393308"/>
          </a:xfrm>
          <a:prstGeom prst="rect">
            <a:avLst/>
          </a:prstGeom>
          <a:noFill/>
        </p:spPr>
        <p:txBody>
          <a:bodyPr wrap="none" lIns="145664" tIns="72832" rIns="145664" bIns="72832" rtlCol="0">
            <a:spAutoFit/>
          </a:bodyPr>
          <a:lstStyle/>
          <a:p>
            <a:pPr algn="ctr"/>
            <a:r>
              <a:rPr lang="es-ES" sz="760" dirty="0">
                <a:latin typeface="ApexNew-Book"/>
                <a:cs typeface="ApexNew-Book"/>
              </a:rPr>
              <a:t>MANTENIMIENTO</a:t>
            </a:r>
          </a:p>
          <a:p>
            <a:pPr algn="ctr"/>
            <a:endParaRPr lang="es-ES" sz="760" dirty="0">
              <a:latin typeface="ApexNew-Book"/>
              <a:cs typeface="ApexNew-Book"/>
            </a:endParaRPr>
          </a:p>
        </p:txBody>
      </p:sp>
      <p:sp>
        <p:nvSpPr>
          <p:cNvPr id="27" name="CuadroTexto 10">
            <a:hlinkClick r:id="rId13" action="ppaction://hlinksldjump"/>
          </p:cNvPr>
          <p:cNvSpPr txBox="1"/>
          <p:nvPr/>
        </p:nvSpPr>
        <p:spPr>
          <a:xfrm>
            <a:off x="3606693" y="1462224"/>
            <a:ext cx="776677" cy="393308"/>
          </a:xfrm>
          <a:prstGeom prst="rect">
            <a:avLst/>
          </a:prstGeom>
          <a:noFill/>
        </p:spPr>
        <p:txBody>
          <a:bodyPr wrap="none" lIns="145664" tIns="72832" rIns="145664" bIns="72832" rtlCol="0">
            <a:spAutoFit/>
          </a:bodyPr>
          <a:lstStyle/>
          <a:p>
            <a:pPr algn="ctr"/>
            <a:r>
              <a:rPr lang="es-ES" sz="760" dirty="0">
                <a:latin typeface="ApexNew-Book"/>
                <a:cs typeface="ApexNew-Book"/>
              </a:rPr>
              <a:t>MEDIO </a:t>
            </a:r>
          </a:p>
          <a:p>
            <a:pPr algn="ctr"/>
            <a:r>
              <a:rPr lang="es-ES" sz="760" dirty="0">
                <a:latin typeface="ApexNew-Book"/>
                <a:cs typeface="ApexNew-Book"/>
              </a:rPr>
              <a:t>AMBIENTE</a:t>
            </a:r>
          </a:p>
        </p:txBody>
      </p:sp>
      <p:sp>
        <p:nvSpPr>
          <p:cNvPr id="28" name="CuadroTexto 10">
            <a:hlinkClick r:id="rId14" action="ppaction://hlinksldjump"/>
          </p:cNvPr>
          <p:cNvSpPr txBox="1"/>
          <p:nvPr/>
        </p:nvSpPr>
        <p:spPr>
          <a:xfrm>
            <a:off x="4224515" y="1462224"/>
            <a:ext cx="1092468" cy="516418"/>
          </a:xfrm>
          <a:prstGeom prst="rect">
            <a:avLst/>
          </a:prstGeom>
          <a:noFill/>
        </p:spPr>
        <p:txBody>
          <a:bodyPr wrap="none" lIns="145664" tIns="72832" rIns="145664" bIns="72832" rtlCol="0">
            <a:spAutoFit/>
          </a:bodyPr>
          <a:lstStyle/>
          <a:p>
            <a:pPr algn="ctr"/>
            <a:r>
              <a:rPr lang="es-ES" sz="760" dirty="0">
                <a:latin typeface="ApexNew-Book"/>
                <a:cs typeface="ApexNew-Book"/>
              </a:rPr>
              <a:t>SEGURIDAD</a:t>
            </a:r>
          </a:p>
          <a:p>
            <a:pPr algn="ctr"/>
            <a:r>
              <a:rPr lang="es-ES" sz="760" dirty="0">
                <a:latin typeface="ApexNew-Book"/>
                <a:cs typeface="ApexNew-Book"/>
              </a:rPr>
              <a:t>AEROPORTUARIA</a:t>
            </a:r>
          </a:p>
          <a:p>
            <a:pPr algn="ctr"/>
            <a:endParaRPr lang="es-ES" sz="760" dirty="0">
              <a:latin typeface="ApexNew-Book"/>
              <a:cs typeface="ApexNew-Book"/>
            </a:endParaRPr>
          </a:p>
        </p:txBody>
      </p:sp>
      <p:sp>
        <p:nvSpPr>
          <p:cNvPr id="29" name="CuadroTexto 10">
            <a:hlinkClick r:id="rId15" action="ppaction://hlinksldjump"/>
          </p:cNvPr>
          <p:cNvSpPr txBox="1"/>
          <p:nvPr/>
        </p:nvSpPr>
        <p:spPr>
          <a:xfrm>
            <a:off x="2806129" y="1462224"/>
            <a:ext cx="959419" cy="393308"/>
          </a:xfrm>
          <a:prstGeom prst="rect">
            <a:avLst/>
          </a:prstGeom>
          <a:noFill/>
        </p:spPr>
        <p:txBody>
          <a:bodyPr wrap="none" lIns="145664" tIns="72832" rIns="145664" bIns="72832" rtlCol="0">
            <a:spAutoFit/>
          </a:bodyPr>
          <a:lstStyle/>
          <a:p>
            <a:pPr algn="ctr"/>
            <a:r>
              <a:rPr lang="es-ES" sz="760" dirty="0">
                <a:solidFill>
                  <a:srgbClr val="FF0000"/>
                </a:solidFill>
                <a:latin typeface="ApexNew-Book"/>
                <a:cs typeface="ApexNew-Book"/>
              </a:rPr>
              <a:t>OPERACIONES</a:t>
            </a:r>
          </a:p>
          <a:p>
            <a:pPr algn="ctr"/>
            <a:endParaRPr lang="es-ES" sz="760" dirty="0">
              <a:latin typeface="ApexNew-Book"/>
              <a:cs typeface="ApexNew-Book"/>
            </a:endParaRPr>
          </a:p>
        </p:txBody>
      </p:sp>
      <p:sp>
        <p:nvSpPr>
          <p:cNvPr id="30" name="CuadroTexto 9">
            <a:hlinkClick r:id="rId16" action="ppaction://hlinksldjump"/>
          </p:cNvPr>
          <p:cNvSpPr txBox="1"/>
          <p:nvPr/>
        </p:nvSpPr>
        <p:spPr>
          <a:xfrm>
            <a:off x="6315465" y="1462541"/>
            <a:ext cx="1023540" cy="393308"/>
          </a:xfrm>
          <a:prstGeom prst="rect">
            <a:avLst/>
          </a:prstGeom>
          <a:noFill/>
        </p:spPr>
        <p:txBody>
          <a:bodyPr wrap="none" lIns="145664" tIns="72832" rIns="145664" bIns="72832" rtlCol="0">
            <a:spAutoFit/>
          </a:bodyPr>
          <a:lstStyle/>
          <a:p>
            <a:pPr algn="ctr"/>
            <a:r>
              <a:rPr lang="es-ES" sz="760" dirty="0">
                <a:latin typeface="Apex New Book" panose="02010600040501010103" charset="0"/>
                <a:ea typeface="Apex New Book" panose="02010600040501010103" charset="0"/>
                <a:cs typeface="ApexNew-BoldItalic"/>
              </a:rPr>
              <a:t>PROYECTO</a:t>
            </a:r>
          </a:p>
          <a:p>
            <a:pPr algn="ctr"/>
            <a:r>
              <a:rPr lang="es-ES" sz="760" dirty="0">
                <a:latin typeface="Apex New Book" panose="02010600040501010103" charset="0"/>
                <a:ea typeface="Apex New Book" panose="02010600040501010103" charset="0"/>
                <a:cs typeface="ApexNew-BoldItalic"/>
              </a:rPr>
              <a:t>DE AMPLIACIÓN</a:t>
            </a:r>
            <a:endParaRPr lang="es-ES" sz="760" dirty="0">
              <a:latin typeface="Apex New PS Medium Proportional" pitchFamily="50" charset="0"/>
              <a:cs typeface="ApexNew-BoldItalic"/>
            </a:endParaRPr>
          </a:p>
        </p:txBody>
      </p:sp>
      <p:sp>
        <p:nvSpPr>
          <p:cNvPr id="31" name="CuadroTexto 10">
            <a:hlinkClick r:id="rId17" action="ppaction://hlinksldjump"/>
          </p:cNvPr>
          <p:cNvSpPr txBox="1"/>
          <p:nvPr/>
        </p:nvSpPr>
        <p:spPr>
          <a:xfrm>
            <a:off x="7230573" y="1474852"/>
            <a:ext cx="1245130" cy="380997"/>
          </a:xfrm>
          <a:prstGeom prst="rect">
            <a:avLst/>
          </a:prstGeom>
          <a:noFill/>
        </p:spPr>
        <p:txBody>
          <a:bodyPr wrap="square" lIns="145664" tIns="72832" rIns="145664" bIns="72832" rtlCol="0">
            <a:spAutoFit/>
          </a:bodyPr>
          <a:lstStyle>
            <a:defPPr>
              <a:defRPr lang="es-ES"/>
            </a:defPPr>
            <a:lvl1pPr algn="ctr">
              <a:defRPr sz="850">
                <a:latin typeface="ApexNew-Book" panose="02010600040501010103" charset="0"/>
                <a:ea typeface="ApexNew-Book" panose="02010600040501010103" charset="0"/>
              </a:defRPr>
            </a:lvl1pPr>
          </a:lstStyle>
          <a:p>
            <a:r>
              <a:rPr lang="es-ES" sz="760" dirty="0"/>
              <a:t>PLANIFICACIÓN</a:t>
            </a:r>
          </a:p>
          <a:p>
            <a:r>
              <a:rPr lang="es-ES" sz="760" dirty="0"/>
              <a:t>E USO DE ÁREAS</a:t>
            </a:r>
          </a:p>
        </p:txBody>
      </p:sp>
      <p:sp>
        <p:nvSpPr>
          <p:cNvPr id="32" name="CuadroTexto 10">
            <a:hlinkClick r:id="rId18" action="ppaction://hlinksldjump"/>
          </p:cNvPr>
          <p:cNvSpPr txBox="1"/>
          <p:nvPr/>
        </p:nvSpPr>
        <p:spPr>
          <a:xfrm>
            <a:off x="9326930" y="1475406"/>
            <a:ext cx="1212694" cy="393308"/>
          </a:xfrm>
          <a:prstGeom prst="rect">
            <a:avLst/>
          </a:prstGeom>
          <a:noFill/>
        </p:spPr>
        <p:txBody>
          <a:bodyPr wrap="none" lIns="145664" tIns="72832" rIns="145664" bIns="72832" rtlCol="0">
            <a:spAutoFit/>
          </a:bodyPr>
          <a:lstStyle/>
          <a:p>
            <a:pPr algn="ctr"/>
            <a:r>
              <a:rPr lang="es-ES" sz="760" dirty="0">
                <a:latin typeface="ApexNew-Book"/>
                <a:cs typeface="ApexNew-Book"/>
              </a:rPr>
              <a:t>MÉTODO DE</a:t>
            </a:r>
          </a:p>
          <a:p>
            <a:pPr algn="ctr"/>
            <a:r>
              <a:rPr lang="es-ES" sz="760" dirty="0">
                <a:latin typeface="ApexNew-Book"/>
                <a:cs typeface="ApexNew-Book"/>
              </a:rPr>
              <a:t>EJECUCIÓN Y FASES</a:t>
            </a:r>
          </a:p>
        </p:txBody>
      </p:sp>
      <p:sp>
        <p:nvSpPr>
          <p:cNvPr id="33" name="CuadroTexto 10">
            <a:hlinkClick r:id="rId19" action="ppaction://hlinksldjump"/>
          </p:cNvPr>
          <p:cNvSpPr txBox="1"/>
          <p:nvPr/>
        </p:nvSpPr>
        <p:spPr>
          <a:xfrm>
            <a:off x="10670831" y="1474852"/>
            <a:ext cx="1276814" cy="380997"/>
          </a:xfrm>
          <a:prstGeom prst="rect">
            <a:avLst/>
          </a:prstGeom>
          <a:noFill/>
        </p:spPr>
        <p:txBody>
          <a:bodyPr wrap="none" lIns="145664" tIns="72832" rIns="145664" bIns="72832" rtlCol="0">
            <a:spAutoFit/>
          </a:bodyPr>
          <a:lstStyle/>
          <a:p>
            <a:pPr algn="ctr"/>
            <a:r>
              <a:rPr lang="es-ES" sz="760" dirty="0">
                <a:latin typeface="ApexNew-Book"/>
                <a:cs typeface="ApexNew-Book"/>
              </a:rPr>
              <a:t>EXPECTATIVAS SOBRE</a:t>
            </a:r>
          </a:p>
          <a:p>
            <a:pPr algn="ctr"/>
            <a:r>
              <a:rPr lang="es-ES" sz="760" dirty="0">
                <a:latin typeface="ApexNew-Book"/>
                <a:cs typeface="ApexNew-Book"/>
              </a:rPr>
              <a:t>EL ROL DEL OSITRAN</a:t>
            </a:r>
          </a:p>
        </p:txBody>
      </p:sp>
      <p:sp>
        <p:nvSpPr>
          <p:cNvPr id="36" name="CuadroTexto 10">
            <a:hlinkClick r:id="rId20" action="ppaction://hlinksldjump"/>
          </p:cNvPr>
          <p:cNvSpPr txBox="1"/>
          <p:nvPr/>
        </p:nvSpPr>
        <p:spPr>
          <a:xfrm>
            <a:off x="8400459" y="1449913"/>
            <a:ext cx="949801" cy="270197"/>
          </a:xfrm>
          <a:prstGeom prst="rect">
            <a:avLst/>
          </a:prstGeom>
          <a:noFill/>
        </p:spPr>
        <p:txBody>
          <a:bodyPr wrap="none" lIns="145664" tIns="72832" rIns="145664" bIns="72832" rtlCol="0">
            <a:spAutoFit/>
          </a:bodyPr>
          <a:lstStyle/>
          <a:p>
            <a:pPr algn="ctr"/>
            <a:r>
              <a:rPr lang="es-ES" sz="760" dirty="0">
                <a:latin typeface="ApexNew-Book"/>
                <a:cs typeface="ApexNew-Book"/>
              </a:rPr>
              <a:t>HOJA DE RUTA</a:t>
            </a:r>
          </a:p>
        </p:txBody>
      </p:sp>
      <p:sp>
        <p:nvSpPr>
          <p:cNvPr id="38" name="CuadroTexto 10">
            <a:hlinkClick r:id="rId21" action="ppaction://hlinksldjump"/>
          </p:cNvPr>
          <p:cNvSpPr txBox="1"/>
          <p:nvPr/>
        </p:nvSpPr>
        <p:spPr>
          <a:xfrm>
            <a:off x="11860699" y="1473473"/>
            <a:ext cx="903314" cy="393308"/>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RETOS</a:t>
            </a:r>
          </a:p>
        </p:txBody>
      </p:sp>
      <p:sp>
        <p:nvSpPr>
          <p:cNvPr id="39" name="CuadroTexto 8">
            <a:hlinkClick r:id="rId22" action="ppaction://hlinksldjump"/>
          </p:cNvPr>
          <p:cNvSpPr txBox="1"/>
          <p:nvPr/>
        </p:nvSpPr>
        <p:spPr>
          <a:xfrm>
            <a:off x="5296088" y="1462541"/>
            <a:ext cx="1118117" cy="380997"/>
          </a:xfrm>
          <a:prstGeom prst="rect">
            <a:avLst/>
          </a:prstGeom>
          <a:noFill/>
        </p:spPr>
        <p:txBody>
          <a:bodyPr wrap="none" lIns="145664" tIns="72832" rIns="145664" bIns="72832" rtlCol="0">
            <a:spAutoFit/>
          </a:bodyPr>
          <a:lstStyle/>
          <a:p>
            <a:pPr algn="ctr"/>
            <a:r>
              <a:rPr lang="en-US" sz="760" dirty="0">
                <a:latin typeface="ApexNew-Book" panose="02010600040501010103" charset="0"/>
                <a:ea typeface="ApexNew-Book" panose="02010600040501010103" charset="0"/>
              </a:rPr>
              <a:t>ADMINISTRATIVOS</a:t>
            </a:r>
          </a:p>
          <a:p>
            <a:pPr algn="ctr"/>
            <a:r>
              <a:rPr lang="en-US" sz="760" dirty="0">
                <a:latin typeface="ApexNew-Book" panose="02010600040501010103" charset="0"/>
                <a:ea typeface="ApexNew-Book" panose="02010600040501010103" charset="0"/>
              </a:rPr>
              <a:t>Y FINANCIEROS</a:t>
            </a:r>
          </a:p>
        </p:txBody>
      </p:sp>
    </p:spTree>
    <p:extLst>
      <p:ext uri="{BB962C8B-B14F-4D97-AF65-F5344CB8AC3E}">
        <p14:creationId xmlns:p14="http://schemas.microsoft.com/office/powerpoint/2010/main" val="2478282485"/>
      </p:ext>
    </p:extLst>
  </p:cSld>
  <p:clrMapOvr>
    <a:masterClrMapping/>
  </p:clrMapOvr>
  <p:transition spd="slow" advClick="0">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16" name="CuadroTexto 15"/>
          <p:cNvSpPr txBox="1"/>
          <p:nvPr/>
        </p:nvSpPr>
        <p:spPr>
          <a:xfrm>
            <a:off x="8240251" y="2313630"/>
            <a:ext cx="4240263" cy="707886"/>
          </a:xfrm>
          <a:prstGeom prst="rect">
            <a:avLst/>
          </a:prstGeom>
          <a:noFill/>
        </p:spPr>
        <p:txBody>
          <a:bodyPr wrap="none" rtlCol="0">
            <a:spAutoFit/>
          </a:bodyPr>
          <a:lstStyle/>
          <a:p>
            <a:pPr algn="r"/>
            <a:r>
              <a:rPr lang="es-ES" sz="4000" dirty="0">
                <a:solidFill>
                  <a:schemeClr val="tx2"/>
                </a:solidFill>
                <a:latin typeface="ApexNew-HeavyItalic"/>
                <a:cs typeface="ApexNew-HeavyItalic"/>
              </a:rPr>
              <a:t>MEDIO AMBIENTE</a:t>
            </a:r>
          </a:p>
        </p:txBody>
      </p:sp>
      <p:sp>
        <p:nvSpPr>
          <p:cNvPr id="209" name="object 2"/>
          <p:cNvSpPr/>
          <p:nvPr/>
        </p:nvSpPr>
        <p:spPr>
          <a:xfrm>
            <a:off x="18797" y="3027358"/>
            <a:ext cx="12986385" cy="5695950"/>
          </a:xfrm>
          <a:custGeom>
            <a:avLst/>
            <a:gdLst/>
            <a:ahLst/>
            <a:cxnLst/>
            <a:rect l="l" t="t" r="r" b="b"/>
            <a:pathLst>
              <a:path w="12986385" h="5695950">
                <a:moveTo>
                  <a:pt x="0" y="5695657"/>
                </a:moveTo>
                <a:lnTo>
                  <a:pt x="12985965" y="5695657"/>
                </a:lnTo>
                <a:lnTo>
                  <a:pt x="12985965" y="0"/>
                </a:lnTo>
                <a:lnTo>
                  <a:pt x="0" y="0"/>
                </a:lnTo>
                <a:lnTo>
                  <a:pt x="0" y="5695657"/>
                </a:lnTo>
                <a:close/>
              </a:path>
            </a:pathLst>
          </a:custGeom>
          <a:solidFill>
            <a:srgbClr val="CEE3ED"/>
          </a:solidFill>
        </p:spPr>
        <p:txBody>
          <a:bodyPr wrap="square" lIns="0" tIns="0" rIns="0" bIns="0" rtlCol="0"/>
          <a:lstStyle/>
          <a:p>
            <a:endParaRPr/>
          </a:p>
        </p:txBody>
      </p:sp>
      <p:sp>
        <p:nvSpPr>
          <p:cNvPr id="210" name="object 3"/>
          <p:cNvSpPr/>
          <p:nvPr/>
        </p:nvSpPr>
        <p:spPr>
          <a:xfrm>
            <a:off x="5428265" y="7201184"/>
            <a:ext cx="1648460" cy="288925"/>
          </a:xfrm>
          <a:custGeom>
            <a:avLst/>
            <a:gdLst/>
            <a:ahLst/>
            <a:cxnLst/>
            <a:rect l="l" t="t" r="r" b="b"/>
            <a:pathLst>
              <a:path w="1648459" h="288925">
                <a:moveTo>
                  <a:pt x="0" y="0"/>
                </a:moveTo>
                <a:lnTo>
                  <a:pt x="232857" y="66734"/>
                </a:lnTo>
                <a:lnTo>
                  <a:pt x="795158" y="163525"/>
                </a:lnTo>
                <a:lnTo>
                  <a:pt x="1628787" y="288569"/>
                </a:lnTo>
                <a:lnTo>
                  <a:pt x="1648028" y="166738"/>
                </a:lnTo>
                <a:lnTo>
                  <a:pt x="0" y="0"/>
                </a:lnTo>
                <a:close/>
              </a:path>
            </a:pathLst>
          </a:custGeom>
          <a:solidFill>
            <a:srgbClr val="1F487C">
              <a:alpha val="19999"/>
            </a:srgbClr>
          </a:solidFill>
        </p:spPr>
        <p:txBody>
          <a:bodyPr wrap="square" lIns="0" tIns="0" rIns="0" bIns="0" rtlCol="0"/>
          <a:lstStyle/>
          <a:p>
            <a:endParaRPr/>
          </a:p>
        </p:txBody>
      </p:sp>
      <p:sp>
        <p:nvSpPr>
          <p:cNvPr id="211" name="object 4"/>
          <p:cNvSpPr/>
          <p:nvPr/>
        </p:nvSpPr>
        <p:spPr>
          <a:xfrm>
            <a:off x="8642994" y="7201184"/>
            <a:ext cx="1648460" cy="288925"/>
          </a:xfrm>
          <a:custGeom>
            <a:avLst/>
            <a:gdLst/>
            <a:ahLst/>
            <a:cxnLst/>
            <a:rect l="l" t="t" r="r" b="b"/>
            <a:pathLst>
              <a:path w="1648459" h="288925">
                <a:moveTo>
                  <a:pt x="1648040" y="0"/>
                </a:moveTo>
                <a:lnTo>
                  <a:pt x="0" y="166738"/>
                </a:lnTo>
                <a:lnTo>
                  <a:pt x="19253" y="288569"/>
                </a:lnTo>
                <a:lnTo>
                  <a:pt x="852887" y="163525"/>
                </a:lnTo>
                <a:lnTo>
                  <a:pt x="1415188" y="66734"/>
                </a:lnTo>
                <a:lnTo>
                  <a:pt x="1648040" y="0"/>
                </a:lnTo>
                <a:close/>
              </a:path>
            </a:pathLst>
          </a:custGeom>
          <a:solidFill>
            <a:srgbClr val="1F487C">
              <a:alpha val="19999"/>
            </a:srgbClr>
          </a:solidFill>
        </p:spPr>
        <p:txBody>
          <a:bodyPr wrap="square" lIns="0" tIns="0" rIns="0" bIns="0" rtlCol="0"/>
          <a:lstStyle/>
          <a:p>
            <a:endParaRPr/>
          </a:p>
        </p:txBody>
      </p:sp>
      <p:sp>
        <p:nvSpPr>
          <p:cNvPr id="212" name="object 5"/>
          <p:cNvSpPr/>
          <p:nvPr/>
        </p:nvSpPr>
        <p:spPr>
          <a:xfrm>
            <a:off x="5428276" y="7201186"/>
            <a:ext cx="1629410" cy="288925"/>
          </a:xfrm>
          <a:custGeom>
            <a:avLst/>
            <a:gdLst/>
            <a:ahLst/>
            <a:cxnLst/>
            <a:rect l="l" t="t" r="r" b="b"/>
            <a:pathLst>
              <a:path w="1629409" h="288925">
                <a:moveTo>
                  <a:pt x="0" y="0"/>
                </a:moveTo>
                <a:lnTo>
                  <a:pt x="232852" y="66734"/>
                </a:lnTo>
                <a:lnTo>
                  <a:pt x="795153" y="163525"/>
                </a:lnTo>
                <a:lnTo>
                  <a:pt x="1628787" y="288569"/>
                </a:lnTo>
                <a:lnTo>
                  <a:pt x="849591" y="77800"/>
                </a:lnTo>
                <a:lnTo>
                  <a:pt x="0" y="0"/>
                </a:lnTo>
                <a:close/>
              </a:path>
            </a:pathLst>
          </a:custGeom>
          <a:solidFill>
            <a:srgbClr val="1F487C">
              <a:alpha val="19999"/>
            </a:srgbClr>
          </a:solidFill>
        </p:spPr>
        <p:txBody>
          <a:bodyPr wrap="square" lIns="0" tIns="0" rIns="0" bIns="0" rtlCol="0"/>
          <a:lstStyle/>
          <a:p>
            <a:endParaRPr/>
          </a:p>
        </p:txBody>
      </p:sp>
      <p:sp>
        <p:nvSpPr>
          <p:cNvPr id="213" name="object 6"/>
          <p:cNvSpPr/>
          <p:nvPr/>
        </p:nvSpPr>
        <p:spPr>
          <a:xfrm>
            <a:off x="8662237" y="7201186"/>
            <a:ext cx="1629410" cy="288925"/>
          </a:xfrm>
          <a:custGeom>
            <a:avLst/>
            <a:gdLst/>
            <a:ahLst/>
            <a:cxnLst/>
            <a:rect l="l" t="t" r="r" b="b"/>
            <a:pathLst>
              <a:path w="1629409" h="288925">
                <a:moveTo>
                  <a:pt x="1628787" y="0"/>
                </a:moveTo>
                <a:lnTo>
                  <a:pt x="778141" y="82842"/>
                </a:lnTo>
                <a:lnTo>
                  <a:pt x="0" y="288569"/>
                </a:lnTo>
                <a:lnTo>
                  <a:pt x="833639" y="163525"/>
                </a:lnTo>
                <a:lnTo>
                  <a:pt x="1395940" y="66734"/>
                </a:lnTo>
                <a:lnTo>
                  <a:pt x="1628787" y="0"/>
                </a:lnTo>
                <a:close/>
              </a:path>
            </a:pathLst>
          </a:custGeom>
          <a:solidFill>
            <a:srgbClr val="1F487C">
              <a:alpha val="19999"/>
            </a:srgbClr>
          </a:solidFill>
        </p:spPr>
        <p:txBody>
          <a:bodyPr wrap="square" lIns="0" tIns="0" rIns="0" bIns="0" rtlCol="0"/>
          <a:lstStyle/>
          <a:p>
            <a:endParaRPr/>
          </a:p>
        </p:txBody>
      </p:sp>
      <p:sp>
        <p:nvSpPr>
          <p:cNvPr id="214" name="object 7"/>
          <p:cNvSpPr/>
          <p:nvPr/>
        </p:nvSpPr>
        <p:spPr>
          <a:xfrm>
            <a:off x="7896956" y="4679831"/>
            <a:ext cx="197485" cy="1928495"/>
          </a:xfrm>
          <a:custGeom>
            <a:avLst/>
            <a:gdLst/>
            <a:ahLst/>
            <a:cxnLst/>
            <a:rect l="l" t="t" r="r" b="b"/>
            <a:pathLst>
              <a:path w="197484" h="1928495">
                <a:moveTo>
                  <a:pt x="89598" y="0"/>
                </a:moveTo>
                <a:lnTo>
                  <a:pt x="0" y="1928329"/>
                </a:lnTo>
                <a:lnTo>
                  <a:pt x="197345" y="1912175"/>
                </a:lnTo>
                <a:lnTo>
                  <a:pt x="89598" y="0"/>
                </a:lnTo>
                <a:close/>
              </a:path>
            </a:pathLst>
          </a:custGeom>
          <a:solidFill>
            <a:srgbClr val="1F487C">
              <a:alpha val="19999"/>
            </a:srgbClr>
          </a:solidFill>
        </p:spPr>
        <p:txBody>
          <a:bodyPr wrap="square" lIns="0" tIns="0" rIns="0" bIns="0" rtlCol="0"/>
          <a:lstStyle/>
          <a:p>
            <a:endParaRPr/>
          </a:p>
        </p:txBody>
      </p:sp>
      <p:sp>
        <p:nvSpPr>
          <p:cNvPr id="215" name="object 8"/>
          <p:cNvSpPr/>
          <p:nvPr/>
        </p:nvSpPr>
        <p:spPr>
          <a:xfrm>
            <a:off x="7917135" y="4679834"/>
            <a:ext cx="177165" cy="1912620"/>
          </a:xfrm>
          <a:custGeom>
            <a:avLst/>
            <a:gdLst/>
            <a:ahLst/>
            <a:cxnLst/>
            <a:rect l="l" t="t" r="r" b="b"/>
            <a:pathLst>
              <a:path w="177165" h="1912620">
                <a:moveTo>
                  <a:pt x="69418" y="0"/>
                </a:moveTo>
                <a:lnTo>
                  <a:pt x="0" y="1333157"/>
                </a:lnTo>
                <a:lnTo>
                  <a:pt x="177165" y="1912175"/>
                </a:lnTo>
                <a:lnTo>
                  <a:pt x="69418" y="0"/>
                </a:lnTo>
                <a:close/>
              </a:path>
            </a:pathLst>
          </a:custGeom>
          <a:solidFill>
            <a:srgbClr val="1F487C">
              <a:alpha val="19999"/>
            </a:srgbClr>
          </a:solidFill>
        </p:spPr>
        <p:txBody>
          <a:bodyPr wrap="square" lIns="0" tIns="0" rIns="0" bIns="0" rtlCol="0"/>
          <a:lstStyle/>
          <a:p>
            <a:endParaRPr/>
          </a:p>
        </p:txBody>
      </p:sp>
      <p:sp>
        <p:nvSpPr>
          <p:cNvPr id="216" name="object 9"/>
          <p:cNvSpPr/>
          <p:nvPr/>
        </p:nvSpPr>
        <p:spPr>
          <a:xfrm>
            <a:off x="6915914" y="6567777"/>
            <a:ext cx="1967230" cy="2301875"/>
          </a:xfrm>
          <a:custGeom>
            <a:avLst/>
            <a:gdLst/>
            <a:ahLst/>
            <a:cxnLst/>
            <a:rect l="l" t="t" r="r" b="b"/>
            <a:pathLst>
              <a:path w="1967229" h="2301875">
                <a:moveTo>
                  <a:pt x="983564" y="0"/>
                </a:moveTo>
                <a:lnTo>
                  <a:pt x="935908" y="1134"/>
                </a:lnTo>
                <a:lnTo>
                  <a:pt x="888838" y="4502"/>
                </a:lnTo>
                <a:lnTo>
                  <a:pt x="842405" y="10053"/>
                </a:lnTo>
                <a:lnTo>
                  <a:pt x="796661" y="17735"/>
                </a:lnTo>
                <a:lnTo>
                  <a:pt x="751656" y="27496"/>
                </a:lnTo>
                <a:lnTo>
                  <a:pt x="707444" y="39285"/>
                </a:lnTo>
                <a:lnTo>
                  <a:pt x="664074" y="53051"/>
                </a:lnTo>
                <a:lnTo>
                  <a:pt x="621598" y="68742"/>
                </a:lnTo>
                <a:lnTo>
                  <a:pt x="580069" y="86306"/>
                </a:lnTo>
                <a:lnTo>
                  <a:pt x="539537" y="105692"/>
                </a:lnTo>
                <a:lnTo>
                  <a:pt x="500055" y="126848"/>
                </a:lnTo>
                <a:lnTo>
                  <a:pt x="461673" y="149724"/>
                </a:lnTo>
                <a:lnTo>
                  <a:pt x="424443" y="174266"/>
                </a:lnTo>
                <a:lnTo>
                  <a:pt x="388417" y="200424"/>
                </a:lnTo>
                <a:lnTo>
                  <a:pt x="353646" y="228147"/>
                </a:lnTo>
                <a:lnTo>
                  <a:pt x="320181" y="257382"/>
                </a:lnTo>
                <a:lnTo>
                  <a:pt x="288075" y="288078"/>
                </a:lnTo>
                <a:lnTo>
                  <a:pt x="257379" y="320184"/>
                </a:lnTo>
                <a:lnTo>
                  <a:pt x="228144" y="353649"/>
                </a:lnTo>
                <a:lnTo>
                  <a:pt x="200421" y="388419"/>
                </a:lnTo>
                <a:lnTo>
                  <a:pt x="174263" y="424445"/>
                </a:lnTo>
                <a:lnTo>
                  <a:pt x="149721" y="461675"/>
                </a:lnTo>
                <a:lnTo>
                  <a:pt x="126846" y="500056"/>
                </a:lnTo>
                <a:lnTo>
                  <a:pt x="105690" y="539538"/>
                </a:lnTo>
                <a:lnTo>
                  <a:pt x="86304" y="580069"/>
                </a:lnTo>
                <a:lnTo>
                  <a:pt x="68741" y="621598"/>
                </a:lnTo>
                <a:lnTo>
                  <a:pt x="53050" y="664072"/>
                </a:lnTo>
                <a:lnTo>
                  <a:pt x="39285" y="707441"/>
                </a:lnTo>
                <a:lnTo>
                  <a:pt x="27495" y="751653"/>
                </a:lnTo>
                <a:lnTo>
                  <a:pt x="17734" y="796656"/>
                </a:lnTo>
                <a:lnTo>
                  <a:pt x="10053" y="842399"/>
                </a:lnTo>
                <a:lnTo>
                  <a:pt x="4502" y="888830"/>
                </a:lnTo>
                <a:lnTo>
                  <a:pt x="1134" y="935898"/>
                </a:lnTo>
                <a:lnTo>
                  <a:pt x="0" y="983551"/>
                </a:lnTo>
                <a:lnTo>
                  <a:pt x="1186" y="1032195"/>
                </a:lnTo>
                <a:lnTo>
                  <a:pt x="4656" y="1079876"/>
                </a:lnTo>
                <a:lnTo>
                  <a:pt x="10396" y="1127074"/>
                </a:lnTo>
                <a:lnTo>
                  <a:pt x="18338" y="1173557"/>
                </a:lnTo>
                <a:lnTo>
                  <a:pt x="28427" y="1219270"/>
                </a:lnTo>
                <a:lnTo>
                  <a:pt x="40610" y="1264160"/>
                </a:lnTo>
                <a:lnTo>
                  <a:pt x="54832" y="1308172"/>
                </a:lnTo>
                <a:lnTo>
                  <a:pt x="71040" y="1351252"/>
                </a:lnTo>
                <a:lnTo>
                  <a:pt x="89178" y="1393346"/>
                </a:lnTo>
                <a:lnTo>
                  <a:pt x="109193" y="1434399"/>
                </a:lnTo>
                <a:lnTo>
                  <a:pt x="131030" y="1474358"/>
                </a:lnTo>
                <a:lnTo>
                  <a:pt x="154635" y="1513168"/>
                </a:lnTo>
                <a:lnTo>
                  <a:pt x="179955" y="1550775"/>
                </a:lnTo>
                <a:lnTo>
                  <a:pt x="206934" y="1587125"/>
                </a:lnTo>
                <a:lnTo>
                  <a:pt x="235519" y="1622164"/>
                </a:lnTo>
                <a:lnTo>
                  <a:pt x="265655" y="1655837"/>
                </a:lnTo>
                <a:lnTo>
                  <a:pt x="297288" y="1688090"/>
                </a:lnTo>
                <a:lnTo>
                  <a:pt x="330364" y="1718869"/>
                </a:lnTo>
                <a:lnTo>
                  <a:pt x="364829" y="1748121"/>
                </a:lnTo>
                <a:lnTo>
                  <a:pt x="400629" y="1775790"/>
                </a:lnTo>
                <a:lnTo>
                  <a:pt x="437708" y="1801823"/>
                </a:lnTo>
                <a:lnTo>
                  <a:pt x="476014" y="1826165"/>
                </a:lnTo>
                <a:lnTo>
                  <a:pt x="515492" y="1848762"/>
                </a:lnTo>
                <a:lnTo>
                  <a:pt x="556087" y="1869560"/>
                </a:lnTo>
                <a:lnTo>
                  <a:pt x="597745" y="1888505"/>
                </a:lnTo>
                <a:lnTo>
                  <a:pt x="640413" y="1905542"/>
                </a:lnTo>
                <a:lnTo>
                  <a:pt x="684036" y="1920618"/>
                </a:lnTo>
                <a:lnTo>
                  <a:pt x="728560" y="1933678"/>
                </a:lnTo>
                <a:lnTo>
                  <a:pt x="773930" y="1944668"/>
                </a:lnTo>
                <a:lnTo>
                  <a:pt x="820092" y="1953534"/>
                </a:lnTo>
                <a:lnTo>
                  <a:pt x="866993" y="1960222"/>
                </a:lnTo>
                <a:lnTo>
                  <a:pt x="914577" y="1964677"/>
                </a:lnTo>
                <a:lnTo>
                  <a:pt x="914577" y="2301468"/>
                </a:lnTo>
                <a:lnTo>
                  <a:pt x="994968" y="2301468"/>
                </a:lnTo>
                <a:lnTo>
                  <a:pt x="998385" y="1966937"/>
                </a:lnTo>
                <a:lnTo>
                  <a:pt x="1046848" y="1965041"/>
                </a:lnTo>
                <a:lnTo>
                  <a:pt x="1094683" y="1960835"/>
                </a:lnTo>
                <a:lnTo>
                  <a:pt x="1141837" y="1954374"/>
                </a:lnTo>
                <a:lnTo>
                  <a:pt x="1188252" y="1945711"/>
                </a:lnTo>
                <a:lnTo>
                  <a:pt x="1233876" y="1934904"/>
                </a:lnTo>
                <a:lnTo>
                  <a:pt x="1278653" y="1922005"/>
                </a:lnTo>
                <a:lnTo>
                  <a:pt x="1322528" y="1907070"/>
                </a:lnTo>
                <a:lnTo>
                  <a:pt x="1365446" y="1890153"/>
                </a:lnTo>
                <a:lnTo>
                  <a:pt x="1407353" y="1871310"/>
                </a:lnTo>
                <a:lnTo>
                  <a:pt x="1448194" y="1850595"/>
                </a:lnTo>
                <a:lnTo>
                  <a:pt x="1487913" y="1828063"/>
                </a:lnTo>
                <a:lnTo>
                  <a:pt x="1526457" y="1803769"/>
                </a:lnTo>
                <a:lnTo>
                  <a:pt x="1563769" y="1777768"/>
                </a:lnTo>
                <a:lnTo>
                  <a:pt x="1599796" y="1750113"/>
                </a:lnTo>
                <a:lnTo>
                  <a:pt x="1634483" y="1720861"/>
                </a:lnTo>
                <a:lnTo>
                  <a:pt x="1667774" y="1690066"/>
                </a:lnTo>
                <a:lnTo>
                  <a:pt x="1699616" y="1657783"/>
                </a:lnTo>
                <a:lnTo>
                  <a:pt x="1729952" y="1624066"/>
                </a:lnTo>
                <a:lnTo>
                  <a:pt x="1758728" y="1588970"/>
                </a:lnTo>
                <a:lnTo>
                  <a:pt x="1785890" y="1552551"/>
                </a:lnTo>
                <a:lnTo>
                  <a:pt x="1811383" y="1514862"/>
                </a:lnTo>
                <a:lnTo>
                  <a:pt x="1835151" y="1475959"/>
                </a:lnTo>
                <a:lnTo>
                  <a:pt x="1857140" y="1435897"/>
                </a:lnTo>
                <a:lnTo>
                  <a:pt x="1877295" y="1394729"/>
                </a:lnTo>
                <a:lnTo>
                  <a:pt x="1895561" y="1352512"/>
                </a:lnTo>
                <a:lnTo>
                  <a:pt x="1911884" y="1309300"/>
                </a:lnTo>
                <a:lnTo>
                  <a:pt x="1926208" y="1265147"/>
                </a:lnTo>
                <a:lnTo>
                  <a:pt x="1938479" y="1220109"/>
                </a:lnTo>
                <a:lnTo>
                  <a:pt x="1948642" y="1174240"/>
                </a:lnTo>
                <a:lnTo>
                  <a:pt x="1956642" y="1127594"/>
                </a:lnTo>
                <a:lnTo>
                  <a:pt x="1962424" y="1080228"/>
                </a:lnTo>
                <a:lnTo>
                  <a:pt x="1965938" y="1032017"/>
                </a:lnTo>
                <a:lnTo>
                  <a:pt x="1967115" y="983551"/>
                </a:lnTo>
                <a:lnTo>
                  <a:pt x="1965981" y="935898"/>
                </a:lnTo>
                <a:lnTo>
                  <a:pt x="1962613" y="888830"/>
                </a:lnTo>
                <a:lnTo>
                  <a:pt x="1957062" y="842399"/>
                </a:lnTo>
                <a:lnTo>
                  <a:pt x="1949380" y="796656"/>
                </a:lnTo>
                <a:lnTo>
                  <a:pt x="1939619" y="751653"/>
                </a:lnTo>
                <a:lnTo>
                  <a:pt x="1927829" y="707441"/>
                </a:lnTo>
                <a:lnTo>
                  <a:pt x="1914063" y="664072"/>
                </a:lnTo>
                <a:lnTo>
                  <a:pt x="1898373" y="621598"/>
                </a:lnTo>
                <a:lnTo>
                  <a:pt x="1880809" y="580069"/>
                </a:lnTo>
                <a:lnTo>
                  <a:pt x="1861423" y="539538"/>
                </a:lnTo>
                <a:lnTo>
                  <a:pt x="1840266" y="500056"/>
                </a:lnTo>
                <a:lnTo>
                  <a:pt x="1817391" y="461675"/>
                </a:lnTo>
                <a:lnTo>
                  <a:pt x="1792849" y="424445"/>
                </a:lnTo>
                <a:lnTo>
                  <a:pt x="1766690" y="388419"/>
                </a:lnTo>
                <a:lnTo>
                  <a:pt x="1738968" y="353649"/>
                </a:lnTo>
                <a:lnTo>
                  <a:pt x="1709733" y="320184"/>
                </a:lnTo>
                <a:lnTo>
                  <a:pt x="1679036" y="288078"/>
                </a:lnTo>
                <a:lnTo>
                  <a:pt x="1646930" y="257382"/>
                </a:lnTo>
                <a:lnTo>
                  <a:pt x="1613466" y="228147"/>
                </a:lnTo>
                <a:lnTo>
                  <a:pt x="1578695" y="200424"/>
                </a:lnTo>
                <a:lnTo>
                  <a:pt x="1542669" y="174266"/>
                </a:lnTo>
                <a:lnTo>
                  <a:pt x="1505440" y="149724"/>
                </a:lnTo>
                <a:lnTo>
                  <a:pt x="1467058" y="126848"/>
                </a:lnTo>
                <a:lnTo>
                  <a:pt x="1427576" y="105692"/>
                </a:lnTo>
                <a:lnTo>
                  <a:pt x="1387045" y="86306"/>
                </a:lnTo>
                <a:lnTo>
                  <a:pt x="1345517" y="68742"/>
                </a:lnTo>
                <a:lnTo>
                  <a:pt x="1303043" y="53051"/>
                </a:lnTo>
                <a:lnTo>
                  <a:pt x="1259674" y="39285"/>
                </a:lnTo>
                <a:lnTo>
                  <a:pt x="1215462" y="27496"/>
                </a:lnTo>
                <a:lnTo>
                  <a:pt x="1170459" y="17735"/>
                </a:lnTo>
                <a:lnTo>
                  <a:pt x="1124716" y="10053"/>
                </a:lnTo>
                <a:lnTo>
                  <a:pt x="1078285" y="4502"/>
                </a:lnTo>
                <a:lnTo>
                  <a:pt x="1031217" y="1134"/>
                </a:lnTo>
                <a:lnTo>
                  <a:pt x="983564" y="0"/>
                </a:lnTo>
                <a:close/>
              </a:path>
            </a:pathLst>
          </a:custGeom>
          <a:solidFill>
            <a:srgbClr val="1F487C">
              <a:alpha val="19999"/>
            </a:srgbClr>
          </a:solidFill>
        </p:spPr>
        <p:txBody>
          <a:bodyPr wrap="square" lIns="0" tIns="0" rIns="0" bIns="0" rtlCol="0"/>
          <a:lstStyle/>
          <a:p>
            <a:endParaRPr/>
          </a:p>
        </p:txBody>
      </p:sp>
      <p:sp>
        <p:nvSpPr>
          <p:cNvPr id="217" name="object 10"/>
          <p:cNvSpPr/>
          <p:nvPr/>
        </p:nvSpPr>
        <p:spPr>
          <a:xfrm>
            <a:off x="7683887" y="8807760"/>
            <a:ext cx="378460" cy="269875"/>
          </a:xfrm>
          <a:custGeom>
            <a:avLst/>
            <a:gdLst/>
            <a:ahLst/>
            <a:cxnLst/>
            <a:rect l="l" t="t" r="r" b="b"/>
            <a:pathLst>
              <a:path w="378459" h="269875">
                <a:moveTo>
                  <a:pt x="56743" y="0"/>
                </a:moveTo>
                <a:lnTo>
                  <a:pt x="34654" y="4460"/>
                </a:lnTo>
                <a:lnTo>
                  <a:pt x="16617" y="16624"/>
                </a:lnTo>
                <a:lnTo>
                  <a:pt x="4458" y="34665"/>
                </a:lnTo>
                <a:lnTo>
                  <a:pt x="0" y="56756"/>
                </a:lnTo>
                <a:lnTo>
                  <a:pt x="0" y="212813"/>
                </a:lnTo>
                <a:lnTo>
                  <a:pt x="4458" y="234907"/>
                </a:lnTo>
                <a:lnTo>
                  <a:pt x="16617" y="252952"/>
                </a:lnTo>
                <a:lnTo>
                  <a:pt x="34654" y="265120"/>
                </a:lnTo>
                <a:lnTo>
                  <a:pt x="56743" y="269582"/>
                </a:lnTo>
                <a:lnTo>
                  <a:pt x="78834" y="265120"/>
                </a:lnTo>
                <a:lnTo>
                  <a:pt x="96875" y="252952"/>
                </a:lnTo>
                <a:lnTo>
                  <a:pt x="109039" y="234907"/>
                </a:lnTo>
                <a:lnTo>
                  <a:pt x="113499" y="212813"/>
                </a:lnTo>
                <a:lnTo>
                  <a:pt x="113499" y="208089"/>
                </a:lnTo>
                <a:lnTo>
                  <a:pt x="378345" y="208089"/>
                </a:lnTo>
                <a:lnTo>
                  <a:pt x="378345" y="56756"/>
                </a:lnTo>
                <a:lnTo>
                  <a:pt x="377440" y="52273"/>
                </a:lnTo>
                <a:lnTo>
                  <a:pt x="113271" y="52273"/>
                </a:lnTo>
                <a:lnTo>
                  <a:pt x="107667" y="31771"/>
                </a:lnTo>
                <a:lnTo>
                  <a:pt x="95332" y="15173"/>
                </a:lnTo>
                <a:lnTo>
                  <a:pt x="77834" y="4056"/>
                </a:lnTo>
                <a:lnTo>
                  <a:pt x="56743" y="0"/>
                </a:lnTo>
                <a:close/>
              </a:path>
              <a:path w="378459" h="269875">
                <a:moveTo>
                  <a:pt x="378345" y="208089"/>
                </a:moveTo>
                <a:lnTo>
                  <a:pt x="264833" y="208089"/>
                </a:lnTo>
                <a:lnTo>
                  <a:pt x="264833" y="212813"/>
                </a:lnTo>
                <a:lnTo>
                  <a:pt x="269293" y="234907"/>
                </a:lnTo>
                <a:lnTo>
                  <a:pt x="281457" y="252952"/>
                </a:lnTo>
                <a:lnTo>
                  <a:pt x="299498" y="265120"/>
                </a:lnTo>
                <a:lnTo>
                  <a:pt x="321589" y="269582"/>
                </a:lnTo>
                <a:lnTo>
                  <a:pt x="343686" y="265120"/>
                </a:lnTo>
                <a:lnTo>
                  <a:pt x="361726" y="252952"/>
                </a:lnTo>
                <a:lnTo>
                  <a:pt x="373887" y="234907"/>
                </a:lnTo>
                <a:lnTo>
                  <a:pt x="378345" y="212813"/>
                </a:lnTo>
                <a:lnTo>
                  <a:pt x="378345" y="208089"/>
                </a:lnTo>
                <a:close/>
              </a:path>
              <a:path w="378459" h="269875">
                <a:moveTo>
                  <a:pt x="156057" y="4737"/>
                </a:moveTo>
                <a:lnTo>
                  <a:pt x="113271" y="52273"/>
                </a:lnTo>
                <a:lnTo>
                  <a:pt x="377440" y="52273"/>
                </a:lnTo>
                <a:lnTo>
                  <a:pt x="376584" y="48031"/>
                </a:lnTo>
                <a:lnTo>
                  <a:pt x="265595" y="48031"/>
                </a:lnTo>
                <a:lnTo>
                  <a:pt x="226999" y="9461"/>
                </a:lnTo>
                <a:lnTo>
                  <a:pt x="156057" y="4737"/>
                </a:lnTo>
                <a:close/>
              </a:path>
              <a:path w="378459" h="269875">
                <a:moveTo>
                  <a:pt x="321589" y="0"/>
                </a:moveTo>
                <a:lnTo>
                  <a:pt x="301460" y="3681"/>
                </a:lnTo>
                <a:lnTo>
                  <a:pt x="284524" y="13819"/>
                </a:lnTo>
                <a:lnTo>
                  <a:pt x="272122" y="29055"/>
                </a:lnTo>
                <a:lnTo>
                  <a:pt x="265595" y="48031"/>
                </a:lnTo>
                <a:lnTo>
                  <a:pt x="376584" y="48031"/>
                </a:lnTo>
                <a:lnTo>
                  <a:pt x="373887" y="34665"/>
                </a:lnTo>
                <a:lnTo>
                  <a:pt x="361726" y="16624"/>
                </a:lnTo>
                <a:lnTo>
                  <a:pt x="343686" y="4460"/>
                </a:lnTo>
                <a:lnTo>
                  <a:pt x="321589" y="0"/>
                </a:lnTo>
                <a:close/>
              </a:path>
            </a:pathLst>
          </a:custGeom>
          <a:solidFill>
            <a:srgbClr val="1F487C">
              <a:alpha val="19999"/>
            </a:srgbClr>
          </a:solidFill>
        </p:spPr>
        <p:txBody>
          <a:bodyPr wrap="square" lIns="0" tIns="0" rIns="0" bIns="0" rtlCol="0"/>
          <a:lstStyle/>
          <a:p>
            <a:endParaRPr/>
          </a:p>
        </p:txBody>
      </p:sp>
      <p:sp>
        <p:nvSpPr>
          <p:cNvPr id="218" name="object 11"/>
          <p:cNvSpPr/>
          <p:nvPr/>
        </p:nvSpPr>
        <p:spPr>
          <a:xfrm>
            <a:off x="7352199" y="6978855"/>
            <a:ext cx="1104900" cy="232410"/>
          </a:xfrm>
          <a:custGeom>
            <a:avLst/>
            <a:gdLst/>
            <a:ahLst/>
            <a:cxnLst/>
            <a:rect l="l" t="t" r="r" b="b"/>
            <a:pathLst>
              <a:path w="1104900" h="232409">
                <a:moveTo>
                  <a:pt x="930592" y="166433"/>
                </a:moveTo>
                <a:lnTo>
                  <a:pt x="174028" y="166433"/>
                </a:lnTo>
                <a:lnTo>
                  <a:pt x="547319" y="230314"/>
                </a:lnTo>
                <a:lnTo>
                  <a:pt x="547281" y="232016"/>
                </a:lnTo>
                <a:lnTo>
                  <a:pt x="552310" y="231152"/>
                </a:lnTo>
                <a:lnTo>
                  <a:pt x="557320" y="231152"/>
                </a:lnTo>
                <a:lnTo>
                  <a:pt x="557301" y="230314"/>
                </a:lnTo>
                <a:lnTo>
                  <a:pt x="930592" y="166433"/>
                </a:lnTo>
                <a:close/>
              </a:path>
              <a:path w="1104900" h="232409">
                <a:moveTo>
                  <a:pt x="557320" y="231152"/>
                </a:moveTo>
                <a:lnTo>
                  <a:pt x="552310" y="231152"/>
                </a:lnTo>
                <a:lnTo>
                  <a:pt x="557339" y="232016"/>
                </a:lnTo>
                <a:lnTo>
                  <a:pt x="557320" y="231152"/>
                </a:lnTo>
                <a:close/>
              </a:path>
              <a:path w="1104900" h="232409">
                <a:moveTo>
                  <a:pt x="176542" y="0"/>
                </a:moveTo>
                <a:lnTo>
                  <a:pt x="0" y="90779"/>
                </a:lnTo>
                <a:lnTo>
                  <a:pt x="20180" y="199224"/>
                </a:lnTo>
                <a:lnTo>
                  <a:pt x="174028" y="166433"/>
                </a:lnTo>
                <a:lnTo>
                  <a:pt x="1090538" y="166433"/>
                </a:lnTo>
                <a:lnTo>
                  <a:pt x="1104607" y="90779"/>
                </a:lnTo>
                <a:lnTo>
                  <a:pt x="1031303" y="53086"/>
                </a:lnTo>
                <a:lnTo>
                  <a:pt x="552310" y="53086"/>
                </a:lnTo>
                <a:lnTo>
                  <a:pt x="552310" y="52946"/>
                </a:lnTo>
                <a:lnTo>
                  <a:pt x="176542" y="0"/>
                </a:lnTo>
                <a:close/>
              </a:path>
              <a:path w="1104900" h="232409">
                <a:moveTo>
                  <a:pt x="1090538" y="166433"/>
                </a:moveTo>
                <a:lnTo>
                  <a:pt x="930592" y="166433"/>
                </a:lnTo>
                <a:lnTo>
                  <a:pt x="1084440" y="199224"/>
                </a:lnTo>
                <a:lnTo>
                  <a:pt x="1090538" y="166433"/>
                </a:lnTo>
                <a:close/>
              </a:path>
              <a:path w="1104900" h="232409">
                <a:moveTo>
                  <a:pt x="928065" y="0"/>
                </a:moveTo>
                <a:lnTo>
                  <a:pt x="552310" y="52946"/>
                </a:lnTo>
                <a:lnTo>
                  <a:pt x="552310" y="53086"/>
                </a:lnTo>
                <a:lnTo>
                  <a:pt x="1031303" y="53086"/>
                </a:lnTo>
                <a:lnTo>
                  <a:pt x="928065" y="0"/>
                </a:lnTo>
                <a:close/>
              </a:path>
            </a:pathLst>
          </a:custGeom>
          <a:solidFill>
            <a:srgbClr val="CEE3ED">
              <a:alpha val="19999"/>
            </a:srgbClr>
          </a:solidFill>
        </p:spPr>
        <p:txBody>
          <a:bodyPr wrap="square" lIns="0" tIns="0" rIns="0" bIns="0" rtlCol="0"/>
          <a:lstStyle/>
          <a:p>
            <a:endParaRPr/>
          </a:p>
        </p:txBody>
      </p:sp>
      <p:sp>
        <p:nvSpPr>
          <p:cNvPr id="219" name="object 12"/>
          <p:cNvSpPr/>
          <p:nvPr/>
        </p:nvSpPr>
        <p:spPr>
          <a:xfrm>
            <a:off x="10046358" y="7876611"/>
            <a:ext cx="919480" cy="919480"/>
          </a:xfrm>
          <a:custGeom>
            <a:avLst/>
            <a:gdLst/>
            <a:ahLst/>
            <a:cxnLst/>
            <a:rect l="l" t="t" r="r" b="b"/>
            <a:pathLst>
              <a:path w="919479" h="919479">
                <a:moveTo>
                  <a:pt x="459549" y="0"/>
                </a:moveTo>
                <a:lnTo>
                  <a:pt x="412562" y="2372"/>
                </a:lnTo>
                <a:lnTo>
                  <a:pt x="366932" y="9337"/>
                </a:lnTo>
                <a:lnTo>
                  <a:pt x="322890" y="20663"/>
                </a:lnTo>
                <a:lnTo>
                  <a:pt x="280669" y="36118"/>
                </a:lnTo>
                <a:lnTo>
                  <a:pt x="240497" y="55472"/>
                </a:lnTo>
                <a:lnTo>
                  <a:pt x="202607" y="78493"/>
                </a:lnTo>
                <a:lnTo>
                  <a:pt x="167230" y="104950"/>
                </a:lnTo>
                <a:lnTo>
                  <a:pt x="134596" y="134613"/>
                </a:lnTo>
                <a:lnTo>
                  <a:pt x="104936" y="167250"/>
                </a:lnTo>
                <a:lnTo>
                  <a:pt x="78481" y="202630"/>
                </a:lnTo>
                <a:lnTo>
                  <a:pt x="55463" y="240522"/>
                </a:lnTo>
                <a:lnTo>
                  <a:pt x="36112" y="280695"/>
                </a:lnTo>
                <a:lnTo>
                  <a:pt x="20659" y="322918"/>
                </a:lnTo>
                <a:lnTo>
                  <a:pt x="9336" y="366960"/>
                </a:lnTo>
                <a:lnTo>
                  <a:pt x="2372" y="412589"/>
                </a:lnTo>
                <a:lnTo>
                  <a:pt x="0" y="459574"/>
                </a:lnTo>
                <a:lnTo>
                  <a:pt x="2372" y="506564"/>
                </a:lnTo>
                <a:lnTo>
                  <a:pt x="9336" y="552196"/>
                </a:lnTo>
                <a:lnTo>
                  <a:pt x="20659" y="596240"/>
                </a:lnTo>
                <a:lnTo>
                  <a:pt x="36112" y="638464"/>
                </a:lnTo>
                <a:lnTo>
                  <a:pt x="55463" y="678638"/>
                </a:lnTo>
                <a:lnTo>
                  <a:pt x="78481" y="716530"/>
                </a:lnTo>
                <a:lnTo>
                  <a:pt x="104936" y="751909"/>
                </a:lnTo>
                <a:lnTo>
                  <a:pt x="134596" y="784545"/>
                </a:lnTo>
                <a:lnTo>
                  <a:pt x="167230" y="814207"/>
                </a:lnTo>
                <a:lnTo>
                  <a:pt x="202607" y="840663"/>
                </a:lnTo>
                <a:lnTo>
                  <a:pt x="240497" y="863682"/>
                </a:lnTo>
                <a:lnTo>
                  <a:pt x="280669" y="883034"/>
                </a:lnTo>
                <a:lnTo>
                  <a:pt x="322890" y="898488"/>
                </a:lnTo>
                <a:lnTo>
                  <a:pt x="366932" y="909813"/>
                </a:lnTo>
                <a:lnTo>
                  <a:pt x="412562" y="916777"/>
                </a:lnTo>
                <a:lnTo>
                  <a:pt x="459549" y="919149"/>
                </a:lnTo>
                <a:lnTo>
                  <a:pt x="506543" y="916777"/>
                </a:lnTo>
                <a:lnTo>
                  <a:pt x="552179" y="909813"/>
                </a:lnTo>
                <a:lnTo>
                  <a:pt x="596225" y="898488"/>
                </a:lnTo>
                <a:lnTo>
                  <a:pt x="638452" y="883034"/>
                </a:lnTo>
                <a:lnTo>
                  <a:pt x="678627" y="863682"/>
                </a:lnTo>
                <a:lnTo>
                  <a:pt x="716520" y="840663"/>
                </a:lnTo>
                <a:lnTo>
                  <a:pt x="751900" y="814207"/>
                </a:lnTo>
                <a:lnTo>
                  <a:pt x="784536" y="784545"/>
                </a:lnTo>
                <a:lnTo>
                  <a:pt x="814197" y="751909"/>
                </a:lnTo>
                <a:lnTo>
                  <a:pt x="840653" y="716530"/>
                </a:lnTo>
                <a:lnTo>
                  <a:pt x="863672" y="678638"/>
                </a:lnTo>
                <a:lnTo>
                  <a:pt x="883023" y="638464"/>
                </a:lnTo>
                <a:lnTo>
                  <a:pt x="898477" y="596240"/>
                </a:lnTo>
                <a:lnTo>
                  <a:pt x="909800" y="552196"/>
                </a:lnTo>
                <a:lnTo>
                  <a:pt x="916764" y="506564"/>
                </a:lnTo>
                <a:lnTo>
                  <a:pt x="919137" y="459574"/>
                </a:lnTo>
                <a:lnTo>
                  <a:pt x="916764" y="412589"/>
                </a:lnTo>
                <a:lnTo>
                  <a:pt x="909800" y="366960"/>
                </a:lnTo>
                <a:lnTo>
                  <a:pt x="898477" y="322918"/>
                </a:lnTo>
                <a:lnTo>
                  <a:pt x="883023" y="280695"/>
                </a:lnTo>
                <a:lnTo>
                  <a:pt x="863672" y="240522"/>
                </a:lnTo>
                <a:lnTo>
                  <a:pt x="840653" y="202630"/>
                </a:lnTo>
                <a:lnTo>
                  <a:pt x="814197" y="167250"/>
                </a:lnTo>
                <a:lnTo>
                  <a:pt x="784536" y="134613"/>
                </a:lnTo>
                <a:lnTo>
                  <a:pt x="751900" y="104950"/>
                </a:lnTo>
                <a:lnTo>
                  <a:pt x="716520" y="78493"/>
                </a:lnTo>
                <a:lnTo>
                  <a:pt x="678627" y="55472"/>
                </a:lnTo>
                <a:lnTo>
                  <a:pt x="638452" y="36118"/>
                </a:lnTo>
                <a:lnTo>
                  <a:pt x="596225" y="20663"/>
                </a:lnTo>
                <a:lnTo>
                  <a:pt x="552179" y="9337"/>
                </a:lnTo>
                <a:lnTo>
                  <a:pt x="506543" y="2372"/>
                </a:lnTo>
                <a:lnTo>
                  <a:pt x="459549" y="0"/>
                </a:lnTo>
                <a:close/>
              </a:path>
            </a:pathLst>
          </a:custGeom>
          <a:solidFill>
            <a:srgbClr val="1F487C">
              <a:alpha val="19999"/>
            </a:srgbClr>
          </a:solidFill>
        </p:spPr>
        <p:txBody>
          <a:bodyPr wrap="square" lIns="0" tIns="0" rIns="0" bIns="0" rtlCol="0"/>
          <a:lstStyle/>
          <a:p>
            <a:endParaRPr/>
          </a:p>
        </p:txBody>
      </p:sp>
      <p:sp>
        <p:nvSpPr>
          <p:cNvPr id="220" name="object 13"/>
          <p:cNvSpPr/>
          <p:nvPr/>
        </p:nvSpPr>
        <p:spPr>
          <a:xfrm>
            <a:off x="10115115" y="7945037"/>
            <a:ext cx="795655" cy="795655"/>
          </a:xfrm>
          <a:custGeom>
            <a:avLst/>
            <a:gdLst/>
            <a:ahLst/>
            <a:cxnLst/>
            <a:rect l="l" t="t" r="r" b="b"/>
            <a:pathLst>
              <a:path w="795654" h="795654">
                <a:moveTo>
                  <a:pt x="397573" y="0"/>
                </a:moveTo>
                <a:lnTo>
                  <a:pt x="351206" y="2674"/>
                </a:lnTo>
                <a:lnTo>
                  <a:pt x="306410" y="10500"/>
                </a:lnTo>
                <a:lnTo>
                  <a:pt x="263484" y="23178"/>
                </a:lnTo>
                <a:lnTo>
                  <a:pt x="222726" y="40410"/>
                </a:lnTo>
                <a:lnTo>
                  <a:pt x="184434" y="61898"/>
                </a:lnTo>
                <a:lnTo>
                  <a:pt x="148907" y="87344"/>
                </a:lnTo>
                <a:lnTo>
                  <a:pt x="116443" y="116449"/>
                </a:lnTo>
                <a:lnTo>
                  <a:pt x="87339" y="148915"/>
                </a:lnTo>
                <a:lnTo>
                  <a:pt x="61895" y="184443"/>
                </a:lnTo>
                <a:lnTo>
                  <a:pt x="40408" y="222736"/>
                </a:lnTo>
                <a:lnTo>
                  <a:pt x="23176" y="263495"/>
                </a:lnTo>
                <a:lnTo>
                  <a:pt x="10499" y="306422"/>
                </a:lnTo>
                <a:lnTo>
                  <a:pt x="2674" y="351218"/>
                </a:lnTo>
                <a:lnTo>
                  <a:pt x="0" y="397586"/>
                </a:lnTo>
                <a:lnTo>
                  <a:pt x="2674" y="443951"/>
                </a:lnTo>
                <a:lnTo>
                  <a:pt x="10499" y="488745"/>
                </a:lnTo>
                <a:lnTo>
                  <a:pt x="23176" y="531669"/>
                </a:lnTo>
                <a:lnTo>
                  <a:pt x="40408" y="572427"/>
                </a:lnTo>
                <a:lnTo>
                  <a:pt x="61895" y="610719"/>
                </a:lnTo>
                <a:lnTo>
                  <a:pt x="87339" y="646246"/>
                </a:lnTo>
                <a:lnTo>
                  <a:pt x="116443" y="678711"/>
                </a:lnTo>
                <a:lnTo>
                  <a:pt x="148907" y="707816"/>
                </a:lnTo>
                <a:lnTo>
                  <a:pt x="184434" y="733261"/>
                </a:lnTo>
                <a:lnTo>
                  <a:pt x="222726" y="754749"/>
                </a:lnTo>
                <a:lnTo>
                  <a:pt x="263484" y="771981"/>
                </a:lnTo>
                <a:lnTo>
                  <a:pt x="306410" y="784659"/>
                </a:lnTo>
                <a:lnTo>
                  <a:pt x="351206" y="792484"/>
                </a:lnTo>
                <a:lnTo>
                  <a:pt x="397573" y="795159"/>
                </a:lnTo>
                <a:lnTo>
                  <a:pt x="443943" y="792484"/>
                </a:lnTo>
                <a:lnTo>
                  <a:pt x="488741" y="784659"/>
                </a:lnTo>
                <a:lnTo>
                  <a:pt x="531670" y="771981"/>
                </a:lnTo>
                <a:lnTo>
                  <a:pt x="572430" y="754749"/>
                </a:lnTo>
                <a:lnTo>
                  <a:pt x="610725" y="733261"/>
                </a:lnTo>
                <a:lnTo>
                  <a:pt x="646254" y="707816"/>
                </a:lnTo>
                <a:lnTo>
                  <a:pt x="678721" y="678711"/>
                </a:lnTo>
                <a:lnTo>
                  <a:pt x="707826" y="646246"/>
                </a:lnTo>
                <a:lnTo>
                  <a:pt x="733272" y="610719"/>
                </a:lnTo>
                <a:lnTo>
                  <a:pt x="754761" y="572427"/>
                </a:lnTo>
                <a:lnTo>
                  <a:pt x="771993" y="531669"/>
                </a:lnTo>
                <a:lnTo>
                  <a:pt x="784671" y="488745"/>
                </a:lnTo>
                <a:lnTo>
                  <a:pt x="792497" y="443951"/>
                </a:lnTo>
                <a:lnTo>
                  <a:pt x="795172" y="397586"/>
                </a:lnTo>
                <a:lnTo>
                  <a:pt x="792497" y="351218"/>
                </a:lnTo>
                <a:lnTo>
                  <a:pt x="784671" y="306422"/>
                </a:lnTo>
                <a:lnTo>
                  <a:pt x="771993" y="263495"/>
                </a:lnTo>
                <a:lnTo>
                  <a:pt x="754761" y="222736"/>
                </a:lnTo>
                <a:lnTo>
                  <a:pt x="733272" y="184443"/>
                </a:lnTo>
                <a:lnTo>
                  <a:pt x="707826" y="148915"/>
                </a:lnTo>
                <a:lnTo>
                  <a:pt x="678721" y="116449"/>
                </a:lnTo>
                <a:lnTo>
                  <a:pt x="646254" y="87344"/>
                </a:lnTo>
                <a:lnTo>
                  <a:pt x="610725" y="61898"/>
                </a:lnTo>
                <a:lnTo>
                  <a:pt x="572430" y="40410"/>
                </a:lnTo>
                <a:lnTo>
                  <a:pt x="531670" y="23178"/>
                </a:lnTo>
                <a:lnTo>
                  <a:pt x="488741" y="10500"/>
                </a:lnTo>
                <a:lnTo>
                  <a:pt x="443943" y="2674"/>
                </a:lnTo>
                <a:lnTo>
                  <a:pt x="397573" y="0"/>
                </a:lnTo>
                <a:close/>
              </a:path>
            </a:pathLst>
          </a:custGeom>
          <a:solidFill>
            <a:srgbClr val="1F487C">
              <a:alpha val="19999"/>
            </a:srgbClr>
          </a:solidFill>
        </p:spPr>
        <p:txBody>
          <a:bodyPr wrap="square" lIns="0" tIns="0" rIns="0" bIns="0" rtlCol="0"/>
          <a:lstStyle/>
          <a:p>
            <a:endParaRPr/>
          </a:p>
        </p:txBody>
      </p:sp>
      <p:sp>
        <p:nvSpPr>
          <p:cNvPr id="221" name="object 14"/>
          <p:cNvSpPr/>
          <p:nvPr/>
        </p:nvSpPr>
        <p:spPr>
          <a:xfrm>
            <a:off x="10429341" y="8252837"/>
            <a:ext cx="153885" cy="153911"/>
          </a:xfrm>
          <a:prstGeom prst="rect">
            <a:avLst/>
          </a:prstGeom>
          <a:blipFill>
            <a:blip r:embed="rId2" cstate="print"/>
            <a:stretch>
              <a:fillRect/>
            </a:stretch>
          </a:blipFill>
        </p:spPr>
        <p:txBody>
          <a:bodyPr wrap="square" lIns="0" tIns="0" rIns="0" bIns="0" rtlCol="0"/>
          <a:lstStyle/>
          <a:p>
            <a:endParaRPr/>
          </a:p>
        </p:txBody>
      </p:sp>
      <p:sp>
        <p:nvSpPr>
          <p:cNvPr id="222" name="object 15"/>
          <p:cNvSpPr/>
          <p:nvPr/>
        </p:nvSpPr>
        <p:spPr>
          <a:xfrm>
            <a:off x="2504622" y="7547034"/>
            <a:ext cx="10499090" cy="1288415"/>
          </a:xfrm>
          <a:custGeom>
            <a:avLst/>
            <a:gdLst/>
            <a:ahLst/>
            <a:cxnLst/>
            <a:rect l="l" t="t" r="r" b="b"/>
            <a:pathLst>
              <a:path w="10499090" h="1288415">
                <a:moveTo>
                  <a:pt x="1514961" y="0"/>
                </a:moveTo>
                <a:lnTo>
                  <a:pt x="1193716" y="2991"/>
                </a:lnTo>
                <a:lnTo>
                  <a:pt x="818539" y="13002"/>
                </a:lnTo>
                <a:lnTo>
                  <a:pt x="338234" y="34191"/>
                </a:lnTo>
                <a:lnTo>
                  <a:pt x="45244" y="52770"/>
                </a:lnTo>
                <a:lnTo>
                  <a:pt x="6387" y="56434"/>
                </a:lnTo>
                <a:lnTo>
                  <a:pt x="0" y="57814"/>
                </a:lnTo>
                <a:lnTo>
                  <a:pt x="3070" y="58139"/>
                </a:lnTo>
                <a:lnTo>
                  <a:pt x="490741" y="81373"/>
                </a:lnTo>
                <a:lnTo>
                  <a:pt x="999747" y="135428"/>
                </a:lnTo>
                <a:lnTo>
                  <a:pt x="1841889" y="261982"/>
                </a:lnTo>
                <a:lnTo>
                  <a:pt x="3328971" y="502715"/>
                </a:lnTo>
                <a:lnTo>
                  <a:pt x="3772011" y="555153"/>
                </a:lnTo>
                <a:lnTo>
                  <a:pt x="3771896" y="1288096"/>
                </a:lnTo>
                <a:lnTo>
                  <a:pt x="3880913" y="1288096"/>
                </a:lnTo>
                <a:lnTo>
                  <a:pt x="3881028" y="569034"/>
                </a:lnTo>
                <a:lnTo>
                  <a:pt x="7010754" y="569034"/>
                </a:lnTo>
                <a:lnTo>
                  <a:pt x="7010752" y="555153"/>
                </a:lnTo>
                <a:lnTo>
                  <a:pt x="7453804" y="502715"/>
                </a:lnTo>
                <a:lnTo>
                  <a:pt x="8441407" y="408062"/>
                </a:lnTo>
                <a:lnTo>
                  <a:pt x="10498514" y="105544"/>
                </a:lnTo>
                <a:lnTo>
                  <a:pt x="10498514" y="87191"/>
                </a:lnTo>
                <a:lnTo>
                  <a:pt x="6438618" y="87191"/>
                </a:lnTo>
                <a:lnTo>
                  <a:pt x="6326286" y="87095"/>
                </a:lnTo>
                <a:lnTo>
                  <a:pt x="2348315" y="40308"/>
                </a:lnTo>
                <a:lnTo>
                  <a:pt x="2304888" y="34635"/>
                </a:lnTo>
                <a:lnTo>
                  <a:pt x="2259137" y="29456"/>
                </a:lnTo>
                <a:lnTo>
                  <a:pt x="2211198" y="24755"/>
                </a:lnTo>
                <a:lnTo>
                  <a:pt x="2161209" y="20516"/>
                </a:lnTo>
                <a:lnTo>
                  <a:pt x="2109305" y="16725"/>
                </a:lnTo>
                <a:lnTo>
                  <a:pt x="2000299" y="10422"/>
                </a:lnTo>
                <a:lnTo>
                  <a:pt x="1885270" y="5721"/>
                </a:lnTo>
                <a:lnTo>
                  <a:pt x="1703822" y="1405"/>
                </a:lnTo>
                <a:lnTo>
                  <a:pt x="1514961" y="0"/>
                </a:lnTo>
                <a:close/>
              </a:path>
              <a:path w="10499090" h="1288415">
                <a:moveTo>
                  <a:pt x="7010754" y="569034"/>
                </a:moveTo>
                <a:lnTo>
                  <a:pt x="6901735" y="569034"/>
                </a:lnTo>
                <a:lnTo>
                  <a:pt x="6901862" y="1288096"/>
                </a:lnTo>
                <a:lnTo>
                  <a:pt x="7010866" y="1288096"/>
                </a:lnTo>
                <a:lnTo>
                  <a:pt x="7010754" y="569034"/>
                </a:lnTo>
                <a:close/>
              </a:path>
              <a:path w="10499090" h="1288415">
                <a:moveTo>
                  <a:pt x="6901735" y="569034"/>
                </a:moveTo>
                <a:lnTo>
                  <a:pt x="3881028" y="569034"/>
                </a:lnTo>
                <a:lnTo>
                  <a:pt x="4472864" y="669297"/>
                </a:lnTo>
                <a:lnTo>
                  <a:pt x="4495822" y="673949"/>
                </a:lnTo>
                <a:lnTo>
                  <a:pt x="6286954" y="673949"/>
                </a:lnTo>
                <a:lnTo>
                  <a:pt x="6309909" y="669297"/>
                </a:lnTo>
                <a:lnTo>
                  <a:pt x="6901735" y="569034"/>
                </a:lnTo>
                <a:close/>
              </a:path>
              <a:path w="10499090" h="1288415">
                <a:moveTo>
                  <a:pt x="10498514" y="65505"/>
                </a:moveTo>
                <a:lnTo>
                  <a:pt x="10280137" y="69200"/>
                </a:lnTo>
                <a:lnTo>
                  <a:pt x="6438618" y="87191"/>
                </a:lnTo>
                <a:lnTo>
                  <a:pt x="10498514" y="87191"/>
                </a:lnTo>
                <a:lnTo>
                  <a:pt x="10498514" y="65505"/>
                </a:lnTo>
                <a:close/>
              </a:path>
            </a:pathLst>
          </a:custGeom>
          <a:solidFill>
            <a:srgbClr val="1F487C">
              <a:alpha val="19999"/>
            </a:srgbClr>
          </a:solidFill>
        </p:spPr>
        <p:txBody>
          <a:bodyPr wrap="square" lIns="0" tIns="0" rIns="0" bIns="0" rtlCol="0"/>
          <a:lstStyle/>
          <a:p>
            <a:endParaRPr/>
          </a:p>
        </p:txBody>
      </p:sp>
      <p:sp>
        <p:nvSpPr>
          <p:cNvPr id="223" name="object 16"/>
          <p:cNvSpPr/>
          <p:nvPr/>
        </p:nvSpPr>
        <p:spPr>
          <a:xfrm>
            <a:off x="6071331" y="8751770"/>
            <a:ext cx="513080" cy="365760"/>
          </a:xfrm>
          <a:custGeom>
            <a:avLst/>
            <a:gdLst/>
            <a:ahLst/>
            <a:cxnLst/>
            <a:rect l="l" t="t" r="r" b="b"/>
            <a:pathLst>
              <a:path w="513079" h="365759">
                <a:moveTo>
                  <a:pt x="76949" y="0"/>
                </a:moveTo>
                <a:lnTo>
                  <a:pt x="46998" y="6049"/>
                </a:lnTo>
                <a:lnTo>
                  <a:pt x="22539" y="22544"/>
                </a:lnTo>
                <a:lnTo>
                  <a:pt x="6047" y="47004"/>
                </a:lnTo>
                <a:lnTo>
                  <a:pt x="0" y="76949"/>
                </a:lnTo>
                <a:lnTo>
                  <a:pt x="0" y="288569"/>
                </a:lnTo>
                <a:lnTo>
                  <a:pt x="6047" y="318519"/>
                </a:lnTo>
                <a:lnTo>
                  <a:pt x="22539" y="342979"/>
                </a:lnTo>
                <a:lnTo>
                  <a:pt x="46998" y="359471"/>
                </a:lnTo>
                <a:lnTo>
                  <a:pt x="76949" y="365518"/>
                </a:lnTo>
                <a:lnTo>
                  <a:pt x="106894" y="359471"/>
                </a:lnTo>
                <a:lnTo>
                  <a:pt x="131354" y="342979"/>
                </a:lnTo>
                <a:lnTo>
                  <a:pt x="147849" y="318519"/>
                </a:lnTo>
                <a:lnTo>
                  <a:pt x="153898" y="288569"/>
                </a:lnTo>
                <a:lnTo>
                  <a:pt x="153898" y="282155"/>
                </a:lnTo>
                <a:lnTo>
                  <a:pt x="512991" y="282155"/>
                </a:lnTo>
                <a:lnTo>
                  <a:pt x="512991" y="76949"/>
                </a:lnTo>
                <a:lnTo>
                  <a:pt x="511762" y="70866"/>
                </a:lnTo>
                <a:lnTo>
                  <a:pt x="359397" y="70866"/>
                </a:lnTo>
                <a:lnTo>
                  <a:pt x="354228" y="65125"/>
                </a:lnTo>
                <a:lnTo>
                  <a:pt x="152895" y="65125"/>
                </a:lnTo>
                <a:lnTo>
                  <a:pt x="144023" y="39395"/>
                </a:lnTo>
                <a:lnTo>
                  <a:pt x="127195" y="18737"/>
                </a:lnTo>
                <a:lnTo>
                  <a:pt x="104230" y="4991"/>
                </a:lnTo>
                <a:lnTo>
                  <a:pt x="76949" y="0"/>
                </a:lnTo>
                <a:close/>
              </a:path>
              <a:path w="513079" h="365759">
                <a:moveTo>
                  <a:pt x="512991" y="282155"/>
                </a:moveTo>
                <a:lnTo>
                  <a:pt x="359079" y="282155"/>
                </a:lnTo>
                <a:lnTo>
                  <a:pt x="359079" y="288569"/>
                </a:lnTo>
                <a:lnTo>
                  <a:pt x="365125" y="318519"/>
                </a:lnTo>
                <a:lnTo>
                  <a:pt x="381614" y="342979"/>
                </a:lnTo>
                <a:lnTo>
                  <a:pt x="406073" y="359471"/>
                </a:lnTo>
                <a:lnTo>
                  <a:pt x="436029" y="365518"/>
                </a:lnTo>
                <a:lnTo>
                  <a:pt x="465987" y="359471"/>
                </a:lnTo>
                <a:lnTo>
                  <a:pt x="490450" y="342979"/>
                </a:lnTo>
                <a:lnTo>
                  <a:pt x="506943" y="318519"/>
                </a:lnTo>
                <a:lnTo>
                  <a:pt x="512991" y="288569"/>
                </a:lnTo>
                <a:lnTo>
                  <a:pt x="512991" y="282155"/>
                </a:lnTo>
                <a:close/>
              </a:path>
              <a:path w="513079" h="365759">
                <a:moveTo>
                  <a:pt x="436029" y="0"/>
                </a:moveTo>
                <a:lnTo>
                  <a:pt x="407428" y="5498"/>
                </a:lnTo>
                <a:lnTo>
                  <a:pt x="383711" y="20569"/>
                </a:lnTo>
                <a:lnTo>
                  <a:pt x="366995" y="43071"/>
                </a:lnTo>
                <a:lnTo>
                  <a:pt x="359397" y="70866"/>
                </a:lnTo>
                <a:lnTo>
                  <a:pt x="511762" y="70866"/>
                </a:lnTo>
                <a:lnTo>
                  <a:pt x="506943" y="47004"/>
                </a:lnTo>
                <a:lnTo>
                  <a:pt x="490450" y="22544"/>
                </a:lnTo>
                <a:lnTo>
                  <a:pt x="465987" y="6049"/>
                </a:lnTo>
                <a:lnTo>
                  <a:pt x="436029" y="0"/>
                </a:lnTo>
                <a:close/>
              </a:path>
              <a:path w="513079" h="365759">
                <a:moveTo>
                  <a:pt x="301358" y="6413"/>
                </a:moveTo>
                <a:lnTo>
                  <a:pt x="205181" y="12827"/>
                </a:lnTo>
                <a:lnTo>
                  <a:pt x="152895" y="65125"/>
                </a:lnTo>
                <a:lnTo>
                  <a:pt x="354228" y="65125"/>
                </a:lnTo>
                <a:lnTo>
                  <a:pt x="301358" y="6413"/>
                </a:lnTo>
                <a:close/>
              </a:path>
            </a:pathLst>
          </a:custGeom>
          <a:solidFill>
            <a:srgbClr val="1F487C">
              <a:alpha val="19999"/>
            </a:srgbClr>
          </a:solidFill>
        </p:spPr>
        <p:txBody>
          <a:bodyPr wrap="square" lIns="0" tIns="0" rIns="0" bIns="0" rtlCol="0"/>
          <a:lstStyle/>
          <a:p>
            <a:endParaRPr/>
          </a:p>
        </p:txBody>
      </p:sp>
      <p:sp>
        <p:nvSpPr>
          <p:cNvPr id="224" name="object 17"/>
          <p:cNvSpPr/>
          <p:nvPr/>
        </p:nvSpPr>
        <p:spPr>
          <a:xfrm>
            <a:off x="6430416" y="8751774"/>
            <a:ext cx="154305" cy="365760"/>
          </a:xfrm>
          <a:custGeom>
            <a:avLst/>
            <a:gdLst/>
            <a:ahLst/>
            <a:cxnLst/>
            <a:rect l="l" t="t" r="r" b="b"/>
            <a:pathLst>
              <a:path w="154304" h="365759">
                <a:moveTo>
                  <a:pt x="76949" y="0"/>
                </a:moveTo>
                <a:lnTo>
                  <a:pt x="24630" y="20569"/>
                </a:lnTo>
                <a:lnTo>
                  <a:pt x="304" y="70865"/>
                </a:lnTo>
                <a:lnTo>
                  <a:pt x="0" y="282155"/>
                </a:lnTo>
                <a:lnTo>
                  <a:pt x="0" y="288556"/>
                </a:lnTo>
                <a:lnTo>
                  <a:pt x="6045" y="318514"/>
                </a:lnTo>
                <a:lnTo>
                  <a:pt x="22534" y="342977"/>
                </a:lnTo>
                <a:lnTo>
                  <a:pt x="46993" y="359470"/>
                </a:lnTo>
                <a:lnTo>
                  <a:pt x="76949" y="365518"/>
                </a:lnTo>
                <a:lnTo>
                  <a:pt x="106899" y="359470"/>
                </a:lnTo>
                <a:lnTo>
                  <a:pt x="131359" y="342977"/>
                </a:lnTo>
                <a:lnTo>
                  <a:pt x="147851" y="318514"/>
                </a:lnTo>
                <a:lnTo>
                  <a:pt x="153898" y="288556"/>
                </a:lnTo>
                <a:lnTo>
                  <a:pt x="153898" y="76936"/>
                </a:lnTo>
                <a:lnTo>
                  <a:pt x="147851" y="46998"/>
                </a:lnTo>
                <a:lnTo>
                  <a:pt x="131359" y="22542"/>
                </a:lnTo>
                <a:lnTo>
                  <a:pt x="106899" y="6049"/>
                </a:lnTo>
                <a:lnTo>
                  <a:pt x="76949" y="0"/>
                </a:lnTo>
                <a:close/>
              </a:path>
            </a:pathLst>
          </a:custGeom>
          <a:solidFill>
            <a:srgbClr val="1F487C">
              <a:alpha val="19999"/>
            </a:srgbClr>
          </a:solidFill>
        </p:spPr>
        <p:txBody>
          <a:bodyPr wrap="square" lIns="0" tIns="0" rIns="0" bIns="0" rtlCol="0"/>
          <a:lstStyle/>
          <a:p>
            <a:endParaRPr/>
          </a:p>
        </p:txBody>
      </p:sp>
      <p:sp>
        <p:nvSpPr>
          <p:cNvPr id="225" name="object 18"/>
          <p:cNvSpPr/>
          <p:nvPr/>
        </p:nvSpPr>
        <p:spPr>
          <a:xfrm>
            <a:off x="7949232" y="8810728"/>
            <a:ext cx="113664" cy="268605"/>
          </a:xfrm>
          <a:custGeom>
            <a:avLst/>
            <a:gdLst/>
            <a:ahLst/>
            <a:cxnLst/>
            <a:rect l="l" t="t" r="r" b="b"/>
            <a:pathLst>
              <a:path w="113665" h="268604">
                <a:moveTo>
                  <a:pt x="56515" y="0"/>
                </a:moveTo>
                <a:lnTo>
                  <a:pt x="18092" y="15101"/>
                </a:lnTo>
                <a:lnTo>
                  <a:pt x="254" y="52044"/>
                </a:lnTo>
                <a:lnTo>
                  <a:pt x="0" y="207238"/>
                </a:lnTo>
                <a:lnTo>
                  <a:pt x="0" y="211937"/>
                </a:lnTo>
                <a:lnTo>
                  <a:pt x="4442" y="233944"/>
                </a:lnTo>
                <a:lnTo>
                  <a:pt x="16556" y="251912"/>
                </a:lnTo>
                <a:lnTo>
                  <a:pt x="34520" y="264024"/>
                </a:lnTo>
                <a:lnTo>
                  <a:pt x="56515" y="268465"/>
                </a:lnTo>
                <a:lnTo>
                  <a:pt x="78522" y="264024"/>
                </a:lnTo>
                <a:lnTo>
                  <a:pt x="96489" y="251912"/>
                </a:lnTo>
                <a:lnTo>
                  <a:pt x="108601" y="233944"/>
                </a:lnTo>
                <a:lnTo>
                  <a:pt x="113042" y="211937"/>
                </a:lnTo>
                <a:lnTo>
                  <a:pt x="113042" y="56502"/>
                </a:lnTo>
                <a:lnTo>
                  <a:pt x="108601" y="34504"/>
                </a:lnTo>
                <a:lnTo>
                  <a:pt x="96489" y="16544"/>
                </a:lnTo>
                <a:lnTo>
                  <a:pt x="78522" y="4438"/>
                </a:lnTo>
                <a:lnTo>
                  <a:pt x="56515" y="0"/>
                </a:lnTo>
                <a:close/>
              </a:path>
            </a:pathLst>
          </a:custGeom>
          <a:solidFill>
            <a:srgbClr val="1F487C">
              <a:alpha val="19999"/>
            </a:srgbClr>
          </a:solidFill>
        </p:spPr>
        <p:txBody>
          <a:bodyPr wrap="square" lIns="0" tIns="0" rIns="0" bIns="0" rtlCol="0"/>
          <a:lstStyle/>
          <a:p>
            <a:endParaRPr/>
          </a:p>
        </p:txBody>
      </p:sp>
      <p:sp>
        <p:nvSpPr>
          <p:cNvPr id="226" name="object 19"/>
          <p:cNvSpPr/>
          <p:nvPr/>
        </p:nvSpPr>
        <p:spPr>
          <a:xfrm>
            <a:off x="4835438" y="7876611"/>
            <a:ext cx="919480" cy="919480"/>
          </a:xfrm>
          <a:custGeom>
            <a:avLst/>
            <a:gdLst/>
            <a:ahLst/>
            <a:cxnLst/>
            <a:rect l="l" t="t" r="r" b="b"/>
            <a:pathLst>
              <a:path w="919479" h="919479">
                <a:moveTo>
                  <a:pt x="459562" y="0"/>
                </a:moveTo>
                <a:lnTo>
                  <a:pt x="412570" y="2372"/>
                </a:lnTo>
                <a:lnTo>
                  <a:pt x="366937" y="9337"/>
                </a:lnTo>
                <a:lnTo>
                  <a:pt x="322892" y="20663"/>
                </a:lnTo>
                <a:lnTo>
                  <a:pt x="280669" y="36118"/>
                </a:lnTo>
                <a:lnTo>
                  <a:pt x="240496" y="55472"/>
                </a:lnTo>
                <a:lnTo>
                  <a:pt x="202605" y="78493"/>
                </a:lnTo>
                <a:lnTo>
                  <a:pt x="167227" y="104950"/>
                </a:lnTo>
                <a:lnTo>
                  <a:pt x="134593" y="134613"/>
                </a:lnTo>
                <a:lnTo>
                  <a:pt x="104933" y="167250"/>
                </a:lnTo>
                <a:lnTo>
                  <a:pt x="78479" y="202630"/>
                </a:lnTo>
                <a:lnTo>
                  <a:pt x="55461" y="240522"/>
                </a:lnTo>
                <a:lnTo>
                  <a:pt x="36111" y="280695"/>
                </a:lnTo>
                <a:lnTo>
                  <a:pt x="20658" y="322918"/>
                </a:lnTo>
                <a:lnTo>
                  <a:pt x="9335" y="366960"/>
                </a:lnTo>
                <a:lnTo>
                  <a:pt x="2372" y="412589"/>
                </a:lnTo>
                <a:lnTo>
                  <a:pt x="0" y="459574"/>
                </a:lnTo>
                <a:lnTo>
                  <a:pt x="2372" y="506564"/>
                </a:lnTo>
                <a:lnTo>
                  <a:pt x="9335" y="552196"/>
                </a:lnTo>
                <a:lnTo>
                  <a:pt x="20658" y="596240"/>
                </a:lnTo>
                <a:lnTo>
                  <a:pt x="36111" y="638464"/>
                </a:lnTo>
                <a:lnTo>
                  <a:pt x="55461" y="678638"/>
                </a:lnTo>
                <a:lnTo>
                  <a:pt x="78479" y="716530"/>
                </a:lnTo>
                <a:lnTo>
                  <a:pt x="104933" y="751909"/>
                </a:lnTo>
                <a:lnTo>
                  <a:pt x="134593" y="784545"/>
                </a:lnTo>
                <a:lnTo>
                  <a:pt x="167227" y="814207"/>
                </a:lnTo>
                <a:lnTo>
                  <a:pt x="202605" y="840663"/>
                </a:lnTo>
                <a:lnTo>
                  <a:pt x="240496" y="863682"/>
                </a:lnTo>
                <a:lnTo>
                  <a:pt x="280669" y="883034"/>
                </a:lnTo>
                <a:lnTo>
                  <a:pt x="322892" y="898488"/>
                </a:lnTo>
                <a:lnTo>
                  <a:pt x="366937" y="909813"/>
                </a:lnTo>
                <a:lnTo>
                  <a:pt x="412570" y="916777"/>
                </a:lnTo>
                <a:lnTo>
                  <a:pt x="459562" y="919149"/>
                </a:lnTo>
                <a:lnTo>
                  <a:pt x="506551" y="916777"/>
                </a:lnTo>
                <a:lnTo>
                  <a:pt x="552183" y="909813"/>
                </a:lnTo>
                <a:lnTo>
                  <a:pt x="596226" y="898488"/>
                </a:lnTo>
                <a:lnTo>
                  <a:pt x="638450" y="883034"/>
                </a:lnTo>
                <a:lnTo>
                  <a:pt x="678622" y="863682"/>
                </a:lnTo>
                <a:lnTo>
                  <a:pt x="716513" y="840663"/>
                </a:lnTo>
                <a:lnTo>
                  <a:pt x="751891" y="814207"/>
                </a:lnTo>
                <a:lnTo>
                  <a:pt x="784526" y="784545"/>
                </a:lnTo>
                <a:lnTo>
                  <a:pt x="814186" y="751909"/>
                </a:lnTo>
                <a:lnTo>
                  <a:pt x="840641" y="716530"/>
                </a:lnTo>
                <a:lnTo>
                  <a:pt x="863660" y="678638"/>
                </a:lnTo>
                <a:lnTo>
                  <a:pt x="883011" y="638464"/>
                </a:lnTo>
                <a:lnTo>
                  <a:pt x="898464" y="596240"/>
                </a:lnTo>
                <a:lnTo>
                  <a:pt x="909788" y="552196"/>
                </a:lnTo>
                <a:lnTo>
                  <a:pt x="916751" y="506564"/>
                </a:lnTo>
                <a:lnTo>
                  <a:pt x="919124" y="459574"/>
                </a:lnTo>
                <a:lnTo>
                  <a:pt x="916751" y="412589"/>
                </a:lnTo>
                <a:lnTo>
                  <a:pt x="909788" y="366960"/>
                </a:lnTo>
                <a:lnTo>
                  <a:pt x="898464" y="322918"/>
                </a:lnTo>
                <a:lnTo>
                  <a:pt x="883011" y="280695"/>
                </a:lnTo>
                <a:lnTo>
                  <a:pt x="863660" y="240522"/>
                </a:lnTo>
                <a:lnTo>
                  <a:pt x="840641" y="202630"/>
                </a:lnTo>
                <a:lnTo>
                  <a:pt x="814186" y="167250"/>
                </a:lnTo>
                <a:lnTo>
                  <a:pt x="784526" y="134613"/>
                </a:lnTo>
                <a:lnTo>
                  <a:pt x="751891" y="104950"/>
                </a:lnTo>
                <a:lnTo>
                  <a:pt x="716513" y="78493"/>
                </a:lnTo>
                <a:lnTo>
                  <a:pt x="678622" y="55472"/>
                </a:lnTo>
                <a:lnTo>
                  <a:pt x="638450" y="36118"/>
                </a:lnTo>
                <a:lnTo>
                  <a:pt x="596226" y="20663"/>
                </a:lnTo>
                <a:lnTo>
                  <a:pt x="552183" y="9337"/>
                </a:lnTo>
                <a:lnTo>
                  <a:pt x="506551" y="2372"/>
                </a:lnTo>
                <a:lnTo>
                  <a:pt x="459562" y="0"/>
                </a:lnTo>
                <a:close/>
              </a:path>
            </a:pathLst>
          </a:custGeom>
          <a:solidFill>
            <a:srgbClr val="1F487C">
              <a:alpha val="19999"/>
            </a:srgbClr>
          </a:solidFill>
        </p:spPr>
        <p:txBody>
          <a:bodyPr wrap="square" lIns="0" tIns="0" rIns="0" bIns="0" rtlCol="0"/>
          <a:lstStyle/>
          <a:p>
            <a:endParaRPr/>
          </a:p>
        </p:txBody>
      </p:sp>
      <p:sp>
        <p:nvSpPr>
          <p:cNvPr id="227" name="object 20"/>
          <p:cNvSpPr/>
          <p:nvPr/>
        </p:nvSpPr>
        <p:spPr>
          <a:xfrm>
            <a:off x="4890656" y="7945037"/>
            <a:ext cx="795655" cy="795655"/>
          </a:xfrm>
          <a:custGeom>
            <a:avLst/>
            <a:gdLst/>
            <a:ahLst/>
            <a:cxnLst/>
            <a:rect l="l" t="t" r="r" b="b"/>
            <a:pathLst>
              <a:path w="795654" h="795654">
                <a:moveTo>
                  <a:pt x="397560" y="0"/>
                </a:moveTo>
                <a:lnTo>
                  <a:pt x="351196" y="2674"/>
                </a:lnTo>
                <a:lnTo>
                  <a:pt x="306402" y="10500"/>
                </a:lnTo>
                <a:lnTo>
                  <a:pt x="263478" y="23178"/>
                </a:lnTo>
                <a:lnTo>
                  <a:pt x="222722" y="40410"/>
                </a:lnTo>
                <a:lnTo>
                  <a:pt x="184431" y="61898"/>
                </a:lnTo>
                <a:lnTo>
                  <a:pt x="148905" y="87344"/>
                </a:lnTo>
                <a:lnTo>
                  <a:pt x="116441" y="116449"/>
                </a:lnTo>
                <a:lnTo>
                  <a:pt x="87338" y="148915"/>
                </a:lnTo>
                <a:lnTo>
                  <a:pt x="61894" y="184443"/>
                </a:lnTo>
                <a:lnTo>
                  <a:pt x="40407" y="222736"/>
                </a:lnTo>
                <a:lnTo>
                  <a:pt x="23176" y="263495"/>
                </a:lnTo>
                <a:lnTo>
                  <a:pt x="10499" y="306422"/>
                </a:lnTo>
                <a:lnTo>
                  <a:pt x="2674" y="351218"/>
                </a:lnTo>
                <a:lnTo>
                  <a:pt x="0" y="397586"/>
                </a:lnTo>
                <a:lnTo>
                  <a:pt x="2674" y="443951"/>
                </a:lnTo>
                <a:lnTo>
                  <a:pt x="10499" y="488745"/>
                </a:lnTo>
                <a:lnTo>
                  <a:pt x="23176" y="531669"/>
                </a:lnTo>
                <a:lnTo>
                  <a:pt x="40407" y="572427"/>
                </a:lnTo>
                <a:lnTo>
                  <a:pt x="61894" y="610719"/>
                </a:lnTo>
                <a:lnTo>
                  <a:pt x="87338" y="646246"/>
                </a:lnTo>
                <a:lnTo>
                  <a:pt x="116441" y="678711"/>
                </a:lnTo>
                <a:lnTo>
                  <a:pt x="148905" y="707816"/>
                </a:lnTo>
                <a:lnTo>
                  <a:pt x="184431" y="733261"/>
                </a:lnTo>
                <a:lnTo>
                  <a:pt x="222722" y="754749"/>
                </a:lnTo>
                <a:lnTo>
                  <a:pt x="263478" y="771981"/>
                </a:lnTo>
                <a:lnTo>
                  <a:pt x="306402" y="784659"/>
                </a:lnTo>
                <a:lnTo>
                  <a:pt x="351196" y="792484"/>
                </a:lnTo>
                <a:lnTo>
                  <a:pt x="397560" y="795159"/>
                </a:lnTo>
                <a:lnTo>
                  <a:pt x="443930" y="792484"/>
                </a:lnTo>
                <a:lnTo>
                  <a:pt x="488729" y="784659"/>
                </a:lnTo>
                <a:lnTo>
                  <a:pt x="531659" y="771981"/>
                </a:lnTo>
                <a:lnTo>
                  <a:pt x="572420" y="754749"/>
                </a:lnTo>
                <a:lnTo>
                  <a:pt x="610716" y="733261"/>
                </a:lnTo>
                <a:lnTo>
                  <a:pt x="646246" y="707816"/>
                </a:lnTo>
                <a:lnTo>
                  <a:pt x="678714" y="678711"/>
                </a:lnTo>
                <a:lnTo>
                  <a:pt x="707821" y="646246"/>
                </a:lnTo>
                <a:lnTo>
                  <a:pt x="733269" y="610719"/>
                </a:lnTo>
                <a:lnTo>
                  <a:pt x="754758" y="572427"/>
                </a:lnTo>
                <a:lnTo>
                  <a:pt x="771992" y="531669"/>
                </a:lnTo>
                <a:lnTo>
                  <a:pt x="784671" y="488745"/>
                </a:lnTo>
                <a:lnTo>
                  <a:pt x="792497" y="443951"/>
                </a:lnTo>
                <a:lnTo>
                  <a:pt x="795172" y="397586"/>
                </a:lnTo>
                <a:lnTo>
                  <a:pt x="792497" y="351218"/>
                </a:lnTo>
                <a:lnTo>
                  <a:pt x="784671" y="306422"/>
                </a:lnTo>
                <a:lnTo>
                  <a:pt x="771992" y="263495"/>
                </a:lnTo>
                <a:lnTo>
                  <a:pt x="754758" y="222736"/>
                </a:lnTo>
                <a:lnTo>
                  <a:pt x="733269" y="184443"/>
                </a:lnTo>
                <a:lnTo>
                  <a:pt x="707821" y="148915"/>
                </a:lnTo>
                <a:lnTo>
                  <a:pt x="678714" y="116449"/>
                </a:lnTo>
                <a:lnTo>
                  <a:pt x="646246" y="87344"/>
                </a:lnTo>
                <a:lnTo>
                  <a:pt x="610716" y="61898"/>
                </a:lnTo>
                <a:lnTo>
                  <a:pt x="572420" y="40410"/>
                </a:lnTo>
                <a:lnTo>
                  <a:pt x="531659" y="23178"/>
                </a:lnTo>
                <a:lnTo>
                  <a:pt x="488729" y="10500"/>
                </a:lnTo>
                <a:lnTo>
                  <a:pt x="443930" y="2674"/>
                </a:lnTo>
                <a:lnTo>
                  <a:pt x="397560" y="0"/>
                </a:lnTo>
                <a:close/>
              </a:path>
            </a:pathLst>
          </a:custGeom>
          <a:solidFill>
            <a:srgbClr val="1F487C">
              <a:alpha val="19999"/>
            </a:srgbClr>
          </a:solidFill>
        </p:spPr>
        <p:txBody>
          <a:bodyPr wrap="square" lIns="0" tIns="0" rIns="0" bIns="0" rtlCol="0"/>
          <a:lstStyle/>
          <a:p>
            <a:endParaRPr/>
          </a:p>
        </p:txBody>
      </p:sp>
      <p:sp>
        <p:nvSpPr>
          <p:cNvPr id="228" name="object 21"/>
          <p:cNvSpPr/>
          <p:nvPr/>
        </p:nvSpPr>
        <p:spPr>
          <a:xfrm>
            <a:off x="5217705" y="8252837"/>
            <a:ext cx="153885" cy="153911"/>
          </a:xfrm>
          <a:prstGeom prst="rect">
            <a:avLst/>
          </a:prstGeom>
          <a:blipFill>
            <a:blip r:embed="rId3" cstate="print"/>
            <a:stretch>
              <a:fillRect/>
            </a:stretch>
          </a:blipFill>
        </p:spPr>
        <p:txBody>
          <a:bodyPr wrap="square" lIns="0" tIns="0" rIns="0" bIns="0" rtlCol="0"/>
          <a:lstStyle/>
          <a:p>
            <a:endParaRPr/>
          </a:p>
        </p:txBody>
      </p:sp>
      <p:sp>
        <p:nvSpPr>
          <p:cNvPr id="229" name="object 22"/>
          <p:cNvSpPr/>
          <p:nvPr/>
        </p:nvSpPr>
        <p:spPr>
          <a:xfrm>
            <a:off x="7662195" y="7541049"/>
            <a:ext cx="474980" cy="474980"/>
          </a:xfrm>
          <a:custGeom>
            <a:avLst/>
            <a:gdLst/>
            <a:ahLst/>
            <a:cxnLst/>
            <a:rect l="l" t="t" r="r" b="b"/>
            <a:pathLst>
              <a:path w="474979" h="474979">
                <a:moveTo>
                  <a:pt x="237274" y="0"/>
                </a:moveTo>
                <a:lnTo>
                  <a:pt x="189456" y="4820"/>
                </a:lnTo>
                <a:lnTo>
                  <a:pt x="144918" y="18644"/>
                </a:lnTo>
                <a:lnTo>
                  <a:pt x="104613" y="40520"/>
                </a:lnTo>
                <a:lnTo>
                  <a:pt x="69497" y="69492"/>
                </a:lnTo>
                <a:lnTo>
                  <a:pt x="40523" y="104608"/>
                </a:lnTo>
                <a:lnTo>
                  <a:pt x="18646" y="144912"/>
                </a:lnTo>
                <a:lnTo>
                  <a:pt x="4820" y="189452"/>
                </a:lnTo>
                <a:lnTo>
                  <a:pt x="0" y="237274"/>
                </a:lnTo>
                <a:lnTo>
                  <a:pt x="4820" y="285091"/>
                </a:lnTo>
                <a:lnTo>
                  <a:pt x="18646" y="329628"/>
                </a:lnTo>
                <a:lnTo>
                  <a:pt x="40523" y="369930"/>
                </a:lnTo>
                <a:lnTo>
                  <a:pt x="69497" y="405044"/>
                </a:lnTo>
                <a:lnTo>
                  <a:pt x="104613" y="434015"/>
                </a:lnTo>
                <a:lnTo>
                  <a:pt x="144918" y="455890"/>
                </a:lnTo>
                <a:lnTo>
                  <a:pt x="189456" y="469715"/>
                </a:lnTo>
                <a:lnTo>
                  <a:pt x="237274" y="474535"/>
                </a:lnTo>
                <a:lnTo>
                  <a:pt x="285090" y="469715"/>
                </a:lnTo>
                <a:lnTo>
                  <a:pt x="329626" y="455890"/>
                </a:lnTo>
                <a:lnTo>
                  <a:pt x="369926" y="434015"/>
                </a:lnTo>
                <a:lnTo>
                  <a:pt x="405037" y="405044"/>
                </a:lnTo>
                <a:lnTo>
                  <a:pt x="434007" y="369930"/>
                </a:lnTo>
                <a:lnTo>
                  <a:pt x="455879" y="329628"/>
                </a:lnTo>
                <a:lnTo>
                  <a:pt x="469703" y="285091"/>
                </a:lnTo>
                <a:lnTo>
                  <a:pt x="474522" y="237274"/>
                </a:lnTo>
                <a:lnTo>
                  <a:pt x="469703" y="189452"/>
                </a:lnTo>
                <a:lnTo>
                  <a:pt x="455879" y="144912"/>
                </a:lnTo>
                <a:lnTo>
                  <a:pt x="434007" y="104608"/>
                </a:lnTo>
                <a:lnTo>
                  <a:pt x="405037" y="69492"/>
                </a:lnTo>
                <a:lnTo>
                  <a:pt x="369926" y="40520"/>
                </a:lnTo>
                <a:lnTo>
                  <a:pt x="329626" y="18644"/>
                </a:lnTo>
                <a:lnTo>
                  <a:pt x="285090" y="4820"/>
                </a:lnTo>
                <a:lnTo>
                  <a:pt x="237274" y="0"/>
                </a:lnTo>
                <a:close/>
              </a:path>
            </a:pathLst>
          </a:custGeom>
          <a:solidFill>
            <a:srgbClr val="CEE3ED">
              <a:alpha val="19999"/>
            </a:srgbClr>
          </a:solidFill>
        </p:spPr>
        <p:txBody>
          <a:bodyPr wrap="square" lIns="0" tIns="0" rIns="0" bIns="0" rtlCol="0"/>
          <a:lstStyle/>
          <a:p>
            <a:endParaRPr/>
          </a:p>
        </p:txBody>
      </p:sp>
      <p:sp>
        <p:nvSpPr>
          <p:cNvPr id="230" name="object 23"/>
          <p:cNvSpPr/>
          <p:nvPr/>
        </p:nvSpPr>
        <p:spPr>
          <a:xfrm>
            <a:off x="9207680" y="8751770"/>
            <a:ext cx="513080" cy="365760"/>
          </a:xfrm>
          <a:custGeom>
            <a:avLst/>
            <a:gdLst/>
            <a:ahLst/>
            <a:cxnLst/>
            <a:rect l="l" t="t" r="r" b="b"/>
            <a:pathLst>
              <a:path w="513079" h="365759">
                <a:moveTo>
                  <a:pt x="76961" y="0"/>
                </a:moveTo>
                <a:lnTo>
                  <a:pt x="47009" y="6049"/>
                </a:lnTo>
                <a:lnTo>
                  <a:pt x="22545" y="22544"/>
                </a:lnTo>
                <a:lnTo>
                  <a:pt x="6049" y="47004"/>
                </a:lnTo>
                <a:lnTo>
                  <a:pt x="0" y="76949"/>
                </a:lnTo>
                <a:lnTo>
                  <a:pt x="0" y="288569"/>
                </a:lnTo>
                <a:lnTo>
                  <a:pt x="6049" y="318519"/>
                </a:lnTo>
                <a:lnTo>
                  <a:pt x="22545" y="342979"/>
                </a:lnTo>
                <a:lnTo>
                  <a:pt x="47009" y="359471"/>
                </a:lnTo>
                <a:lnTo>
                  <a:pt x="76961" y="365518"/>
                </a:lnTo>
                <a:lnTo>
                  <a:pt x="106919" y="359471"/>
                </a:lnTo>
                <a:lnTo>
                  <a:pt x="131383" y="342979"/>
                </a:lnTo>
                <a:lnTo>
                  <a:pt x="147876" y="318519"/>
                </a:lnTo>
                <a:lnTo>
                  <a:pt x="153923" y="288569"/>
                </a:lnTo>
                <a:lnTo>
                  <a:pt x="153923" y="282155"/>
                </a:lnTo>
                <a:lnTo>
                  <a:pt x="513003" y="282155"/>
                </a:lnTo>
                <a:lnTo>
                  <a:pt x="513003" y="76949"/>
                </a:lnTo>
                <a:lnTo>
                  <a:pt x="511774" y="70866"/>
                </a:lnTo>
                <a:lnTo>
                  <a:pt x="153593" y="70866"/>
                </a:lnTo>
                <a:lnTo>
                  <a:pt x="146000" y="43071"/>
                </a:lnTo>
                <a:lnTo>
                  <a:pt x="129284" y="20569"/>
                </a:lnTo>
                <a:lnTo>
                  <a:pt x="105564" y="5498"/>
                </a:lnTo>
                <a:lnTo>
                  <a:pt x="76961" y="0"/>
                </a:lnTo>
                <a:close/>
              </a:path>
              <a:path w="513079" h="365759">
                <a:moveTo>
                  <a:pt x="513003" y="282155"/>
                </a:moveTo>
                <a:lnTo>
                  <a:pt x="359105" y="282155"/>
                </a:lnTo>
                <a:lnTo>
                  <a:pt x="359105" y="288569"/>
                </a:lnTo>
                <a:lnTo>
                  <a:pt x="365152" y="318519"/>
                </a:lnTo>
                <a:lnTo>
                  <a:pt x="381646" y="342979"/>
                </a:lnTo>
                <a:lnTo>
                  <a:pt x="406109" y="359471"/>
                </a:lnTo>
                <a:lnTo>
                  <a:pt x="436067" y="365518"/>
                </a:lnTo>
                <a:lnTo>
                  <a:pt x="466005" y="359471"/>
                </a:lnTo>
                <a:lnTo>
                  <a:pt x="490461" y="342979"/>
                </a:lnTo>
                <a:lnTo>
                  <a:pt x="506954" y="318519"/>
                </a:lnTo>
                <a:lnTo>
                  <a:pt x="513003" y="288569"/>
                </a:lnTo>
                <a:lnTo>
                  <a:pt x="513003" y="282155"/>
                </a:lnTo>
                <a:close/>
              </a:path>
              <a:path w="513079" h="365759">
                <a:moveTo>
                  <a:pt x="211632" y="6413"/>
                </a:moveTo>
                <a:lnTo>
                  <a:pt x="153593" y="70866"/>
                </a:lnTo>
                <a:lnTo>
                  <a:pt x="511774" y="70866"/>
                </a:lnTo>
                <a:lnTo>
                  <a:pt x="510615" y="65125"/>
                </a:lnTo>
                <a:lnTo>
                  <a:pt x="360108" y="65125"/>
                </a:lnTo>
                <a:lnTo>
                  <a:pt x="307809" y="12827"/>
                </a:lnTo>
                <a:lnTo>
                  <a:pt x="211632" y="6413"/>
                </a:lnTo>
                <a:close/>
              </a:path>
              <a:path w="513079" h="365759">
                <a:moveTo>
                  <a:pt x="436067" y="0"/>
                </a:moveTo>
                <a:lnTo>
                  <a:pt x="408769" y="4991"/>
                </a:lnTo>
                <a:lnTo>
                  <a:pt x="385795" y="18737"/>
                </a:lnTo>
                <a:lnTo>
                  <a:pt x="368967" y="39395"/>
                </a:lnTo>
                <a:lnTo>
                  <a:pt x="360108" y="65125"/>
                </a:lnTo>
                <a:lnTo>
                  <a:pt x="510615" y="65125"/>
                </a:lnTo>
                <a:lnTo>
                  <a:pt x="506954" y="47004"/>
                </a:lnTo>
                <a:lnTo>
                  <a:pt x="490461" y="22544"/>
                </a:lnTo>
                <a:lnTo>
                  <a:pt x="466005" y="6049"/>
                </a:lnTo>
                <a:lnTo>
                  <a:pt x="436067" y="0"/>
                </a:lnTo>
                <a:close/>
              </a:path>
            </a:pathLst>
          </a:custGeom>
          <a:solidFill>
            <a:srgbClr val="1F487C">
              <a:alpha val="19999"/>
            </a:srgbClr>
          </a:solidFill>
        </p:spPr>
        <p:txBody>
          <a:bodyPr wrap="square" lIns="0" tIns="0" rIns="0" bIns="0" rtlCol="0"/>
          <a:lstStyle/>
          <a:p>
            <a:endParaRPr/>
          </a:p>
        </p:txBody>
      </p:sp>
      <p:sp>
        <p:nvSpPr>
          <p:cNvPr id="231" name="object 24"/>
          <p:cNvSpPr/>
          <p:nvPr/>
        </p:nvSpPr>
        <p:spPr>
          <a:xfrm>
            <a:off x="9207687" y="8751774"/>
            <a:ext cx="154305" cy="365760"/>
          </a:xfrm>
          <a:custGeom>
            <a:avLst/>
            <a:gdLst/>
            <a:ahLst/>
            <a:cxnLst/>
            <a:rect l="l" t="t" r="r" b="b"/>
            <a:pathLst>
              <a:path w="154304" h="365759">
                <a:moveTo>
                  <a:pt x="76949" y="0"/>
                </a:moveTo>
                <a:lnTo>
                  <a:pt x="47004" y="6049"/>
                </a:lnTo>
                <a:lnTo>
                  <a:pt x="22544" y="22542"/>
                </a:lnTo>
                <a:lnTo>
                  <a:pt x="6049" y="46998"/>
                </a:lnTo>
                <a:lnTo>
                  <a:pt x="0" y="76936"/>
                </a:lnTo>
                <a:lnTo>
                  <a:pt x="0" y="288556"/>
                </a:lnTo>
                <a:lnTo>
                  <a:pt x="6049" y="318514"/>
                </a:lnTo>
                <a:lnTo>
                  <a:pt x="22544" y="342977"/>
                </a:lnTo>
                <a:lnTo>
                  <a:pt x="47004" y="359470"/>
                </a:lnTo>
                <a:lnTo>
                  <a:pt x="76949" y="365518"/>
                </a:lnTo>
                <a:lnTo>
                  <a:pt x="106907" y="359470"/>
                </a:lnTo>
                <a:lnTo>
                  <a:pt x="131370" y="342977"/>
                </a:lnTo>
                <a:lnTo>
                  <a:pt x="147863" y="318514"/>
                </a:lnTo>
                <a:lnTo>
                  <a:pt x="153911" y="288556"/>
                </a:lnTo>
                <a:lnTo>
                  <a:pt x="153593" y="70865"/>
                </a:lnTo>
                <a:lnTo>
                  <a:pt x="145993" y="43071"/>
                </a:lnTo>
                <a:lnTo>
                  <a:pt x="129273" y="20569"/>
                </a:lnTo>
                <a:lnTo>
                  <a:pt x="105552" y="5498"/>
                </a:lnTo>
                <a:lnTo>
                  <a:pt x="76949" y="0"/>
                </a:lnTo>
                <a:close/>
              </a:path>
            </a:pathLst>
          </a:custGeom>
          <a:solidFill>
            <a:srgbClr val="1F487C">
              <a:alpha val="19999"/>
            </a:srgbClr>
          </a:solidFill>
        </p:spPr>
        <p:txBody>
          <a:bodyPr wrap="square" lIns="0" tIns="0" rIns="0" bIns="0" rtlCol="0"/>
          <a:lstStyle/>
          <a:p>
            <a:endParaRPr/>
          </a:p>
        </p:txBody>
      </p:sp>
      <p:sp>
        <p:nvSpPr>
          <p:cNvPr id="232" name="object 25"/>
          <p:cNvSpPr/>
          <p:nvPr/>
        </p:nvSpPr>
        <p:spPr>
          <a:xfrm>
            <a:off x="2504620" y="7587343"/>
            <a:ext cx="6326505" cy="46990"/>
          </a:xfrm>
          <a:custGeom>
            <a:avLst/>
            <a:gdLst/>
            <a:ahLst/>
            <a:cxnLst/>
            <a:rect l="l" t="t" r="r" b="b"/>
            <a:pathLst>
              <a:path w="6326505" h="46990">
                <a:moveTo>
                  <a:pt x="919079" y="22025"/>
                </a:moveTo>
                <a:lnTo>
                  <a:pt x="6326287" y="46786"/>
                </a:lnTo>
                <a:lnTo>
                  <a:pt x="4224365" y="22065"/>
                </a:lnTo>
                <a:lnTo>
                  <a:pt x="1002626" y="22065"/>
                </a:lnTo>
                <a:lnTo>
                  <a:pt x="919079" y="22025"/>
                </a:lnTo>
                <a:close/>
              </a:path>
              <a:path w="6326505" h="46990">
                <a:moveTo>
                  <a:pt x="2348317" y="0"/>
                </a:moveTo>
                <a:lnTo>
                  <a:pt x="2304823" y="2212"/>
                </a:lnTo>
                <a:lnTo>
                  <a:pt x="2160978" y="8006"/>
                </a:lnTo>
                <a:lnTo>
                  <a:pt x="1825401" y="16172"/>
                </a:lnTo>
                <a:lnTo>
                  <a:pt x="1002626" y="22065"/>
                </a:lnTo>
                <a:lnTo>
                  <a:pt x="4224365" y="22065"/>
                </a:lnTo>
                <a:lnTo>
                  <a:pt x="2348317" y="0"/>
                </a:lnTo>
                <a:close/>
              </a:path>
              <a:path w="6326505" h="46990">
                <a:moveTo>
                  <a:pt x="6377" y="17515"/>
                </a:moveTo>
                <a:lnTo>
                  <a:pt x="1147" y="17563"/>
                </a:lnTo>
                <a:lnTo>
                  <a:pt x="0" y="17667"/>
                </a:lnTo>
                <a:lnTo>
                  <a:pt x="3071" y="17830"/>
                </a:lnTo>
                <a:lnTo>
                  <a:pt x="182920" y="18654"/>
                </a:lnTo>
                <a:lnTo>
                  <a:pt x="6377" y="17515"/>
                </a:lnTo>
                <a:close/>
              </a:path>
            </a:pathLst>
          </a:custGeom>
          <a:solidFill>
            <a:srgbClr val="1F487C">
              <a:alpha val="19999"/>
            </a:srgbClr>
          </a:solidFill>
        </p:spPr>
        <p:txBody>
          <a:bodyPr wrap="square" lIns="0" tIns="0" rIns="0" bIns="0" rtlCol="0"/>
          <a:lstStyle/>
          <a:p>
            <a:endParaRPr/>
          </a:p>
        </p:txBody>
      </p:sp>
      <p:sp>
        <p:nvSpPr>
          <p:cNvPr id="233" name="object 26"/>
          <p:cNvSpPr/>
          <p:nvPr/>
        </p:nvSpPr>
        <p:spPr>
          <a:xfrm>
            <a:off x="1822221" y="6921080"/>
            <a:ext cx="4443095" cy="879475"/>
          </a:xfrm>
          <a:custGeom>
            <a:avLst/>
            <a:gdLst/>
            <a:ahLst/>
            <a:cxnLst/>
            <a:rect l="l" t="t" r="r" b="b"/>
            <a:pathLst>
              <a:path w="4443095" h="879475">
                <a:moveTo>
                  <a:pt x="0" y="879208"/>
                </a:moveTo>
                <a:lnTo>
                  <a:pt x="4442510" y="879208"/>
                </a:lnTo>
                <a:lnTo>
                  <a:pt x="4442510" y="0"/>
                </a:lnTo>
                <a:lnTo>
                  <a:pt x="0" y="0"/>
                </a:lnTo>
                <a:lnTo>
                  <a:pt x="0" y="879208"/>
                </a:lnTo>
                <a:close/>
              </a:path>
            </a:pathLst>
          </a:custGeom>
          <a:solidFill>
            <a:srgbClr val="D2F6FF">
              <a:alpha val="5999"/>
            </a:srgbClr>
          </a:solidFill>
        </p:spPr>
        <p:txBody>
          <a:bodyPr wrap="square" lIns="0" tIns="0" rIns="0" bIns="0" rtlCol="0"/>
          <a:lstStyle/>
          <a:p>
            <a:endParaRPr/>
          </a:p>
        </p:txBody>
      </p:sp>
      <p:sp>
        <p:nvSpPr>
          <p:cNvPr id="234" name="object 27"/>
          <p:cNvSpPr/>
          <p:nvPr/>
        </p:nvSpPr>
        <p:spPr>
          <a:xfrm>
            <a:off x="6264732" y="6866140"/>
            <a:ext cx="494665" cy="996315"/>
          </a:xfrm>
          <a:custGeom>
            <a:avLst/>
            <a:gdLst/>
            <a:ahLst/>
            <a:cxnLst/>
            <a:rect l="l" t="t" r="r" b="b"/>
            <a:pathLst>
              <a:path w="494665" h="996315">
                <a:moveTo>
                  <a:pt x="494550" y="995972"/>
                </a:moveTo>
                <a:lnTo>
                  <a:pt x="0" y="995972"/>
                </a:lnTo>
                <a:lnTo>
                  <a:pt x="0" y="0"/>
                </a:lnTo>
                <a:lnTo>
                  <a:pt x="494550" y="0"/>
                </a:lnTo>
                <a:lnTo>
                  <a:pt x="494550" y="995972"/>
                </a:lnTo>
                <a:close/>
              </a:path>
            </a:pathLst>
          </a:custGeom>
          <a:solidFill>
            <a:srgbClr val="1F487C">
              <a:alpha val="19999"/>
            </a:srgbClr>
          </a:solidFill>
        </p:spPr>
        <p:txBody>
          <a:bodyPr wrap="square" lIns="0" tIns="0" rIns="0" bIns="0" rtlCol="0"/>
          <a:lstStyle/>
          <a:p>
            <a:endParaRPr/>
          </a:p>
        </p:txBody>
      </p:sp>
      <p:sp>
        <p:nvSpPr>
          <p:cNvPr id="235" name="object 28"/>
          <p:cNvSpPr/>
          <p:nvPr/>
        </p:nvSpPr>
        <p:spPr>
          <a:xfrm>
            <a:off x="4355587" y="7205938"/>
            <a:ext cx="196215" cy="558165"/>
          </a:xfrm>
          <a:custGeom>
            <a:avLst/>
            <a:gdLst/>
            <a:ahLst/>
            <a:cxnLst/>
            <a:rect l="l" t="t" r="r" b="b"/>
            <a:pathLst>
              <a:path w="196214" h="558165">
                <a:moveTo>
                  <a:pt x="189221" y="49352"/>
                </a:moveTo>
                <a:lnTo>
                  <a:pt x="76962" y="49352"/>
                </a:lnTo>
                <a:lnTo>
                  <a:pt x="82956" y="218389"/>
                </a:lnTo>
                <a:lnTo>
                  <a:pt x="69799" y="557631"/>
                </a:lnTo>
                <a:lnTo>
                  <a:pt x="116370" y="557631"/>
                </a:lnTo>
                <a:lnTo>
                  <a:pt x="90094" y="528269"/>
                </a:lnTo>
                <a:lnTo>
                  <a:pt x="125921" y="315810"/>
                </a:lnTo>
                <a:lnTo>
                  <a:pt x="170620" y="315810"/>
                </a:lnTo>
                <a:lnTo>
                  <a:pt x="180835" y="225412"/>
                </a:lnTo>
                <a:lnTo>
                  <a:pt x="189569" y="195993"/>
                </a:lnTo>
                <a:lnTo>
                  <a:pt x="194442" y="164742"/>
                </a:lnTo>
                <a:lnTo>
                  <a:pt x="196178" y="132927"/>
                </a:lnTo>
                <a:lnTo>
                  <a:pt x="195504" y="101815"/>
                </a:lnTo>
                <a:lnTo>
                  <a:pt x="189221" y="49352"/>
                </a:lnTo>
                <a:close/>
              </a:path>
              <a:path w="196214" h="558165">
                <a:moveTo>
                  <a:pt x="170620" y="315810"/>
                </a:moveTo>
                <a:lnTo>
                  <a:pt x="125921" y="315810"/>
                </a:lnTo>
                <a:lnTo>
                  <a:pt x="125921" y="557631"/>
                </a:lnTo>
                <a:lnTo>
                  <a:pt x="171285" y="557631"/>
                </a:lnTo>
                <a:lnTo>
                  <a:pt x="146215" y="531787"/>
                </a:lnTo>
                <a:lnTo>
                  <a:pt x="170620" y="315810"/>
                </a:lnTo>
                <a:close/>
              </a:path>
              <a:path w="196214" h="558165">
                <a:moveTo>
                  <a:pt x="76187" y="0"/>
                </a:moveTo>
                <a:lnTo>
                  <a:pt x="65977" y="6468"/>
                </a:lnTo>
                <a:lnTo>
                  <a:pt x="58896" y="13025"/>
                </a:lnTo>
                <a:lnTo>
                  <a:pt x="51634" y="23633"/>
                </a:lnTo>
                <a:lnTo>
                  <a:pt x="40881" y="42252"/>
                </a:lnTo>
                <a:lnTo>
                  <a:pt x="12986" y="89250"/>
                </a:lnTo>
                <a:lnTo>
                  <a:pt x="357" y="122529"/>
                </a:lnTo>
                <a:lnTo>
                  <a:pt x="0" y="157942"/>
                </a:lnTo>
                <a:lnTo>
                  <a:pt x="8915" y="211340"/>
                </a:lnTo>
                <a:lnTo>
                  <a:pt x="23241" y="210159"/>
                </a:lnTo>
                <a:lnTo>
                  <a:pt x="24080" y="128415"/>
                </a:lnTo>
                <a:lnTo>
                  <a:pt x="29956" y="84416"/>
                </a:lnTo>
                <a:lnTo>
                  <a:pt x="45905" y="63087"/>
                </a:lnTo>
                <a:lnTo>
                  <a:pt x="76962" y="49352"/>
                </a:lnTo>
                <a:lnTo>
                  <a:pt x="189221" y="49352"/>
                </a:lnTo>
                <a:lnTo>
                  <a:pt x="186627" y="27686"/>
                </a:lnTo>
                <a:lnTo>
                  <a:pt x="184779" y="17638"/>
                </a:lnTo>
                <a:lnTo>
                  <a:pt x="183560" y="11412"/>
                </a:lnTo>
                <a:lnTo>
                  <a:pt x="182426" y="6417"/>
                </a:lnTo>
                <a:lnTo>
                  <a:pt x="180835" y="63"/>
                </a:lnTo>
                <a:lnTo>
                  <a:pt x="76187" y="0"/>
                </a:lnTo>
                <a:close/>
              </a:path>
            </a:pathLst>
          </a:custGeom>
          <a:solidFill>
            <a:srgbClr val="1F487C">
              <a:alpha val="19999"/>
            </a:srgbClr>
          </a:solidFill>
        </p:spPr>
        <p:txBody>
          <a:bodyPr wrap="square" lIns="0" tIns="0" rIns="0" bIns="0" rtlCol="0"/>
          <a:lstStyle/>
          <a:p>
            <a:endParaRPr/>
          </a:p>
        </p:txBody>
      </p:sp>
      <p:sp>
        <p:nvSpPr>
          <p:cNvPr id="236" name="object 29"/>
          <p:cNvSpPr/>
          <p:nvPr/>
        </p:nvSpPr>
        <p:spPr>
          <a:xfrm>
            <a:off x="4432547" y="7077335"/>
            <a:ext cx="106045" cy="130175"/>
          </a:xfrm>
          <a:custGeom>
            <a:avLst/>
            <a:gdLst/>
            <a:ahLst/>
            <a:cxnLst/>
            <a:rect l="l" t="t" r="r" b="b"/>
            <a:pathLst>
              <a:path w="106045" h="130175">
                <a:moveTo>
                  <a:pt x="26924" y="0"/>
                </a:moveTo>
                <a:lnTo>
                  <a:pt x="0" y="129590"/>
                </a:lnTo>
                <a:lnTo>
                  <a:pt x="103873" y="129590"/>
                </a:lnTo>
                <a:lnTo>
                  <a:pt x="105820" y="120604"/>
                </a:lnTo>
                <a:lnTo>
                  <a:pt x="105973" y="110516"/>
                </a:lnTo>
                <a:lnTo>
                  <a:pt x="103885" y="92945"/>
                </a:lnTo>
                <a:lnTo>
                  <a:pt x="99110" y="61506"/>
                </a:lnTo>
                <a:lnTo>
                  <a:pt x="98386" y="53733"/>
                </a:lnTo>
                <a:lnTo>
                  <a:pt x="93129" y="22771"/>
                </a:lnTo>
                <a:lnTo>
                  <a:pt x="75234" y="3987"/>
                </a:lnTo>
                <a:lnTo>
                  <a:pt x="26924" y="0"/>
                </a:lnTo>
                <a:close/>
              </a:path>
            </a:pathLst>
          </a:custGeom>
          <a:solidFill>
            <a:srgbClr val="1F487C">
              <a:alpha val="19999"/>
            </a:srgbClr>
          </a:solidFill>
        </p:spPr>
        <p:txBody>
          <a:bodyPr wrap="square" lIns="0" tIns="0" rIns="0" bIns="0" rtlCol="0"/>
          <a:lstStyle/>
          <a:p>
            <a:endParaRPr/>
          </a:p>
        </p:txBody>
      </p:sp>
      <p:sp>
        <p:nvSpPr>
          <p:cNvPr id="237" name="object 30"/>
          <p:cNvSpPr/>
          <p:nvPr/>
        </p:nvSpPr>
        <p:spPr>
          <a:xfrm>
            <a:off x="4276147" y="7433709"/>
            <a:ext cx="155575" cy="116839"/>
          </a:xfrm>
          <a:custGeom>
            <a:avLst/>
            <a:gdLst/>
            <a:ahLst/>
            <a:cxnLst/>
            <a:rect l="l" t="t" r="r" b="b"/>
            <a:pathLst>
              <a:path w="155575" h="116840">
                <a:moveTo>
                  <a:pt x="38201" y="19951"/>
                </a:moveTo>
                <a:lnTo>
                  <a:pt x="21501" y="19951"/>
                </a:lnTo>
                <a:lnTo>
                  <a:pt x="13148" y="21617"/>
                </a:lnTo>
                <a:lnTo>
                  <a:pt x="6311" y="26155"/>
                </a:lnTo>
                <a:lnTo>
                  <a:pt x="1695" y="32874"/>
                </a:lnTo>
                <a:lnTo>
                  <a:pt x="0" y="41084"/>
                </a:lnTo>
                <a:lnTo>
                  <a:pt x="0" y="95072"/>
                </a:lnTo>
                <a:lnTo>
                  <a:pt x="1695" y="103283"/>
                </a:lnTo>
                <a:lnTo>
                  <a:pt x="6311" y="110007"/>
                </a:lnTo>
                <a:lnTo>
                  <a:pt x="13148" y="114549"/>
                </a:lnTo>
                <a:lnTo>
                  <a:pt x="21501" y="116217"/>
                </a:lnTo>
                <a:lnTo>
                  <a:pt x="38201" y="19951"/>
                </a:lnTo>
                <a:close/>
              </a:path>
              <a:path w="155575" h="116840">
                <a:moveTo>
                  <a:pt x="119405" y="0"/>
                </a:moveTo>
                <a:lnTo>
                  <a:pt x="38201" y="0"/>
                </a:lnTo>
                <a:lnTo>
                  <a:pt x="38201" y="19951"/>
                </a:lnTo>
                <a:lnTo>
                  <a:pt x="21501" y="116217"/>
                </a:lnTo>
                <a:lnTo>
                  <a:pt x="133730" y="116217"/>
                </a:lnTo>
                <a:lnTo>
                  <a:pt x="142074" y="114549"/>
                </a:lnTo>
                <a:lnTo>
                  <a:pt x="148902" y="110007"/>
                </a:lnTo>
                <a:lnTo>
                  <a:pt x="153513" y="103283"/>
                </a:lnTo>
                <a:lnTo>
                  <a:pt x="155206" y="95072"/>
                </a:lnTo>
                <a:lnTo>
                  <a:pt x="155206" y="41084"/>
                </a:lnTo>
                <a:lnTo>
                  <a:pt x="153513" y="32874"/>
                </a:lnTo>
                <a:lnTo>
                  <a:pt x="148902" y="26155"/>
                </a:lnTo>
                <a:lnTo>
                  <a:pt x="142074" y="21617"/>
                </a:lnTo>
                <a:lnTo>
                  <a:pt x="133730" y="19951"/>
                </a:lnTo>
                <a:lnTo>
                  <a:pt x="48958" y="19951"/>
                </a:lnTo>
                <a:lnTo>
                  <a:pt x="48958" y="8216"/>
                </a:lnTo>
                <a:lnTo>
                  <a:pt x="119405" y="8216"/>
                </a:lnTo>
                <a:lnTo>
                  <a:pt x="119405" y="0"/>
                </a:lnTo>
                <a:close/>
              </a:path>
              <a:path w="155575" h="116840">
                <a:moveTo>
                  <a:pt x="119405" y="8216"/>
                </a:moveTo>
                <a:lnTo>
                  <a:pt x="108648" y="8216"/>
                </a:lnTo>
                <a:lnTo>
                  <a:pt x="108648" y="19951"/>
                </a:lnTo>
                <a:lnTo>
                  <a:pt x="119405" y="19951"/>
                </a:lnTo>
                <a:lnTo>
                  <a:pt x="119405" y="8216"/>
                </a:lnTo>
                <a:close/>
              </a:path>
            </a:pathLst>
          </a:custGeom>
          <a:solidFill>
            <a:srgbClr val="1F487C">
              <a:alpha val="19999"/>
            </a:srgbClr>
          </a:solidFill>
        </p:spPr>
        <p:txBody>
          <a:bodyPr wrap="square" lIns="0" tIns="0" rIns="0" bIns="0" rtlCol="0"/>
          <a:lstStyle/>
          <a:p>
            <a:endParaRPr/>
          </a:p>
        </p:txBody>
      </p:sp>
      <p:sp>
        <p:nvSpPr>
          <p:cNvPr id="238" name="object 31"/>
          <p:cNvSpPr/>
          <p:nvPr/>
        </p:nvSpPr>
        <p:spPr>
          <a:xfrm>
            <a:off x="4487924" y="7111715"/>
            <a:ext cx="22860" cy="11430"/>
          </a:xfrm>
          <a:custGeom>
            <a:avLst/>
            <a:gdLst/>
            <a:ahLst/>
            <a:cxnLst/>
            <a:rect l="l" t="t" r="r" b="b"/>
            <a:pathLst>
              <a:path w="22860" h="11429">
                <a:moveTo>
                  <a:pt x="22237" y="0"/>
                </a:moveTo>
                <a:lnTo>
                  <a:pt x="0" y="0"/>
                </a:lnTo>
                <a:lnTo>
                  <a:pt x="6105" y="8386"/>
                </a:lnTo>
                <a:lnTo>
                  <a:pt x="10456" y="11182"/>
                </a:lnTo>
                <a:lnTo>
                  <a:pt x="15139" y="8386"/>
                </a:lnTo>
                <a:lnTo>
                  <a:pt x="22237" y="0"/>
                </a:lnTo>
                <a:close/>
              </a:path>
            </a:pathLst>
          </a:custGeom>
          <a:solidFill>
            <a:srgbClr val="1F487C">
              <a:alpha val="19999"/>
            </a:srgbClr>
          </a:solidFill>
        </p:spPr>
        <p:txBody>
          <a:bodyPr wrap="square" lIns="0" tIns="0" rIns="0" bIns="0" rtlCol="0"/>
          <a:lstStyle/>
          <a:p>
            <a:endParaRPr/>
          </a:p>
        </p:txBody>
      </p:sp>
      <p:sp>
        <p:nvSpPr>
          <p:cNvPr id="239" name="object 32"/>
          <p:cNvSpPr/>
          <p:nvPr/>
        </p:nvSpPr>
        <p:spPr>
          <a:xfrm>
            <a:off x="4521956" y="7104094"/>
            <a:ext cx="27305" cy="33020"/>
          </a:xfrm>
          <a:custGeom>
            <a:avLst/>
            <a:gdLst/>
            <a:ahLst/>
            <a:cxnLst/>
            <a:rect l="l" t="t" r="r" b="b"/>
            <a:pathLst>
              <a:path w="27304" h="33020">
                <a:moveTo>
                  <a:pt x="0" y="0"/>
                </a:moveTo>
                <a:lnTo>
                  <a:pt x="2984" y="32981"/>
                </a:lnTo>
                <a:lnTo>
                  <a:pt x="20980" y="32981"/>
                </a:lnTo>
                <a:lnTo>
                  <a:pt x="26962" y="29984"/>
                </a:lnTo>
                <a:lnTo>
                  <a:pt x="17983" y="23990"/>
                </a:lnTo>
                <a:lnTo>
                  <a:pt x="12637" y="20236"/>
                </a:lnTo>
                <a:lnTo>
                  <a:pt x="8982" y="16486"/>
                </a:lnTo>
                <a:lnTo>
                  <a:pt x="5331" y="10490"/>
                </a:lnTo>
                <a:lnTo>
                  <a:pt x="0" y="0"/>
                </a:lnTo>
                <a:close/>
              </a:path>
            </a:pathLst>
          </a:custGeom>
          <a:solidFill>
            <a:srgbClr val="1F487C">
              <a:alpha val="19999"/>
            </a:srgbClr>
          </a:solidFill>
        </p:spPr>
        <p:txBody>
          <a:bodyPr wrap="square" lIns="0" tIns="0" rIns="0" bIns="0" rtlCol="0"/>
          <a:lstStyle/>
          <a:p>
            <a:endParaRPr/>
          </a:p>
        </p:txBody>
      </p:sp>
      <p:sp>
        <p:nvSpPr>
          <p:cNvPr id="240" name="object 33"/>
          <p:cNvSpPr/>
          <p:nvPr/>
        </p:nvSpPr>
        <p:spPr>
          <a:xfrm>
            <a:off x="4435403" y="7050520"/>
            <a:ext cx="109220" cy="92075"/>
          </a:xfrm>
          <a:custGeom>
            <a:avLst/>
            <a:gdLst/>
            <a:ahLst/>
            <a:cxnLst/>
            <a:rect l="l" t="t" r="r" b="b"/>
            <a:pathLst>
              <a:path w="109220" h="92075">
                <a:moveTo>
                  <a:pt x="58458" y="0"/>
                </a:moveTo>
                <a:lnTo>
                  <a:pt x="47265" y="2948"/>
                </a:lnTo>
                <a:lnTo>
                  <a:pt x="29610" y="14609"/>
                </a:lnTo>
                <a:lnTo>
                  <a:pt x="9043" y="29174"/>
                </a:lnTo>
                <a:lnTo>
                  <a:pt x="0" y="41211"/>
                </a:lnTo>
                <a:lnTo>
                  <a:pt x="509" y="57184"/>
                </a:lnTo>
                <a:lnTo>
                  <a:pt x="8604" y="83558"/>
                </a:lnTo>
                <a:lnTo>
                  <a:pt x="10610" y="91597"/>
                </a:lnTo>
                <a:lnTo>
                  <a:pt x="26600" y="71556"/>
                </a:lnTo>
                <a:lnTo>
                  <a:pt x="17595" y="59580"/>
                </a:lnTo>
                <a:lnTo>
                  <a:pt x="23602" y="53573"/>
                </a:lnTo>
                <a:lnTo>
                  <a:pt x="32594" y="50588"/>
                </a:lnTo>
                <a:lnTo>
                  <a:pt x="44583" y="50588"/>
                </a:lnTo>
                <a:lnTo>
                  <a:pt x="60466" y="37133"/>
                </a:lnTo>
                <a:lnTo>
                  <a:pt x="70443" y="32959"/>
                </a:lnTo>
                <a:lnTo>
                  <a:pt x="102869" y="32959"/>
                </a:lnTo>
                <a:lnTo>
                  <a:pt x="96495" y="23614"/>
                </a:lnTo>
                <a:lnTo>
                  <a:pt x="80562" y="23614"/>
                </a:lnTo>
                <a:lnTo>
                  <a:pt x="67964" y="6606"/>
                </a:lnTo>
                <a:lnTo>
                  <a:pt x="58458" y="0"/>
                </a:lnTo>
                <a:close/>
              </a:path>
              <a:path w="109220" h="92075">
                <a:moveTo>
                  <a:pt x="44583" y="50588"/>
                </a:moveTo>
                <a:lnTo>
                  <a:pt x="32594" y="50588"/>
                </a:lnTo>
                <a:lnTo>
                  <a:pt x="32594" y="59580"/>
                </a:lnTo>
                <a:lnTo>
                  <a:pt x="44583" y="50588"/>
                </a:lnTo>
                <a:close/>
              </a:path>
              <a:path w="109220" h="92075">
                <a:moveTo>
                  <a:pt x="102869" y="32959"/>
                </a:moveTo>
                <a:lnTo>
                  <a:pt x="70443" y="32959"/>
                </a:lnTo>
                <a:lnTo>
                  <a:pt x="78730" y="38346"/>
                </a:lnTo>
                <a:lnTo>
                  <a:pt x="89541" y="53573"/>
                </a:lnTo>
                <a:lnTo>
                  <a:pt x="89541" y="50588"/>
                </a:lnTo>
                <a:lnTo>
                  <a:pt x="103169" y="48520"/>
                </a:lnTo>
                <a:lnTo>
                  <a:pt x="108648" y="45331"/>
                </a:lnTo>
                <a:lnTo>
                  <a:pt x="106822" y="38769"/>
                </a:lnTo>
                <a:lnTo>
                  <a:pt x="102869" y="32959"/>
                </a:lnTo>
                <a:close/>
              </a:path>
              <a:path w="109220" h="92075">
                <a:moveTo>
                  <a:pt x="82950" y="11417"/>
                </a:moveTo>
                <a:lnTo>
                  <a:pt x="77565" y="14609"/>
                </a:lnTo>
                <a:lnTo>
                  <a:pt x="89541" y="23614"/>
                </a:lnTo>
                <a:lnTo>
                  <a:pt x="96495" y="23614"/>
                </a:lnTo>
                <a:lnTo>
                  <a:pt x="91468" y="16283"/>
                </a:lnTo>
                <a:lnTo>
                  <a:pt x="86929" y="11601"/>
                </a:lnTo>
                <a:lnTo>
                  <a:pt x="82950" y="11417"/>
                </a:lnTo>
                <a:close/>
              </a:path>
            </a:pathLst>
          </a:custGeom>
          <a:solidFill>
            <a:srgbClr val="1F487C">
              <a:alpha val="19999"/>
            </a:srgbClr>
          </a:solidFill>
        </p:spPr>
        <p:txBody>
          <a:bodyPr wrap="square" lIns="0" tIns="0" rIns="0" bIns="0" rtlCol="0"/>
          <a:lstStyle/>
          <a:p>
            <a:endParaRPr/>
          </a:p>
        </p:txBody>
      </p:sp>
      <p:sp>
        <p:nvSpPr>
          <p:cNvPr id="241" name="object 34"/>
          <p:cNvSpPr/>
          <p:nvPr/>
        </p:nvSpPr>
        <p:spPr>
          <a:xfrm>
            <a:off x="4297653" y="7432772"/>
            <a:ext cx="133985" cy="116205"/>
          </a:xfrm>
          <a:custGeom>
            <a:avLst/>
            <a:gdLst/>
            <a:ahLst/>
            <a:cxnLst/>
            <a:rect l="l" t="t" r="r" b="b"/>
            <a:pathLst>
              <a:path w="133985" h="116204">
                <a:moveTo>
                  <a:pt x="97904" y="0"/>
                </a:moveTo>
                <a:lnTo>
                  <a:pt x="16700" y="0"/>
                </a:lnTo>
                <a:lnTo>
                  <a:pt x="16700" y="19951"/>
                </a:lnTo>
                <a:lnTo>
                  <a:pt x="0" y="116204"/>
                </a:lnTo>
                <a:lnTo>
                  <a:pt x="112217" y="116204"/>
                </a:lnTo>
                <a:lnTo>
                  <a:pt x="120562" y="114539"/>
                </a:lnTo>
                <a:lnTo>
                  <a:pt x="127395" y="110002"/>
                </a:lnTo>
                <a:lnTo>
                  <a:pt x="132010" y="103287"/>
                </a:lnTo>
                <a:lnTo>
                  <a:pt x="133705" y="95084"/>
                </a:lnTo>
                <a:lnTo>
                  <a:pt x="133705" y="41097"/>
                </a:lnTo>
                <a:lnTo>
                  <a:pt x="132010" y="32885"/>
                </a:lnTo>
                <a:lnTo>
                  <a:pt x="127395" y="26161"/>
                </a:lnTo>
                <a:lnTo>
                  <a:pt x="120562" y="21619"/>
                </a:lnTo>
                <a:lnTo>
                  <a:pt x="112217" y="19951"/>
                </a:lnTo>
                <a:lnTo>
                  <a:pt x="97904" y="19951"/>
                </a:lnTo>
                <a:lnTo>
                  <a:pt x="97904" y="0"/>
                </a:lnTo>
                <a:close/>
              </a:path>
            </a:pathLst>
          </a:custGeom>
          <a:solidFill>
            <a:srgbClr val="1F487C">
              <a:alpha val="19999"/>
            </a:srgbClr>
          </a:solidFill>
        </p:spPr>
        <p:txBody>
          <a:bodyPr wrap="square" lIns="0" tIns="0" rIns="0" bIns="0" rtlCol="0"/>
          <a:lstStyle/>
          <a:p>
            <a:endParaRPr/>
          </a:p>
        </p:txBody>
      </p:sp>
      <p:sp>
        <p:nvSpPr>
          <p:cNvPr id="242" name="object 35"/>
          <p:cNvSpPr/>
          <p:nvPr/>
        </p:nvSpPr>
        <p:spPr>
          <a:xfrm>
            <a:off x="4351860" y="7415523"/>
            <a:ext cx="44450" cy="41910"/>
          </a:xfrm>
          <a:custGeom>
            <a:avLst/>
            <a:gdLst/>
            <a:ahLst/>
            <a:cxnLst/>
            <a:rect l="l" t="t" r="r" b="b"/>
            <a:pathLst>
              <a:path w="44450" h="41909">
                <a:moveTo>
                  <a:pt x="27568" y="0"/>
                </a:moveTo>
                <a:lnTo>
                  <a:pt x="10842" y="0"/>
                </a:lnTo>
                <a:lnTo>
                  <a:pt x="3325" y="7339"/>
                </a:lnTo>
                <a:lnTo>
                  <a:pt x="100" y="12422"/>
                </a:lnTo>
                <a:lnTo>
                  <a:pt x="0" y="18802"/>
                </a:lnTo>
                <a:lnTo>
                  <a:pt x="2485" y="27609"/>
                </a:lnTo>
                <a:lnTo>
                  <a:pt x="11514" y="37975"/>
                </a:lnTo>
                <a:lnTo>
                  <a:pt x="16513" y="41430"/>
                </a:lnTo>
                <a:lnTo>
                  <a:pt x="19273" y="37975"/>
                </a:lnTo>
                <a:lnTo>
                  <a:pt x="21586" y="27609"/>
                </a:lnTo>
                <a:lnTo>
                  <a:pt x="20474" y="17162"/>
                </a:lnTo>
                <a:lnTo>
                  <a:pt x="21597" y="13042"/>
                </a:lnTo>
                <a:lnTo>
                  <a:pt x="39573" y="13042"/>
                </a:lnTo>
                <a:lnTo>
                  <a:pt x="39114" y="12422"/>
                </a:lnTo>
                <a:lnTo>
                  <a:pt x="27568" y="0"/>
                </a:lnTo>
                <a:close/>
              </a:path>
              <a:path w="44450" h="41909">
                <a:moveTo>
                  <a:pt x="39573" y="13042"/>
                </a:moveTo>
                <a:lnTo>
                  <a:pt x="21597" y="13042"/>
                </a:lnTo>
                <a:lnTo>
                  <a:pt x="26299" y="14676"/>
                </a:lnTo>
                <a:lnTo>
                  <a:pt x="35925" y="21488"/>
                </a:lnTo>
                <a:lnTo>
                  <a:pt x="42509" y="21152"/>
                </a:lnTo>
                <a:lnTo>
                  <a:pt x="43833" y="18802"/>
                </a:lnTo>
                <a:lnTo>
                  <a:pt x="39573" y="13042"/>
                </a:lnTo>
                <a:close/>
              </a:path>
            </a:pathLst>
          </a:custGeom>
          <a:solidFill>
            <a:srgbClr val="1F487C">
              <a:alpha val="19999"/>
            </a:srgbClr>
          </a:solidFill>
        </p:spPr>
        <p:txBody>
          <a:bodyPr wrap="square" lIns="0" tIns="0" rIns="0" bIns="0" rtlCol="0"/>
          <a:lstStyle/>
          <a:p>
            <a:endParaRPr/>
          </a:p>
        </p:txBody>
      </p:sp>
      <p:sp>
        <p:nvSpPr>
          <p:cNvPr id="243" name="object 36"/>
          <p:cNvSpPr/>
          <p:nvPr/>
        </p:nvSpPr>
        <p:spPr>
          <a:xfrm>
            <a:off x="1827834" y="6829691"/>
            <a:ext cx="4451350" cy="95885"/>
          </a:xfrm>
          <a:custGeom>
            <a:avLst/>
            <a:gdLst/>
            <a:ahLst/>
            <a:cxnLst/>
            <a:rect l="l" t="t" r="r" b="b"/>
            <a:pathLst>
              <a:path w="4451350" h="95884">
                <a:moveTo>
                  <a:pt x="4450969" y="95808"/>
                </a:moveTo>
                <a:lnTo>
                  <a:pt x="0" y="95808"/>
                </a:lnTo>
                <a:lnTo>
                  <a:pt x="0" y="0"/>
                </a:lnTo>
                <a:lnTo>
                  <a:pt x="4450969" y="0"/>
                </a:lnTo>
                <a:lnTo>
                  <a:pt x="4450969" y="95808"/>
                </a:lnTo>
                <a:close/>
              </a:path>
            </a:pathLst>
          </a:custGeom>
          <a:solidFill>
            <a:srgbClr val="1F487C">
              <a:alpha val="19999"/>
            </a:srgbClr>
          </a:solidFill>
        </p:spPr>
        <p:txBody>
          <a:bodyPr wrap="square" lIns="0" tIns="0" rIns="0" bIns="0" rtlCol="0"/>
          <a:lstStyle/>
          <a:p>
            <a:endParaRPr/>
          </a:p>
        </p:txBody>
      </p:sp>
      <p:sp>
        <p:nvSpPr>
          <p:cNvPr id="244" name="object 37"/>
          <p:cNvSpPr/>
          <p:nvPr/>
        </p:nvSpPr>
        <p:spPr>
          <a:xfrm>
            <a:off x="1822221" y="7761357"/>
            <a:ext cx="4425950" cy="0"/>
          </a:xfrm>
          <a:custGeom>
            <a:avLst/>
            <a:gdLst/>
            <a:ahLst/>
            <a:cxnLst/>
            <a:rect l="l" t="t" r="r" b="b"/>
            <a:pathLst>
              <a:path w="4425950">
                <a:moveTo>
                  <a:pt x="0" y="0"/>
                </a:moveTo>
                <a:lnTo>
                  <a:pt x="4425340" y="0"/>
                </a:lnTo>
              </a:path>
            </a:pathLst>
          </a:custGeom>
          <a:ln w="32194">
            <a:solidFill>
              <a:srgbClr val="1F487C"/>
            </a:solidFill>
          </a:ln>
        </p:spPr>
        <p:txBody>
          <a:bodyPr wrap="square" lIns="0" tIns="0" rIns="0" bIns="0" rtlCol="0"/>
          <a:lstStyle/>
          <a:p>
            <a:endParaRPr/>
          </a:p>
        </p:txBody>
      </p:sp>
      <p:sp>
        <p:nvSpPr>
          <p:cNvPr id="245" name="object 38"/>
          <p:cNvSpPr/>
          <p:nvPr/>
        </p:nvSpPr>
        <p:spPr>
          <a:xfrm>
            <a:off x="6704323" y="6821485"/>
            <a:ext cx="535940" cy="1092200"/>
          </a:xfrm>
          <a:custGeom>
            <a:avLst/>
            <a:gdLst/>
            <a:ahLst/>
            <a:cxnLst/>
            <a:rect l="l" t="t" r="r" b="b"/>
            <a:pathLst>
              <a:path w="535940" h="1092200">
                <a:moveTo>
                  <a:pt x="535863" y="0"/>
                </a:moveTo>
                <a:lnTo>
                  <a:pt x="0" y="0"/>
                </a:lnTo>
                <a:lnTo>
                  <a:pt x="0" y="1092136"/>
                </a:lnTo>
                <a:lnTo>
                  <a:pt x="280517" y="1092136"/>
                </a:lnTo>
                <a:lnTo>
                  <a:pt x="262707" y="1043480"/>
                </a:lnTo>
                <a:lnTo>
                  <a:pt x="247420" y="993663"/>
                </a:lnTo>
                <a:lnTo>
                  <a:pt x="234734" y="942762"/>
                </a:lnTo>
                <a:lnTo>
                  <a:pt x="224729" y="890852"/>
                </a:lnTo>
                <a:lnTo>
                  <a:pt x="217485" y="838012"/>
                </a:lnTo>
                <a:lnTo>
                  <a:pt x="213080" y="784316"/>
                </a:lnTo>
                <a:lnTo>
                  <a:pt x="211594" y="729843"/>
                </a:lnTo>
                <a:lnTo>
                  <a:pt x="212883" y="679060"/>
                </a:lnTo>
                <a:lnTo>
                  <a:pt x="216707" y="628947"/>
                </a:lnTo>
                <a:lnTo>
                  <a:pt x="223005" y="579565"/>
                </a:lnTo>
                <a:lnTo>
                  <a:pt x="231713" y="530978"/>
                </a:lnTo>
                <a:lnTo>
                  <a:pt x="242770" y="483247"/>
                </a:lnTo>
                <a:lnTo>
                  <a:pt x="256112" y="436435"/>
                </a:lnTo>
                <a:lnTo>
                  <a:pt x="271677" y="390605"/>
                </a:lnTo>
                <a:lnTo>
                  <a:pt x="289404" y="345818"/>
                </a:lnTo>
                <a:lnTo>
                  <a:pt x="309228" y="302137"/>
                </a:lnTo>
                <a:lnTo>
                  <a:pt x="331088" y="259625"/>
                </a:lnTo>
                <a:lnTo>
                  <a:pt x="354922" y="218344"/>
                </a:lnTo>
                <a:lnTo>
                  <a:pt x="380666" y="178356"/>
                </a:lnTo>
                <a:lnTo>
                  <a:pt x="408259" y="139723"/>
                </a:lnTo>
                <a:lnTo>
                  <a:pt x="437638" y="102509"/>
                </a:lnTo>
                <a:lnTo>
                  <a:pt x="468740" y="66776"/>
                </a:lnTo>
                <a:lnTo>
                  <a:pt x="501502" y="32585"/>
                </a:lnTo>
                <a:lnTo>
                  <a:pt x="535863" y="0"/>
                </a:lnTo>
                <a:close/>
              </a:path>
            </a:pathLst>
          </a:custGeom>
          <a:solidFill>
            <a:srgbClr val="1F487C">
              <a:alpha val="19999"/>
            </a:srgbClr>
          </a:solidFill>
        </p:spPr>
        <p:txBody>
          <a:bodyPr wrap="square" lIns="0" tIns="0" rIns="0" bIns="0" rtlCol="0"/>
          <a:lstStyle/>
          <a:p>
            <a:endParaRPr/>
          </a:p>
        </p:txBody>
      </p:sp>
      <p:sp>
        <p:nvSpPr>
          <p:cNvPr id="246" name="object 39"/>
          <p:cNvSpPr/>
          <p:nvPr/>
        </p:nvSpPr>
        <p:spPr>
          <a:xfrm>
            <a:off x="0" y="6102096"/>
            <a:ext cx="1854682" cy="2580627"/>
          </a:xfrm>
          <a:prstGeom prst="rect">
            <a:avLst/>
          </a:prstGeom>
          <a:blipFill>
            <a:blip r:embed="rId4" cstate="print"/>
            <a:stretch>
              <a:fillRect/>
            </a:stretch>
          </a:blipFill>
        </p:spPr>
        <p:txBody>
          <a:bodyPr wrap="square" lIns="0" tIns="0" rIns="0" bIns="0" rtlCol="0"/>
          <a:lstStyle/>
          <a:p>
            <a:endParaRPr/>
          </a:p>
        </p:txBody>
      </p:sp>
      <p:sp>
        <p:nvSpPr>
          <p:cNvPr id="247" name="object 40"/>
          <p:cNvSpPr/>
          <p:nvPr/>
        </p:nvSpPr>
        <p:spPr>
          <a:xfrm>
            <a:off x="6343724" y="6869565"/>
            <a:ext cx="0" cy="989330"/>
          </a:xfrm>
          <a:custGeom>
            <a:avLst/>
            <a:gdLst/>
            <a:ahLst/>
            <a:cxnLst/>
            <a:rect l="l" t="t" r="r" b="b"/>
            <a:pathLst>
              <a:path h="989329">
                <a:moveTo>
                  <a:pt x="0" y="0"/>
                </a:moveTo>
                <a:lnTo>
                  <a:pt x="0" y="989101"/>
                </a:lnTo>
              </a:path>
            </a:pathLst>
          </a:custGeom>
          <a:ln w="3175">
            <a:solidFill>
              <a:srgbClr val="1F487C"/>
            </a:solidFill>
          </a:ln>
        </p:spPr>
        <p:txBody>
          <a:bodyPr wrap="square" lIns="0" tIns="0" rIns="0" bIns="0" rtlCol="0"/>
          <a:lstStyle/>
          <a:p>
            <a:endParaRPr/>
          </a:p>
        </p:txBody>
      </p:sp>
      <p:sp>
        <p:nvSpPr>
          <p:cNvPr id="248" name="object 41"/>
          <p:cNvSpPr/>
          <p:nvPr/>
        </p:nvSpPr>
        <p:spPr>
          <a:xfrm>
            <a:off x="6481104" y="6869565"/>
            <a:ext cx="0" cy="989330"/>
          </a:xfrm>
          <a:custGeom>
            <a:avLst/>
            <a:gdLst/>
            <a:ahLst/>
            <a:cxnLst/>
            <a:rect l="l" t="t" r="r" b="b"/>
            <a:pathLst>
              <a:path h="989329">
                <a:moveTo>
                  <a:pt x="0" y="0"/>
                </a:moveTo>
                <a:lnTo>
                  <a:pt x="0" y="989101"/>
                </a:lnTo>
              </a:path>
            </a:pathLst>
          </a:custGeom>
          <a:ln w="3175">
            <a:solidFill>
              <a:srgbClr val="1F487C"/>
            </a:solidFill>
          </a:ln>
        </p:spPr>
        <p:txBody>
          <a:bodyPr wrap="square" lIns="0" tIns="0" rIns="0" bIns="0" rtlCol="0"/>
          <a:lstStyle/>
          <a:p>
            <a:endParaRPr/>
          </a:p>
        </p:txBody>
      </p:sp>
      <p:sp>
        <p:nvSpPr>
          <p:cNvPr id="249" name="object 42"/>
          <p:cNvSpPr/>
          <p:nvPr/>
        </p:nvSpPr>
        <p:spPr>
          <a:xfrm>
            <a:off x="6618472" y="6869565"/>
            <a:ext cx="0" cy="989330"/>
          </a:xfrm>
          <a:custGeom>
            <a:avLst/>
            <a:gdLst/>
            <a:ahLst/>
            <a:cxnLst/>
            <a:rect l="l" t="t" r="r" b="b"/>
            <a:pathLst>
              <a:path h="989329">
                <a:moveTo>
                  <a:pt x="0" y="0"/>
                </a:moveTo>
                <a:lnTo>
                  <a:pt x="0" y="989101"/>
                </a:lnTo>
              </a:path>
            </a:pathLst>
          </a:custGeom>
          <a:ln w="3175">
            <a:solidFill>
              <a:srgbClr val="1F487C"/>
            </a:solidFill>
          </a:ln>
        </p:spPr>
        <p:txBody>
          <a:bodyPr wrap="square" lIns="0" tIns="0" rIns="0" bIns="0" rtlCol="0"/>
          <a:lstStyle/>
          <a:p>
            <a:endParaRPr/>
          </a:p>
        </p:txBody>
      </p:sp>
      <p:sp>
        <p:nvSpPr>
          <p:cNvPr id="250" name="object 43"/>
          <p:cNvSpPr/>
          <p:nvPr/>
        </p:nvSpPr>
        <p:spPr>
          <a:xfrm>
            <a:off x="0" y="8682723"/>
            <a:ext cx="13003530" cy="464184"/>
          </a:xfrm>
          <a:custGeom>
            <a:avLst/>
            <a:gdLst/>
            <a:ahLst/>
            <a:cxnLst/>
            <a:rect l="l" t="t" r="r" b="b"/>
            <a:pathLst>
              <a:path w="13003530" h="464184">
                <a:moveTo>
                  <a:pt x="0" y="463791"/>
                </a:moveTo>
                <a:lnTo>
                  <a:pt x="13003136" y="463791"/>
                </a:lnTo>
                <a:lnTo>
                  <a:pt x="13003136" y="0"/>
                </a:lnTo>
                <a:lnTo>
                  <a:pt x="0" y="0"/>
                </a:lnTo>
                <a:lnTo>
                  <a:pt x="0" y="463791"/>
                </a:lnTo>
                <a:close/>
              </a:path>
            </a:pathLst>
          </a:custGeom>
          <a:solidFill>
            <a:srgbClr val="1F487C"/>
          </a:solidFill>
        </p:spPr>
        <p:txBody>
          <a:bodyPr wrap="square" lIns="0" tIns="0" rIns="0" bIns="0" rtlCol="0"/>
          <a:lstStyle/>
          <a:p>
            <a:endParaRPr/>
          </a:p>
        </p:txBody>
      </p:sp>
      <p:sp>
        <p:nvSpPr>
          <p:cNvPr id="263" name="object 58"/>
          <p:cNvSpPr txBox="1"/>
          <p:nvPr/>
        </p:nvSpPr>
        <p:spPr>
          <a:xfrm>
            <a:off x="3547161" y="3512130"/>
            <a:ext cx="6786532" cy="618374"/>
          </a:xfrm>
          <a:prstGeom prst="rect">
            <a:avLst/>
          </a:prstGeom>
        </p:spPr>
        <p:txBody>
          <a:bodyPr vert="horz" wrap="square" lIns="0" tIns="7620" rIns="0" bIns="0" rtlCol="0">
            <a:spAutoFit/>
          </a:bodyPr>
          <a:lstStyle/>
          <a:p>
            <a:pPr marL="12700" marR="5080" algn="just">
              <a:lnSpc>
                <a:spcPct val="102600"/>
              </a:lnSpc>
              <a:spcBef>
                <a:spcPts val="60"/>
              </a:spcBef>
            </a:pPr>
            <a:r>
              <a:rPr sz="1300" spc="15" dirty="0">
                <a:solidFill>
                  <a:srgbClr val="585858"/>
                </a:solidFill>
                <a:latin typeface="Apex New PS Medium Proportional" pitchFamily="50" charset="0"/>
                <a:cs typeface="Calibri"/>
              </a:rPr>
              <a:t>Lograr la certificación ambiental producto de  la modificación del Estudio de Impacto  Ambiental para la ampliación del AIJCh según  los TDR establecidos por SENACE. Asimismo,  cumplir con los compromisos definidos en  este estudio.</a:t>
            </a:r>
          </a:p>
        </p:txBody>
      </p:sp>
      <p:sp>
        <p:nvSpPr>
          <p:cNvPr id="264" name="object 59"/>
          <p:cNvSpPr txBox="1"/>
          <p:nvPr/>
        </p:nvSpPr>
        <p:spPr>
          <a:xfrm>
            <a:off x="3550706" y="4602785"/>
            <a:ext cx="6770312" cy="625941"/>
          </a:xfrm>
          <a:prstGeom prst="rect">
            <a:avLst/>
          </a:prstGeom>
        </p:spPr>
        <p:txBody>
          <a:bodyPr vert="horz" wrap="square" lIns="0" tIns="7620" rIns="0" bIns="0" rtlCol="0">
            <a:spAutoFit/>
          </a:bodyPr>
          <a:lstStyle/>
          <a:p>
            <a:pPr marL="12700" marR="5080" algn="just">
              <a:lnSpc>
                <a:spcPct val="102600"/>
              </a:lnSpc>
              <a:spcBef>
                <a:spcPts val="60"/>
              </a:spcBef>
            </a:pPr>
            <a:r>
              <a:rPr sz="1300" spc="15" dirty="0">
                <a:solidFill>
                  <a:srgbClr val="585858"/>
                </a:solidFill>
                <a:latin typeface="Apex New PS Medium Proportional" pitchFamily="50" charset="0"/>
                <a:cs typeface="Calibri"/>
              </a:rPr>
              <a:t>Contar con la aprobación del informe de  “Identificación, Caracterización, Evaluación y  Cuantificación de Pasivos Ambientales en los  terrenos de ampliación del AIJCh” por parte  del MTC.</a:t>
            </a:r>
          </a:p>
        </p:txBody>
      </p:sp>
      <p:sp>
        <p:nvSpPr>
          <p:cNvPr id="265" name="object 60"/>
          <p:cNvSpPr txBox="1"/>
          <p:nvPr/>
        </p:nvSpPr>
        <p:spPr>
          <a:xfrm>
            <a:off x="3526601" y="5644933"/>
            <a:ext cx="6808158" cy="832023"/>
          </a:xfrm>
          <a:prstGeom prst="rect">
            <a:avLst/>
          </a:prstGeom>
        </p:spPr>
        <p:txBody>
          <a:bodyPr vert="horz" wrap="square" lIns="0" tIns="7620" rIns="0" bIns="0" rtlCol="0">
            <a:spAutoFit/>
          </a:bodyPr>
          <a:lstStyle/>
          <a:p>
            <a:pPr marL="12700" marR="5080" algn="just">
              <a:lnSpc>
                <a:spcPct val="102600"/>
              </a:lnSpc>
              <a:spcBef>
                <a:spcPts val="60"/>
              </a:spcBef>
            </a:pPr>
            <a:r>
              <a:rPr sz="1300" spc="15" dirty="0">
                <a:solidFill>
                  <a:srgbClr val="585858"/>
                </a:solidFill>
                <a:latin typeface="Apex New PS Medium Proportional" pitchFamily="50" charset="0"/>
                <a:cs typeface="Calibri"/>
              </a:rPr>
              <a:t>Adicionalmente, para el 2018, estamos  enfocando nuestro compromiso social en el  cumplimiento de los programas y  subprogramas contenidos en el Plan de  Gestión Social de la Modificatoria del Estudio  de Impacto Ambiental, una vez que contemos  con la certificación respectiva por parte de  SENACE</a:t>
            </a:r>
            <a:r>
              <a:rPr sz="1300" spc="65" dirty="0">
                <a:solidFill>
                  <a:srgbClr val="585858"/>
                </a:solidFill>
                <a:latin typeface="Calibri"/>
                <a:cs typeface="Calibri"/>
              </a:rPr>
              <a:t>.</a:t>
            </a:r>
            <a:endParaRPr sz="1300" dirty="0">
              <a:latin typeface="Calibri"/>
              <a:cs typeface="Calibri"/>
            </a:endParaRPr>
          </a:p>
        </p:txBody>
      </p:sp>
      <p:sp>
        <p:nvSpPr>
          <p:cNvPr id="276" name="object 72"/>
          <p:cNvSpPr/>
          <p:nvPr/>
        </p:nvSpPr>
        <p:spPr>
          <a:xfrm>
            <a:off x="736879" y="7334067"/>
            <a:ext cx="85725" cy="57150"/>
          </a:xfrm>
          <a:custGeom>
            <a:avLst/>
            <a:gdLst/>
            <a:ahLst/>
            <a:cxnLst/>
            <a:rect l="l" t="t" r="r" b="b"/>
            <a:pathLst>
              <a:path w="85725" h="57150">
                <a:moveTo>
                  <a:pt x="12039" y="0"/>
                </a:moveTo>
                <a:lnTo>
                  <a:pt x="9359" y="4394"/>
                </a:lnTo>
                <a:lnTo>
                  <a:pt x="6972" y="9842"/>
                </a:lnTo>
                <a:lnTo>
                  <a:pt x="6350" y="11302"/>
                </a:lnTo>
                <a:lnTo>
                  <a:pt x="6159" y="11810"/>
                </a:lnTo>
                <a:lnTo>
                  <a:pt x="5435" y="13538"/>
                </a:lnTo>
                <a:lnTo>
                  <a:pt x="5143" y="14414"/>
                </a:lnTo>
                <a:lnTo>
                  <a:pt x="4648" y="15671"/>
                </a:lnTo>
                <a:lnTo>
                  <a:pt x="3695" y="18351"/>
                </a:lnTo>
                <a:lnTo>
                  <a:pt x="3403" y="19189"/>
                </a:lnTo>
                <a:lnTo>
                  <a:pt x="2882" y="20739"/>
                </a:lnTo>
                <a:lnTo>
                  <a:pt x="2857" y="20878"/>
                </a:lnTo>
                <a:lnTo>
                  <a:pt x="2108" y="23152"/>
                </a:lnTo>
                <a:lnTo>
                  <a:pt x="2070" y="23342"/>
                </a:lnTo>
                <a:lnTo>
                  <a:pt x="1142" y="26187"/>
                </a:lnTo>
                <a:lnTo>
                  <a:pt x="0" y="30213"/>
                </a:lnTo>
                <a:lnTo>
                  <a:pt x="91" y="31546"/>
                </a:lnTo>
                <a:lnTo>
                  <a:pt x="34755" y="49045"/>
                </a:lnTo>
                <a:lnTo>
                  <a:pt x="74574" y="56553"/>
                </a:lnTo>
                <a:lnTo>
                  <a:pt x="76060" y="56375"/>
                </a:lnTo>
                <a:lnTo>
                  <a:pt x="80098" y="53626"/>
                </a:lnTo>
                <a:lnTo>
                  <a:pt x="83318" y="47451"/>
                </a:lnTo>
                <a:lnTo>
                  <a:pt x="85147" y="39532"/>
                </a:lnTo>
                <a:lnTo>
                  <a:pt x="85013" y="31546"/>
                </a:lnTo>
                <a:lnTo>
                  <a:pt x="52128" y="17014"/>
                </a:lnTo>
                <a:lnTo>
                  <a:pt x="35880" y="9490"/>
                </a:lnTo>
                <a:lnTo>
                  <a:pt x="19824" y="1511"/>
                </a:lnTo>
                <a:lnTo>
                  <a:pt x="17322" y="787"/>
                </a:lnTo>
                <a:lnTo>
                  <a:pt x="15430" y="342"/>
                </a:lnTo>
                <a:lnTo>
                  <a:pt x="12039" y="0"/>
                </a:lnTo>
                <a:close/>
              </a:path>
              <a:path w="85725" h="57150">
                <a:moveTo>
                  <a:pt x="6972" y="9829"/>
                </a:moveTo>
                <a:close/>
              </a:path>
            </a:pathLst>
          </a:custGeom>
          <a:solidFill>
            <a:srgbClr val="1F487C"/>
          </a:solidFill>
        </p:spPr>
        <p:txBody>
          <a:bodyPr wrap="square" lIns="0" tIns="0" rIns="0" bIns="0" rtlCol="0"/>
          <a:lstStyle/>
          <a:p>
            <a:endParaRPr/>
          </a:p>
        </p:txBody>
      </p:sp>
      <p:sp>
        <p:nvSpPr>
          <p:cNvPr id="286" name="object 82"/>
          <p:cNvSpPr/>
          <p:nvPr/>
        </p:nvSpPr>
        <p:spPr>
          <a:xfrm>
            <a:off x="8819127" y="7091173"/>
            <a:ext cx="85725" cy="57150"/>
          </a:xfrm>
          <a:custGeom>
            <a:avLst/>
            <a:gdLst/>
            <a:ahLst/>
            <a:cxnLst/>
            <a:rect l="l" t="t" r="r" b="b"/>
            <a:pathLst>
              <a:path w="85725" h="57150">
                <a:moveTo>
                  <a:pt x="12039" y="0"/>
                </a:moveTo>
                <a:lnTo>
                  <a:pt x="9359" y="4394"/>
                </a:lnTo>
                <a:lnTo>
                  <a:pt x="6972" y="9842"/>
                </a:lnTo>
                <a:lnTo>
                  <a:pt x="6350" y="11302"/>
                </a:lnTo>
                <a:lnTo>
                  <a:pt x="6159" y="11810"/>
                </a:lnTo>
                <a:lnTo>
                  <a:pt x="5435" y="13538"/>
                </a:lnTo>
                <a:lnTo>
                  <a:pt x="5143" y="14414"/>
                </a:lnTo>
                <a:lnTo>
                  <a:pt x="4648" y="15671"/>
                </a:lnTo>
                <a:lnTo>
                  <a:pt x="3695" y="18351"/>
                </a:lnTo>
                <a:lnTo>
                  <a:pt x="3403" y="19189"/>
                </a:lnTo>
                <a:lnTo>
                  <a:pt x="2882" y="20739"/>
                </a:lnTo>
                <a:lnTo>
                  <a:pt x="2857" y="20878"/>
                </a:lnTo>
                <a:lnTo>
                  <a:pt x="2108" y="23152"/>
                </a:lnTo>
                <a:lnTo>
                  <a:pt x="2070" y="23342"/>
                </a:lnTo>
                <a:lnTo>
                  <a:pt x="1143" y="26187"/>
                </a:lnTo>
                <a:lnTo>
                  <a:pt x="0" y="30213"/>
                </a:lnTo>
                <a:lnTo>
                  <a:pt x="91" y="31546"/>
                </a:lnTo>
                <a:lnTo>
                  <a:pt x="34755" y="49045"/>
                </a:lnTo>
                <a:lnTo>
                  <a:pt x="74574" y="56553"/>
                </a:lnTo>
                <a:lnTo>
                  <a:pt x="76060" y="56375"/>
                </a:lnTo>
                <a:lnTo>
                  <a:pt x="80098" y="53626"/>
                </a:lnTo>
                <a:lnTo>
                  <a:pt x="83318" y="47451"/>
                </a:lnTo>
                <a:lnTo>
                  <a:pt x="85147" y="39532"/>
                </a:lnTo>
                <a:lnTo>
                  <a:pt x="85013" y="31546"/>
                </a:lnTo>
                <a:lnTo>
                  <a:pt x="52128" y="17014"/>
                </a:lnTo>
                <a:lnTo>
                  <a:pt x="35880" y="9490"/>
                </a:lnTo>
                <a:lnTo>
                  <a:pt x="19824" y="1511"/>
                </a:lnTo>
                <a:lnTo>
                  <a:pt x="17322" y="787"/>
                </a:lnTo>
                <a:lnTo>
                  <a:pt x="15430" y="342"/>
                </a:lnTo>
                <a:lnTo>
                  <a:pt x="12039" y="0"/>
                </a:lnTo>
                <a:close/>
              </a:path>
              <a:path w="85725" h="57150">
                <a:moveTo>
                  <a:pt x="6972" y="9829"/>
                </a:moveTo>
                <a:close/>
              </a:path>
            </a:pathLst>
          </a:custGeom>
          <a:solidFill>
            <a:srgbClr val="1F487C"/>
          </a:solidFill>
        </p:spPr>
        <p:txBody>
          <a:bodyPr wrap="square" lIns="0" tIns="0" rIns="0" bIns="0" rtlCol="0"/>
          <a:lstStyle/>
          <a:p>
            <a:endParaRPr/>
          </a:p>
        </p:txBody>
      </p:sp>
      <p:sp>
        <p:nvSpPr>
          <p:cNvPr id="287" name="object 83"/>
          <p:cNvSpPr/>
          <p:nvPr/>
        </p:nvSpPr>
        <p:spPr>
          <a:xfrm>
            <a:off x="2307383" y="3716582"/>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292" name="object 88"/>
          <p:cNvSpPr/>
          <p:nvPr/>
        </p:nvSpPr>
        <p:spPr>
          <a:xfrm>
            <a:off x="4800333" y="7155286"/>
            <a:ext cx="85725" cy="57150"/>
          </a:xfrm>
          <a:custGeom>
            <a:avLst/>
            <a:gdLst/>
            <a:ahLst/>
            <a:cxnLst/>
            <a:rect l="l" t="t" r="r" b="b"/>
            <a:pathLst>
              <a:path w="85725" h="57150">
                <a:moveTo>
                  <a:pt x="12039" y="0"/>
                </a:moveTo>
                <a:lnTo>
                  <a:pt x="9359" y="4394"/>
                </a:lnTo>
                <a:lnTo>
                  <a:pt x="6972" y="9842"/>
                </a:lnTo>
                <a:lnTo>
                  <a:pt x="6349" y="11303"/>
                </a:lnTo>
                <a:lnTo>
                  <a:pt x="6159" y="11811"/>
                </a:lnTo>
                <a:lnTo>
                  <a:pt x="5435" y="13538"/>
                </a:lnTo>
                <a:lnTo>
                  <a:pt x="5143" y="14414"/>
                </a:lnTo>
                <a:lnTo>
                  <a:pt x="4648" y="15671"/>
                </a:lnTo>
                <a:lnTo>
                  <a:pt x="3695" y="18351"/>
                </a:lnTo>
                <a:lnTo>
                  <a:pt x="3403" y="19189"/>
                </a:lnTo>
                <a:lnTo>
                  <a:pt x="2882" y="20739"/>
                </a:lnTo>
                <a:lnTo>
                  <a:pt x="2857" y="20878"/>
                </a:lnTo>
                <a:lnTo>
                  <a:pt x="2108" y="23152"/>
                </a:lnTo>
                <a:lnTo>
                  <a:pt x="2070" y="23342"/>
                </a:lnTo>
                <a:lnTo>
                  <a:pt x="1142" y="26187"/>
                </a:lnTo>
                <a:lnTo>
                  <a:pt x="0" y="30213"/>
                </a:lnTo>
                <a:lnTo>
                  <a:pt x="91" y="31546"/>
                </a:lnTo>
                <a:lnTo>
                  <a:pt x="34755" y="49045"/>
                </a:lnTo>
                <a:lnTo>
                  <a:pt x="74574" y="56553"/>
                </a:lnTo>
                <a:lnTo>
                  <a:pt x="76060" y="56375"/>
                </a:lnTo>
                <a:lnTo>
                  <a:pt x="80098" y="53626"/>
                </a:lnTo>
                <a:lnTo>
                  <a:pt x="83318" y="47451"/>
                </a:lnTo>
                <a:lnTo>
                  <a:pt x="85147" y="39532"/>
                </a:lnTo>
                <a:lnTo>
                  <a:pt x="85013" y="31546"/>
                </a:lnTo>
                <a:lnTo>
                  <a:pt x="52128" y="17014"/>
                </a:lnTo>
                <a:lnTo>
                  <a:pt x="35880" y="9490"/>
                </a:lnTo>
                <a:lnTo>
                  <a:pt x="19824" y="1511"/>
                </a:lnTo>
                <a:lnTo>
                  <a:pt x="17322" y="787"/>
                </a:lnTo>
                <a:lnTo>
                  <a:pt x="15430" y="342"/>
                </a:lnTo>
                <a:lnTo>
                  <a:pt x="12039" y="0"/>
                </a:lnTo>
                <a:close/>
              </a:path>
              <a:path w="85725" h="57150">
                <a:moveTo>
                  <a:pt x="6972" y="9829"/>
                </a:moveTo>
                <a:close/>
              </a:path>
            </a:pathLst>
          </a:custGeom>
          <a:solidFill>
            <a:srgbClr val="1F487C"/>
          </a:solidFill>
        </p:spPr>
        <p:txBody>
          <a:bodyPr wrap="square" lIns="0" tIns="0" rIns="0" bIns="0" rtlCol="0"/>
          <a:lstStyle/>
          <a:p>
            <a:endParaRPr/>
          </a:p>
        </p:txBody>
      </p:sp>
      <p:sp>
        <p:nvSpPr>
          <p:cNvPr id="104" name="object 83"/>
          <p:cNvSpPr/>
          <p:nvPr/>
        </p:nvSpPr>
        <p:spPr>
          <a:xfrm>
            <a:off x="2322396" y="4780911"/>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105" name="object 83"/>
          <p:cNvSpPr/>
          <p:nvPr/>
        </p:nvSpPr>
        <p:spPr>
          <a:xfrm>
            <a:off x="2389333" y="5841615"/>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pic>
        <p:nvPicPr>
          <p:cNvPr id="73" name="Marcador de contenido 10">
            <a:hlinkClick r:id="" action="ppaction://hlinkshowjump?jump=next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74" name="Marcador de contenido 10">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75" name="Marcador de contenido 5" descr="casita.png">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76" name="Botón de acción: Personalizar 4">
            <a:hlinkClick r:id="rId8"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77" name="Botón de acción: Personalizar 16">
            <a:hlinkClick r:id="rId9"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78" name="Botón de acción: Personalizar 17">
            <a:hlinkClick r:id="rId10"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79" name="Botón de acción: Personalizar 18">
            <a:hlinkClick r:id="rId11"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80" name="Botón de acción: Personalizar 18">
            <a:hlinkClick r:id="rId11"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solidFill>
                <a:schemeClr val="bg1">
                  <a:lumMod val="75000"/>
                </a:schemeClr>
              </a:solidFill>
            </a:endParaRPr>
          </a:p>
        </p:txBody>
      </p:sp>
      <p:sp>
        <p:nvSpPr>
          <p:cNvPr id="81" name="Botón de acción: Personalizar 18">
            <a:hlinkClick r:id="rId12"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ACTIVIDADES</a:t>
            </a:r>
          </a:p>
          <a:p>
            <a:r>
              <a:rPr lang="es-ES" sz="1900" dirty="0">
                <a:solidFill>
                  <a:srgbClr val="FF0000"/>
                </a:solidFill>
                <a:latin typeface="ApexNew-Bold"/>
              </a:rPr>
              <a:t>PLANIFICADAS </a:t>
            </a:r>
          </a:p>
          <a:p>
            <a:r>
              <a:rPr lang="es-ES" sz="1900" dirty="0">
                <a:solidFill>
                  <a:srgbClr val="FF0000"/>
                </a:solidFill>
                <a:latin typeface="ApexNew-Bold"/>
              </a:rPr>
              <a:t>2018</a:t>
            </a:r>
          </a:p>
        </p:txBody>
      </p:sp>
      <p:sp>
        <p:nvSpPr>
          <p:cNvPr id="112" name="CuadroTexto 8">
            <a:hlinkClick r:id="rId12" action="ppaction://hlinksldjump"/>
          </p:cNvPr>
          <p:cNvSpPr txBox="1"/>
          <p:nvPr/>
        </p:nvSpPr>
        <p:spPr>
          <a:xfrm>
            <a:off x="157575" y="1462224"/>
            <a:ext cx="983464" cy="614907"/>
          </a:xfrm>
          <a:prstGeom prst="rect">
            <a:avLst/>
          </a:prstGeom>
          <a:noFill/>
        </p:spPr>
        <p:txBody>
          <a:bodyPr wrap="none" lIns="145664" tIns="72832" rIns="145664" bIns="72832" rtlCol="0">
            <a:spAutoFit/>
          </a:bodyPr>
          <a:lstStyle/>
          <a:p>
            <a:pPr algn="ctr"/>
            <a:r>
              <a:rPr lang="en-US" sz="760" dirty="0">
                <a:latin typeface="Apex New Book" panose="02010600040501010103" charset="0"/>
                <a:ea typeface="Apex New Book" panose="02010600040501010103" charset="0"/>
              </a:rPr>
              <a:t>ESTATUS EN LA</a:t>
            </a:r>
          </a:p>
          <a:p>
            <a:pPr algn="ctr"/>
            <a:r>
              <a:rPr lang="en-US" sz="760" dirty="0">
                <a:latin typeface="Apex New Book" panose="02010600040501010103" charset="0"/>
                <a:ea typeface="Apex New Book" panose="02010600040501010103" charset="0"/>
              </a:rPr>
              <a:t>ENTREGADE</a:t>
            </a:r>
          </a:p>
          <a:p>
            <a:pPr algn="ctr"/>
            <a:r>
              <a:rPr lang="en-US" sz="760" dirty="0">
                <a:latin typeface="Apex New Book" panose="02010600040501010103" charset="0"/>
                <a:ea typeface="Apex New Book" panose="02010600040501010103" charset="0"/>
              </a:rPr>
              <a:t>TERRENOS POR</a:t>
            </a:r>
          </a:p>
          <a:p>
            <a:pPr algn="ctr"/>
            <a:r>
              <a:rPr lang="en-US" sz="760" dirty="0">
                <a:latin typeface="Apex New Book" panose="02010600040501010103" charset="0"/>
                <a:ea typeface="Apex New Book" panose="02010600040501010103" charset="0"/>
              </a:rPr>
              <a:t>PARTE DEL MTC</a:t>
            </a:r>
            <a:endParaRPr lang="es-ES" sz="760" dirty="0">
              <a:latin typeface="Apex New Book" panose="02010600040501010103" charset="0"/>
              <a:ea typeface="Apex New Book" panose="02010600040501010103" charset="0"/>
              <a:cs typeface="ApexNew-BoldItalic"/>
            </a:endParaRPr>
          </a:p>
        </p:txBody>
      </p:sp>
      <p:sp>
        <p:nvSpPr>
          <p:cNvPr id="113" name="CuadroTexto 9">
            <a:hlinkClick r:id="rId13" action="ppaction://hlinksldjump"/>
          </p:cNvPr>
          <p:cNvSpPr txBox="1"/>
          <p:nvPr/>
        </p:nvSpPr>
        <p:spPr>
          <a:xfrm>
            <a:off x="1069547" y="1462224"/>
            <a:ext cx="872858" cy="380997"/>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PROYECTOS </a:t>
            </a:r>
            <a:r>
              <a:rPr lang="es-ES" sz="760" dirty="0" smtClean="0">
                <a:latin typeface="ApexNew-Book"/>
                <a:cs typeface="ApexNew-Book"/>
              </a:rPr>
              <a:t> </a:t>
            </a:r>
            <a:endParaRPr lang="es-ES" sz="760" dirty="0">
              <a:latin typeface="ApexNew-Book"/>
              <a:cs typeface="ApexNew-Book"/>
            </a:endParaRPr>
          </a:p>
        </p:txBody>
      </p:sp>
      <p:sp>
        <p:nvSpPr>
          <p:cNvPr id="114" name="CuadroTexto 10">
            <a:hlinkClick r:id="rId14" action="ppaction://hlinksldjump"/>
          </p:cNvPr>
          <p:cNvSpPr txBox="1"/>
          <p:nvPr/>
        </p:nvSpPr>
        <p:spPr>
          <a:xfrm>
            <a:off x="1870913" y="1462224"/>
            <a:ext cx="1094071" cy="393308"/>
          </a:xfrm>
          <a:prstGeom prst="rect">
            <a:avLst/>
          </a:prstGeom>
          <a:noFill/>
        </p:spPr>
        <p:txBody>
          <a:bodyPr wrap="none" lIns="145664" tIns="72832" rIns="145664" bIns="72832" rtlCol="0">
            <a:spAutoFit/>
          </a:bodyPr>
          <a:lstStyle/>
          <a:p>
            <a:pPr algn="ctr"/>
            <a:r>
              <a:rPr lang="es-ES" sz="760" dirty="0">
                <a:latin typeface="ApexNew-Book"/>
                <a:cs typeface="ApexNew-Book"/>
              </a:rPr>
              <a:t>MANTENIMIENTO</a:t>
            </a:r>
          </a:p>
          <a:p>
            <a:pPr algn="ctr"/>
            <a:endParaRPr lang="es-ES" sz="760" dirty="0">
              <a:latin typeface="ApexNew-Book"/>
              <a:cs typeface="ApexNew-Book"/>
            </a:endParaRPr>
          </a:p>
        </p:txBody>
      </p:sp>
      <p:sp>
        <p:nvSpPr>
          <p:cNvPr id="115" name="CuadroTexto 10">
            <a:hlinkClick r:id="rId15" action="ppaction://hlinksldjump"/>
          </p:cNvPr>
          <p:cNvSpPr txBox="1"/>
          <p:nvPr/>
        </p:nvSpPr>
        <p:spPr>
          <a:xfrm>
            <a:off x="3606693" y="1462224"/>
            <a:ext cx="776677" cy="393308"/>
          </a:xfrm>
          <a:prstGeom prst="rect">
            <a:avLst/>
          </a:prstGeom>
          <a:noFill/>
        </p:spPr>
        <p:txBody>
          <a:bodyPr wrap="none" lIns="145664" tIns="72832" rIns="145664" bIns="72832" rtlCol="0">
            <a:spAutoFit/>
          </a:bodyPr>
          <a:lstStyle/>
          <a:p>
            <a:pPr algn="ctr"/>
            <a:r>
              <a:rPr lang="es-ES" sz="760" dirty="0">
                <a:solidFill>
                  <a:srgbClr val="FF0000"/>
                </a:solidFill>
                <a:latin typeface="ApexNew-Book"/>
                <a:cs typeface="ApexNew-Book"/>
              </a:rPr>
              <a:t>MEDIO </a:t>
            </a:r>
          </a:p>
          <a:p>
            <a:pPr algn="ctr"/>
            <a:r>
              <a:rPr lang="es-ES" sz="760" dirty="0">
                <a:solidFill>
                  <a:srgbClr val="FF0000"/>
                </a:solidFill>
                <a:latin typeface="ApexNew-Book"/>
                <a:cs typeface="ApexNew-Book"/>
              </a:rPr>
              <a:t>AMBIENTE</a:t>
            </a:r>
          </a:p>
        </p:txBody>
      </p:sp>
      <p:sp>
        <p:nvSpPr>
          <p:cNvPr id="116" name="CuadroTexto 10">
            <a:hlinkClick r:id="rId16" action="ppaction://hlinksldjump"/>
          </p:cNvPr>
          <p:cNvSpPr txBox="1"/>
          <p:nvPr/>
        </p:nvSpPr>
        <p:spPr>
          <a:xfrm>
            <a:off x="4224515" y="1462224"/>
            <a:ext cx="1092468" cy="516418"/>
          </a:xfrm>
          <a:prstGeom prst="rect">
            <a:avLst/>
          </a:prstGeom>
          <a:noFill/>
        </p:spPr>
        <p:txBody>
          <a:bodyPr wrap="none" lIns="145664" tIns="72832" rIns="145664" bIns="72832" rtlCol="0">
            <a:spAutoFit/>
          </a:bodyPr>
          <a:lstStyle/>
          <a:p>
            <a:pPr algn="ctr"/>
            <a:r>
              <a:rPr lang="es-ES" sz="760" dirty="0">
                <a:latin typeface="ApexNew-Book"/>
                <a:cs typeface="ApexNew-Book"/>
              </a:rPr>
              <a:t>SEGURIDAD</a:t>
            </a:r>
          </a:p>
          <a:p>
            <a:pPr algn="ctr"/>
            <a:r>
              <a:rPr lang="es-ES" sz="760" dirty="0">
                <a:latin typeface="ApexNew-Book"/>
                <a:cs typeface="ApexNew-Book"/>
              </a:rPr>
              <a:t>AEROPORTUARIA</a:t>
            </a:r>
          </a:p>
          <a:p>
            <a:pPr algn="ctr"/>
            <a:endParaRPr lang="es-ES" sz="760" dirty="0">
              <a:latin typeface="ApexNew-Book"/>
              <a:cs typeface="ApexNew-Book"/>
            </a:endParaRPr>
          </a:p>
        </p:txBody>
      </p:sp>
      <p:sp>
        <p:nvSpPr>
          <p:cNvPr id="117" name="CuadroTexto 10">
            <a:hlinkClick r:id="rId17" action="ppaction://hlinksldjump"/>
          </p:cNvPr>
          <p:cNvSpPr txBox="1"/>
          <p:nvPr/>
        </p:nvSpPr>
        <p:spPr>
          <a:xfrm>
            <a:off x="2806129" y="1462224"/>
            <a:ext cx="959419" cy="393308"/>
          </a:xfrm>
          <a:prstGeom prst="rect">
            <a:avLst/>
          </a:prstGeom>
          <a:noFill/>
        </p:spPr>
        <p:txBody>
          <a:bodyPr wrap="none" lIns="145664" tIns="72832" rIns="145664" bIns="72832" rtlCol="0">
            <a:spAutoFit/>
          </a:bodyPr>
          <a:lstStyle/>
          <a:p>
            <a:pPr algn="ctr"/>
            <a:r>
              <a:rPr lang="es-ES" sz="760" dirty="0">
                <a:latin typeface="ApexNew-Book"/>
                <a:cs typeface="ApexNew-Book"/>
              </a:rPr>
              <a:t>OPERACIONES</a:t>
            </a:r>
          </a:p>
          <a:p>
            <a:pPr algn="ctr"/>
            <a:endParaRPr lang="es-ES" sz="760" dirty="0">
              <a:latin typeface="ApexNew-Book"/>
              <a:cs typeface="ApexNew-Book"/>
            </a:endParaRPr>
          </a:p>
        </p:txBody>
      </p:sp>
      <p:sp>
        <p:nvSpPr>
          <p:cNvPr id="118" name="CuadroTexto 9">
            <a:hlinkClick r:id="rId18" action="ppaction://hlinksldjump"/>
          </p:cNvPr>
          <p:cNvSpPr txBox="1"/>
          <p:nvPr/>
        </p:nvSpPr>
        <p:spPr>
          <a:xfrm>
            <a:off x="6315465" y="1462541"/>
            <a:ext cx="1023540" cy="393308"/>
          </a:xfrm>
          <a:prstGeom prst="rect">
            <a:avLst/>
          </a:prstGeom>
          <a:noFill/>
        </p:spPr>
        <p:txBody>
          <a:bodyPr wrap="none" lIns="145664" tIns="72832" rIns="145664" bIns="72832" rtlCol="0">
            <a:spAutoFit/>
          </a:bodyPr>
          <a:lstStyle/>
          <a:p>
            <a:pPr algn="ctr"/>
            <a:r>
              <a:rPr lang="es-ES" sz="760" dirty="0">
                <a:latin typeface="Apex New Book" panose="02010600040501010103" charset="0"/>
                <a:ea typeface="Apex New Book" panose="02010600040501010103" charset="0"/>
                <a:cs typeface="ApexNew-BoldItalic"/>
              </a:rPr>
              <a:t>PROYECTO</a:t>
            </a:r>
          </a:p>
          <a:p>
            <a:pPr algn="ctr"/>
            <a:r>
              <a:rPr lang="es-ES" sz="760" dirty="0">
                <a:latin typeface="Apex New Book" panose="02010600040501010103" charset="0"/>
                <a:ea typeface="Apex New Book" panose="02010600040501010103" charset="0"/>
                <a:cs typeface="ApexNew-BoldItalic"/>
              </a:rPr>
              <a:t>DE AMPLIACIÓN</a:t>
            </a:r>
            <a:endParaRPr lang="es-ES" sz="760" dirty="0">
              <a:latin typeface="Apex New PS Medium Proportional" pitchFamily="50" charset="0"/>
              <a:cs typeface="ApexNew-BoldItalic"/>
            </a:endParaRPr>
          </a:p>
        </p:txBody>
      </p:sp>
      <p:sp>
        <p:nvSpPr>
          <p:cNvPr id="119" name="CuadroTexto 10">
            <a:hlinkClick r:id="rId19" action="ppaction://hlinksldjump"/>
          </p:cNvPr>
          <p:cNvSpPr txBox="1"/>
          <p:nvPr/>
        </p:nvSpPr>
        <p:spPr>
          <a:xfrm>
            <a:off x="7230573" y="1474852"/>
            <a:ext cx="1245130" cy="380997"/>
          </a:xfrm>
          <a:prstGeom prst="rect">
            <a:avLst/>
          </a:prstGeom>
          <a:noFill/>
        </p:spPr>
        <p:txBody>
          <a:bodyPr wrap="square" lIns="145664" tIns="72832" rIns="145664" bIns="72832" rtlCol="0">
            <a:spAutoFit/>
          </a:bodyPr>
          <a:lstStyle>
            <a:defPPr>
              <a:defRPr lang="es-ES"/>
            </a:defPPr>
            <a:lvl1pPr algn="ctr">
              <a:defRPr sz="850">
                <a:latin typeface="ApexNew-Book" panose="02010600040501010103" charset="0"/>
                <a:ea typeface="ApexNew-Book" panose="02010600040501010103" charset="0"/>
              </a:defRPr>
            </a:lvl1pPr>
          </a:lstStyle>
          <a:p>
            <a:r>
              <a:rPr lang="es-ES" sz="760" dirty="0"/>
              <a:t>PLANIFICACIÓN</a:t>
            </a:r>
          </a:p>
          <a:p>
            <a:r>
              <a:rPr lang="es-ES" sz="760" dirty="0"/>
              <a:t>E USO DE ÁREAS</a:t>
            </a:r>
          </a:p>
        </p:txBody>
      </p:sp>
      <p:sp>
        <p:nvSpPr>
          <p:cNvPr id="120" name="CuadroTexto 10">
            <a:hlinkClick r:id="rId20" action="ppaction://hlinksldjump"/>
          </p:cNvPr>
          <p:cNvSpPr txBox="1"/>
          <p:nvPr/>
        </p:nvSpPr>
        <p:spPr>
          <a:xfrm>
            <a:off x="9326930" y="1475406"/>
            <a:ext cx="1212694" cy="393308"/>
          </a:xfrm>
          <a:prstGeom prst="rect">
            <a:avLst/>
          </a:prstGeom>
          <a:noFill/>
        </p:spPr>
        <p:txBody>
          <a:bodyPr wrap="none" lIns="145664" tIns="72832" rIns="145664" bIns="72832" rtlCol="0">
            <a:spAutoFit/>
          </a:bodyPr>
          <a:lstStyle/>
          <a:p>
            <a:pPr algn="ctr"/>
            <a:r>
              <a:rPr lang="es-ES" sz="760" dirty="0">
                <a:latin typeface="ApexNew-Book"/>
                <a:cs typeface="ApexNew-Book"/>
              </a:rPr>
              <a:t>MÉTODO DE</a:t>
            </a:r>
          </a:p>
          <a:p>
            <a:pPr algn="ctr"/>
            <a:r>
              <a:rPr lang="es-ES" sz="760" dirty="0">
                <a:latin typeface="ApexNew-Book"/>
                <a:cs typeface="ApexNew-Book"/>
              </a:rPr>
              <a:t>EJECUCIÓN Y FASES</a:t>
            </a:r>
          </a:p>
        </p:txBody>
      </p:sp>
      <p:sp>
        <p:nvSpPr>
          <p:cNvPr id="121" name="CuadroTexto 10">
            <a:hlinkClick r:id="rId21" action="ppaction://hlinksldjump"/>
          </p:cNvPr>
          <p:cNvSpPr txBox="1"/>
          <p:nvPr/>
        </p:nvSpPr>
        <p:spPr>
          <a:xfrm>
            <a:off x="10670831" y="1474852"/>
            <a:ext cx="1276814" cy="380997"/>
          </a:xfrm>
          <a:prstGeom prst="rect">
            <a:avLst/>
          </a:prstGeom>
          <a:noFill/>
        </p:spPr>
        <p:txBody>
          <a:bodyPr wrap="none" lIns="145664" tIns="72832" rIns="145664" bIns="72832" rtlCol="0">
            <a:spAutoFit/>
          </a:bodyPr>
          <a:lstStyle/>
          <a:p>
            <a:pPr algn="ctr"/>
            <a:r>
              <a:rPr lang="es-ES" sz="760" dirty="0">
                <a:latin typeface="ApexNew-Book"/>
                <a:cs typeface="ApexNew-Book"/>
              </a:rPr>
              <a:t>EXPECTATIVAS SOBRE</a:t>
            </a:r>
          </a:p>
          <a:p>
            <a:pPr algn="ctr"/>
            <a:r>
              <a:rPr lang="es-ES" sz="760" dirty="0">
                <a:latin typeface="ApexNew-Book"/>
                <a:cs typeface="ApexNew-Book"/>
              </a:rPr>
              <a:t>EL ROL DEL OSITRAN</a:t>
            </a:r>
          </a:p>
        </p:txBody>
      </p:sp>
      <p:sp>
        <p:nvSpPr>
          <p:cNvPr id="122" name="CuadroTexto 10">
            <a:hlinkClick r:id="rId22" action="ppaction://hlinksldjump"/>
          </p:cNvPr>
          <p:cNvSpPr txBox="1"/>
          <p:nvPr/>
        </p:nvSpPr>
        <p:spPr>
          <a:xfrm>
            <a:off x="8400459" y="1449913"/>
            <a:ext cx="949801" cy="270197"/>
          </a:xfrm>
          <a:prstGeom prst="rect">
            <a:avLst/>
          </a:prstGeom>
          <a:noFill/>
        </p:spPr>
        <p:txBody>
          <a:bodyPr wrap="none" lIns="145664" tIns="72832" rIns="145664" bIns="72832" rtlCol="0">
            <a:spAutoFit/>
          </a:bodyPr>
          <a:lstStyle/>
          <a:p>
            <a:pPr algn="ctr"/>
            <a:r>
              <a:rPr lang="es-ES" sz="760" dirty="0">
                <a:latin typeface="ApexNew-Book"/>
                <a:cs typeface="ApexNew-Book"/>
              </a:rPr>
              <a:t>HOJA DE RUTA</a:t>
            </a:r>
          </a:p>
        </p:txBody>
      </p:sp>
      <p:sp>
        <p:nvSpPr>
          <p:cNvPr id="123" name="CuadroTexto 10">
            <a:hlinkClick r:id="rId23" action="ppaction://hlinksldjump"/>
          </p:cNvPr>
          <p:cNvSpPr txBox="1"/>
          <p:nvPr/>
        </p:nvSpPr>
        <p:spPr>
          <a:xfrm>
            <a:off x="11860699" y="1473473"/>
            <a:ext cx="903314" cy="393308"/>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RETOS</a:t>
            </a:r>
          </a:p>
        </p:txBody>
      </p:sp>
      <p:sp>
        <p:nvSpPr>
          <p:cNvPr id="124" name="CuadroTexto 8">
            <a:hlinkClick r:id="rId24" action="ppaction://hlinksldjump"/>
          </p:cNvPr>
          <p:cNvSpPr txBox="1"/>
          <p:nvPr/>
        </p:nvSpPr>
        <p:spPr>
          <a:xfrm>
            <a:off x="5296088" y="1462541"/>
            <a:ext cx="1118117" cy="380997"/>
          </a:xfrm>
          <a:prstGeom prst="rect">
            <a:avLst/>
          </a:prstGeom>
          <a:noFill/>
        </p:spPr>
        <p:txBody>
          <a:bodyPr wrap="none" lIns="145664" tIns="72832" rIns="145664" bIns="72832" rtlCol="0">
            <a:spAutoFit/>
          </a:bodyPr>
          <a:lstStyle/>
          <a:p>
            <a:pPr algn="ctr"/>
            <a:r>
              <a:rPr lang="en-US" sz="760" dirty="0">
                <a:latin typeface="ApexNew-Book" panose="02010600040501010103" charset="0"/>
                <a:ea typeface="ApexNew-Book" panose="02010600040501010103" charset="0"/>
              </a:rPr>
              <a:t>ADMINISTRATIVOS</a:t>
            </a:r>
          </a:p>
          <a:p>
            <a:pPr algn="ctr"/>
            <a:r>
              <a:rPr lang="en-US" sz="760" dirty="0">
                <a:latin typeface="ApexNew-Book" panose="02010600040501010103" charset="0"/>
                <a:ea typeface="ApexNew-Book" panose="02010600040501010103" charset="0"/>
              </a:rPr>
              <a:t>Y FINANCIEROS</a:t>
            </a:r>
          </a:p>
        </p:txBody>
      </p:sp>
    </p:spTree>
    <p:extLst>
      <p:ext uri="{BB962C8B-B14F-4D97-AF65-F5344CB8AC3E}">
        <p14:creationId xmlns:p14="http://schemas.microsoft.com/office/powerpoint/2010/main" val="491310235"/>
      </p:ext>
    </p:extLst>
  </p:cSld>
  <p:clrMapOvr>
    <a:masterClrMapping/>
  </p:clrMapOvr>
  <p:transition spd="slow" advClick="0">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16" name="CuadroTexto 15"/>
          <p:cNvSpPr txBox="1"/>
          <p:nvPr/>
        </p:nvSpPr>
        <p:spPr>
          <a:xfrm>
            <a:off x="5580639" y="2313628"/>
            <a:ext cx="6954468" cy="707886"/>
          </a:xfrm>
          <a:prstGeom prst="rect">
            <a:avLst/>
          </a:prstGeom>
          <a:noFill/>
        </p:spPr>
        <p:txBody>
          <a:bodyPr wrap="none" rtlCol="0">
            <a:spAutoFit/>
          </a:bodyPr>
          <a:lstStyle/>
          <a:p>
            <a:pPr algn="r"/>
            <a:r>
              <a:rPr lang="es-ES" sz="4000" dirty="0">
                <a:solidFill>
                  <a:schemeClr val="tx2"/>
                </a:solidFill>
                <a:latin typeface="ApexNew-HeavyItalic"/>
                <a:cs typeface="ApexNew-HeavyItalic"/>
              </a:rPr>
              <a:t>SEGURIDAD </a:t>
            </a:r>
            <a:r>
              <a:rPr lang="es-ES" sz="4000" dirty="0" smtClean="0">
                <a:solidFill>
                  <a:schemeClr val="tx2"/>
                </a:solidFill>
                <a:latin typeface="ApexNew-HeavyItalic"/>
                <a:cs typeface="ApexNew-HeavyItalic"/>
              </a:rPr>
              <a:t>AEROPORTUARIA</a:t>
            </a:r>
            <a:endParaRPr lang="es-ES" sz="4000" dirty="0">
              <a:solidFill>
                <a:schemeClr val="tx2"/>
              </a:solidFill>
              <a:latin typeface="ApexNew-HeavyItalic"/>
              <a:cs typeface="ApexNew-HeavyItalic"/>
            </a:endParaRPr>
          </a:p>
        </p:txBody>
      </p:sp>
      <p:sp>
        <p:nvSpPr>
          <p:cNvPr id="85" name="object 2"/>
          <p:cNvSpPr/>
          <p:nvPr/>
        </p:nvSpPr>
        <p:spPr>
          <a:xfrm>
            <a:off x="0" y="3190988"/>
            <a:ext cx="13003530" cy="4543946"/>
          </a:xfrm>
          <a:custGeom>
            <a:avLst/>
            <a:gdLst/>
            <a:ahLst/>
            <a:cxnLst/>
            <a:rect l="l" t="t" r="r" b="b"/>
            <a:pathLst>
              <a:path w="13003530" h="4216400">
                <a:moveTo>
                  <a:pt x="0" y="4216273"/>
                </a:moveTo>
                <a:lnTo>
                  <a:pt x="13003136" y="4216273"/>
                </a:lnTo>
                <a:lnTo>
                  <a:pt x="13003136" y="0"/>
                </a:lnTo>
                <a:lnTo>
                  <a:pt x="0" y="0"/>
                </a:lnTo>
                <a:lnTo>
                  <a:pt x="0" y="4216273"/>
                </a:lnTo>
                <a:close/>
              </a:path>
            </a:pathLst>
          </a:custGeom>
          <a:solidFill>
            <a:srgbClr val="D2E9F3"/>
          </a:solidFill>
        </p:spPr>
        <p:txBody>
          <a:bodyPr wrap="square" lIns="0" tIns="0" rIns="0" bIns="0" rtlCol="0"/>
          <a:lstStyle/>
          <a:p>
            <a:endParaRPr/>
          </a:p>
        </p:txBody>
      </p:sp>
      <p:sp>
        <p:nvSpPr>
          <p:cNvPr id="123" name="object 3"/>
          <p:cNvSpPr/>
          <p:nvPr/>
        </p:nvSpPr>
        <p:spPr>
          <a:xfrm>
            <a:off x="0" y="3054463"/>
            <a:ext cx="13003530" cy="273050"/>
          </a:xfrm>
          <a:custGeom>
            <a:avLst/>
            <a:gdLst/>
            <a:ahLst/>
            <a:cxnLst/>
            <a:rect l="l" t="t" r="r" b="b"/>
            <a:pathLst>
              <a:path w="13003530" h="273050">
                <a:moveTo>
                  <a:pt x="0" y="272999"/>
                </a:moveTo>
                <a:lnTo>
                  <a:pt x="13003136" y="272999"/>
                </a:lnTo>
                <a:lnTo>
                  <a:pt x="13003136" y="0"/>
                </a:lnTo>
                <a:lnTo>
                  <a:pt x="0" y="0"/>
                </a:lnTo>
                <a:lnTo>
                  <a:pt x="0" y="272999"/>
                </a:lnTo>
                <a:close/>
              </a:path>
            </a:pathLst>
          </a:custGeom>
          <a:solidFill>
            <a:srgbClr val="8ED1E9"/>
          </a:solidFill>
        </p:spPr>
        <p:txBody>
          <a:bodyPr wrap="square" lIns="0" tIns="0" rIns="0" bIns="0" rtlCol="0"/>
          <a:lstStyle/>
          <a:p>
            <a:endParaRPr/>
          </a:p>
        </p:txBody>
      </p:sp>
      <p:sp>
        <p:nvSpPr>
          <p:cNvPr id="124" name="object 4"/>
          <p:cNvSpPr/>
          <p:nvPr/>
        </p:nvSpPr>
        <p:spPr>
          <a:xfrm>
            <a:off x="9407588" y="7734807"/>
            <a:ext cx="3596004" cy="213360"/>
          </a:xfrm>
          <a:custGeom>
            <a:avLst/>
            <a:gdLst/>
            <a:ahLst/>
            <a:cxnLst/>
            <a:rect l="l" t="t" r="r" b="b"/>
            <a:pathLst>
              <a:path w="3596004" h="213359">
                <a:moveTo>
                  <a:pt x="0" y="212966"/>
                </a:moveTo>
                <a:lnTo>
                  <a:pt x="3595547" y="212966"/>
                </a:lnTo>
                <a:lnTo>
                  <a:pt x="3595547" y="0"/>
                </a:lnTo>
                <a:lnTo>
                  <a:pt x="0" y="0"/>
                </a:lnTo>
                <a:lnTo>
                  <a:pt x="0" y="212966"/>
                </a:lnTo>
                <a:close/>
              </a:path>
            </a:pathLst>
          </a:custGeom>
          <a:solidFill>
            <a:srgbClr val="8ED1E9"/>
          </a:solidFill>
        </p:spPr>
        <p:txBody>
          <a:bodyPr wrap="square" lIns="0" tIns="0" rIns="0" bIns="0" rtlCol="0"/>
          <a:lstStyle/>
          <a:p>
            <a:endParaRPr/>
          </a:p>
        </p:txBody>
      </p:sp>
      <p:sp>
        <p:nvSpPr>
          <p:cNvPr id="126" name="object 5"/>
          <p:cNvSpPr/>
          <p:nvPr/>
        </p:nvSpPr>
        <p:spPr>
          <a:xfrm>
            <a:off x="4462691" y="7734807"/>
            <a:ext cx="3848735" cy="213360"/>
          </a:xfrm>
          <a:custGeom>
            <a:avLst/>
            <a:gdLst/>
            <a:ahLst/>
            <a:cxnLst/>
            <a:rect l="l" t="t" r="r" b="b"/>
            <a:pathLst>
              <a:path w="3848734" h="213359">
                <a:moveTo>
                  <a:pt x="0" y="212966"/>
                </a:moveTo>
                <a:lnTo>
                  <a:pt x="3848201" y="212966"/>
                </a:lnTo>
                <a:lnTo>
                  <a:pt x="3848201" y="0"/>
                </a:lnTo>
                <a:lnTo>
                  <a:pt x="0" y="0"/>
                </a:lnTo>
                <a:lnTo>
                  <a:pt x="0" y="212966"/>
                </a:lnTo>
                <a:close/>
              </a:path>
            </a:pathLst>
          </a:custGeom>
          <a:solidFill>
            <a:srgbClr val="8ED1E9"/>
          </a:solidFill>
        </p:spPr>
        <p:txBody>
          <a:bodyPr wrap="square" lIns="0" tIns="0" rIns="0" bIns="0" rtlCol="0"/>
          <a:lstStyle/>
          <a:p>
            <a:endParaRPr/>
          </a:p>
        </p:txBody>
      </p:sp>
      <p:sp>
        <p:nvSpPr>
          <p:cNvPr id="128" name="object 6"/>
          <p:cNvSpPr/>
          <p:nvPr/>
        </p:nvSpPr>
        <p:spPr>
          <a:xfrm>
            <a:off x="3589083" y="7734807"/>
            <a:ext cx="502920" cy="213360"/>
          </a:xfrm>
          <a:custGeom>
            <a:avLst/>
            <a:gdLst/>
            <a:ahLst/>
            <a:cxnLst/>
            <a:rect l="l" t="t" r="r" b="b"/>
            <a:pathLst>
              <a:path w="502920" h="213359">
                <a:moveTo>
                  <a:pt x="0" y="212966"/>
                </a:moveTo>
                <a:lnTo>
                  <a:pt x="502615" y="212966"/>
                </a:lnTo>
                <a:lnTo>
                  <a:pt x="502615" y="0"/>
                </a:lnTo>
                <a:lnTo>
                  <a:pt x="0" y="0"/>
                </a:lnTo>
                <a:lnTo>
                  <a:pt x="0" y="212966"/>
                </a:lnTo>
                <a:close/>
              </a:path>
            </a:pathLst>
          </a:custGeom>
          <a:solidFill>
            <a:srgbClr val="8ED1E9"/>
          </a:solidFill>
        </p:spPr>
        <p:txBody>
          <a:bodyPr wrap="square" lIns="0" tIns="0" rIns="0" bIns="0" rtlCol="0"/>
          <a:lstStyle/>
          <a:p>
            <a:endParaRPr/>
          </a:p>
        </p:txBody>
      </p:sp>
      <p:sp>
        <p:nvSpPr>
          <p:cNvPr id="129" name="object 7"/>
          <p:cNvSpPr/>
          <p:nvPr/>
        </p:nvSpPr>
        <p:spPr>
          <a:xfrm>
            <a:off x="0" y="7734807"/>
            <a:ext cx="3218180" cy="213360"/>
          </a:xfrm>
          <a:custGeom>
            <a:avLst/>
            <a:gdLst/>
            <a:ahLst/>
            <a:cxnLst/>
            <a:rect l="l" t="t" r="r" b="b"/>
            <a:pathLst>
              <a:path w="3218180" h="213359">
                <a:moveTo>
                  <a:pt x="0" y="212966"/>
                </a:moveTo>
                <a:lnTo>
                  <a:pt x="3218091" y="212966"/>
                </a:lnTo>
                <a:lnTo>
                  <a:pt x="3218091" y="0"/>
                </a:lnTo>
                <a:lnTo>
                  <a:pt x="0" y="0"/>
                </a:lnTo>
                <a:lnTo>
                  <a:pt x="0" y="212966"/>
                </a:lnTo>
                <a:close/>
              </a:path>
            </a:pathLst>
          </a:custGeom>
          <a:solidFill>
            <a:srgbClr val="8ED1E9"/>
          </a:solidFill>
        </p:spPr>
        <p:txBody>
          <a:bodyPr wrap="square" lIns="0" tIns="0" rIns="0" bIns="0" rtlCol="0"/>
          <a:lstStyle/>
          <a:p>
            <a:endParaRPr/>
          </a:p>
        </p:txBody>
      </p:sp>
      <p:sp>
        <p:nvSpPr>
          <p:cNvPr id="130" name="object 8"/>
          <p:cNvSpPr/>
          <p:nvPr/>
        </p:nvSpPr>
        <p:spPr>
          <a:xfrm>
            <a:off x="2120887" y="3397213"/>
            <a:ext cx="0" cy="4504690"/>
          </a:xfrm>
          <a:custGeom>
            <a:avLst/>
            <a:gdLst/>
            <a:ahLst/>
            <a:cxnLst/>
            <a:rect l="l" t="t" r="r" b="b"/>
            <a:pathLst>
              <a:path h="4504690">
                <a:moveTo>
                  <a:pt x="0" y="0"/>
                </a:moveTo>
                <a:lnTo>
                  <a:pt x="0" y="4504436"/>
                </a:lnTo>
              </a:path>
            </a:pathLst>
          </a:custGeom>
          <a:ln w="11328">
            <a:solidFill>
              <a:srgbClr val="8ED1E9"/>
            </a:solidFill>
          </a:ln>
        </p:spPr>
        <p:txBody>
          <a:bodyPr wrap="square" lIns="0" tIns="0" rIns="0" bIns="0" rtlCol="0"/>
          <a:lstStyle/>
          <a:p>
            <a:endParaRPr/>
          </a:p>
        </p:txBody>
      </p:sp>
      <p:sp>
        <p:nvSpPr>
          <p:cNvPr id="131" name="object 9"/>
          <p:cNvSpPr/>
          <p:nvPr/>
        </p:nvSpPr>
        <p:spPr>
          <a:xfrm>
            <a:off x="4318086" y="3422513"/>
            <a:ext cx="0" cy="3738245"/>
          </a:xfrm>
          <a:custGeom>
            <a:avLst/>
            <a:gdLst/>
            <a:ahLst/>
            <a:cxnLst/>
            <a:rect l="l" t="t" r="r" b="b"/>
            <a:pathLst>
              <a:path h="3738245">
                <a:moveTo>
                  <a:pt x="0" y="0"/>
                </a:moveTo>
                <a:lnTo>
                  <a:pt x="0" y="3737860"/>
                </a:lnTo>
              </a:path>
            </a:pathLst>
          </a:custGeom>
          <a:ln w="11328">
            <a:solidFill>
              <a:srgbClr val="8ED1E9"/>
            </a:solidFill>
          </a:ln>
        </p:spPr>
        <p:txBody>
          <a:bodyPr wrap="square" lIns="0" tIns="0" rIns="0" bIns="0" rtlCol="0"/>
          <a:lstStyle/>
          <a:p>
            <a:endParaRPr/>
          </a:p>
        </p:txBody>
      </p:sp>
      <p:sp>
        <p:nvSpPr>
          <p:cNvPr id="132" name="object 10"/>
          <p:cNvSpPr/>
          <p:nvPr/>
        </p:nvSpPr>
        <p:spPr>
          <a:xfrm>
            <a:off x="6445026" y="3412369"/>
            <a:ext cx="0" cy="4396105"/>
          </a:xfrm>
          <a:custGeom>
            <a:avLst/>
            <a:gdLst/>
            <a:ahLst/>
            <a:cxnLst/>
            <a:rect l="l" t="t" r="r" b="b"/>
            <a:pathLst>
              <a:path h="4396105">
                <a:moveTo>
                  <a:pt x="0" y="0"/>
                </a:moveTo>
                <a:lnTo>
                  <a:pt x="0" y="4396035"/>
                </a:lnTo>
              </a:path>
            </a:pathLst>
          </a:custGeom>
          <a:ln w="11328">
            <a:solidFill>
              <a:srgbClr val="8ED1E9"/>
            </a:solidFill>
          </a:ln>
        </p:spPr>
        <p:txBody>
          <a:bodyPr wrap="square" lIns="0" tIns="0" rIns="0" bIns="0" rtlCol="0"/>
          <a:lstStyle/>
          <a:p>
            <a:endParaRPr/>
          </a:p>
        </p:txBody>
      </p:sp>
      <p:sp>
        <p:nvSpPr>
          <p:cNvPr id="133" name="object 11"/>
          <p:cNvSpPr/>
          <p:nvPr/>
        </p:nvSpPr>
        <p:spPr>
          <a:xfrm>
            <a:off x="8642225" y="3437694"/>
            <a:ext cx="0" cy="3862704"/>
          </a:xfrm>
          <a:custGeom>
            <a:avLst/>
            <a:gdLst/>
            <a:ahLst/>
            <a:cxnLst/>
            <a:rect l="l" t="t" r="r" b="b"/>
            <a:pathLst>
              <a:path h="3862704">
                <a:moveTo>
                  <a:pt x="0" y="0"/>
                </a:moveTo>
                <a:lnTo>
                  <a:pt x="0" y="3862379"/>
                </a:lnTo>
              </a:path>
            </a:pathLst>
          </a:custGeom>
          <a:ln w="11328">
            <a:solidFill>
              <a:srgbClr val="8ED1E9"/>
            </a:solidFill>
          </a:ln>
        </p:spPr>
        <p:txBody>
          <a:bodyPr wrap="square" lIns="0" tIns="0" rIns="0" bIns="0" rtlCol="0"/>
          <a:lstStyle/>
          <a:p>
            <a:endParaRPr/>
          </a:p>
        </p:txBody>
      </p:sp>
      <p:sp>
        <p:nvSpPr>
          <p:cNvPr id="134" name="object 12"/>
          <p:cNvSpPr/>
          <p:nvPr/>
        </p:nvSpPr>
        <p:spPr>
          <a:xfrm>
            <a:off x="10805938" y="3427549"/>
            <a:ext cx="0" cy="4504690"/>
          </a:xfrm>
          <a:custGeom>
            <a:avLst/>
            <a:gdLst/>
            <a:ahLst/>
            <a:cxnLst/>
            <a:rect l="l" t="t" r="r" b="b"/>
            <a:pathLst>
              <a:path h="4504690">
                <a:moveTo>
                  <a:pt x="0" y="0"/>
                </a:moveTo>
                <a:lnTo>
                  <a:pt x="0" y="4504436"/>
                </a:lnTo>
              </a:path>
            </a:pathLst>
          </a:custGeom>
          <a:ln w="11328">
            <a:solidFill>
              <a:srgbClr val="8ED1E9"/>
            </a:solidFill>
          </a:ln>
        </p:spPr>
        <p:txBody>
          <a:bodyPr wrap="square" lIns="0" tIns="0" rIns="0" bIns="0" rtlCol="0"/>
          <a:lstStyle/>
          <a:p>
            <a:endParaRPr/>
          </a:p>
        </p:txBody>
      </p:sp>
      <p:sp>
        <p:nvSpPr>
          <p:cNvPr id="135" name="object 13"/>
          <p:cNvSpPr/>
          <p:nvPr/>
        </p:nvSpPr>
        <p:spPr>
          <a:xfrm>
            <a:off x="0" y="4640846"/>
            <a:ext cx="13003530" cy="0"/>
          </a:xfrm>
          <a:custGeom>
            <a:avLst/>
            <a:gdLst/>
            <a:ahLst/>
            <a:cxnLst/>
            <a:rect l="l" t="t" r="r" b="b"/>
            <a:pathLst>
              <a:path w="13003530">
                <a:moveTo>
                  <a:pt x="0" y="0"/>
                </a:moveTo>
                <a:lnTo>
                  <a:pt x="13003136" y="0"/>
                </a:lnTo>
              </a:path>
            </a:pathLst>
          </a:custGeom>
          <a:ln w="11226">
            <a:solidFill>
              <a:srgbClr val="8ED1E9"/>
            </a:solidFill>
          </a:ln>
        </p:spPr>
        <p:txBody>
          <a:bodyPr wrap="square" lIns="0" tIns="0" rIns="0" bIns="0" rtlCol="0"/>
          <a:lstStyle/>
          <a:p>
            <a:endParaRPr/>
          </a:p>
        </p:txBody>
      </p:sp>
      <p:sp>
        <p:nvSpPr>
          <p:cNvPr id="136" name="object 14"/>
          <p:cNvSpPr/>
          <p:nvPr/>
        </p:nvSpPr>
        <p:spPr>
          <a:xfrm>
            <a:off x="0" y="5854228"/>
            <a:ext cx="13003530" cy="0"/>
          </a:xfrm>
          <a:custGeom>
            <a:avLst/>
            <a:gdLst/>
            <a:ahLst/>
            <a:cxnLst/>
            <a:rect l="l" t="t" r="r" b="b"/>
            <a:pathLst>
              <a:path w="13003530">
                <a:moveTo>
                  <a:pt x="0" y="0"/>
                </a:moveTo>
                <a:lnTo>
                  <a:pt x="13003136" y="0"/>
                </a:lnTo>
              </a:path>
            </a:pathLst>
          </a:custGeom>
          <a:ln w="11226">
            <a:solidFill>
              <a:srgbClr val="8ED1E9"/>
            </a:solidFill>
          </a:ln>
        </p:spPr>
        <p:txBody>
          <a:bodyPr wrap="square" lIns="0" tIns="0" rIns="0" bIns="0" rtlCol="0"/>
          <a:lstStyle/>
          <a:p>
            <a:endParaRPr/>
          </a:p>
        </p:txBody>
      </p:sp>
      <p:sp>
        <p:nvSpPr>
          <p:cNvPr id="137" name="object 15"/>
          <p:cNvSpPr/>
          <p:nvPr/>
        </p:nvSpPr>
        <p:spPr>
          <a:xfrm>
            <a:off x="3589083" y="7067612"/>
            <a:ext cx="9414510" cy="0"/>
          </a:xfrm>
          <a:custGeom>
            <a:avLst/>
            <a:gdLst/>
            <a:ahLst/>
            <a:cxnLst/>
            <a:rect l="l" t="t" r="r" b="b"/>
            <a:pathLst>
              <a:path w="9414510">
                <a:moveTo>
                  <a:pt x="0" y="0"/>
                </a:moveTo>
                <a:lnTo>
                  <a:pt x="9414052" y="0"/>
                </a:lnTo>
              </a:path>
            </a:pathLst>
          </a:custGeom>
          <a:ln w="11226">
            <a:solidFill>
              <a:srgbClr val="8ED1E9"/>
            </a:solidFill>
          </a:ln>
        </p:spPr>
        <p:txBody>
          <a:bodyPr wrap="square" lIns="0" tIns="0" rIns="0" bIns="0" rtlCol="0"/>
          <a:lstStyle/>
          <a:p>
            <a:endParaRPr/>
          </a:p>
        </p:txBody>
      </p:sp>
      <p:sp>
        <p:nvSpPr>
          <p:cNvPr id="138" name="object 16"/>
          <p:cNvSpPr/>
          <p:nvPr/>
        </p:nvSpPr>
        <p:spPr>
          <a:xfrm>
            <a:off x="0" y="7067612"/>
            <a:ext cx="3218180" cy="0"/>
          </a:xfrm>
          <a:custGeom>
            <a:avLst/>
            <a:gdLst/>
            <a:ahLst/>
            <a:cxnLst/>
            <a:rect l="l" t="t" r="r" b="b"/>
            <a:pathLst>
              <a:path w="3218180">
                <a:moveTo>
                  <a:pt x="0" y="0"/>
                </a:moveTo>
                <a:lnTo>
                  <a:pt x="3218091" y="0"/>
                </a:lnTo>
              </a:path>
            </a:pathLst>
          </a:custGeom>
          <a:ln w="11226">
            <a:solidFill>
              <a:srgbClr val="8ED1E9"/>
            </a:solidFill>
          </a:ln>
        </p:spPr>
        <p:txBody>
          <a:bodyPr wrap="square" lIns="0" tIns="0" rIns="0" bIns="0" rtlCol="0"/>
          <a:lstStyle/>
          <a:p>
            <a:endParaRPr/>
          </a:p>
        </p:txBody>
      </p:sp>
      <p:sp>
        <p:nvSpPr>
          <p:cNvPr id="145" name="object 25"/>
          <p:cNvSpPr txBox="1"/>
          <p:nvPr/>
        </p:nvSpPr>
        <p:spPr>
          <a:xfrm>
            <a:off x="8221859" y="5456390"/>
            <a:ext cx="3083560" cy="412934"/>
          </a:xfrm>
          <a:prstGeom prst="rect">
            <a:avLst/>
          </a:prstGeom>
        </p:spPr>
        <p:txBody>
          <a:bodyPr vert="horz" wrap="square" lIns="0" tIns="12700" rIns="0" bIns="0" rtlCol="0">
            <a:spAutoFit/>
          </a:bodyPr>
          <a:lstStyle/>
          <a:p>
            <a:pPr marL="12700">
              <a:lnSpc>
                <a:spcPct val="100000"/>
              </a:lnSpc>
              <a:spcBef>
                <a:spcPts val="100"/>
              </a:spcBef>
            </a:pPr>
            <a:r>
              <a:rPr sz="1300" spc="35" dirty="0">
                <a:solidFill>
                  <a:srgbClr val="585858"/>
                </a:solidFill>
                <a:latin typeface="Apex New PS Medium Proportional" pitchFamily="50" charset="0"/>
                <a:cs typeface="Calibri"/>
              </a:rPr>
              <a:t>Revisión</a:t>
            </a:r>
            <a:r>
              <a:rPr sz="1300" spc="-35" dirty="0">
                <a:solidFill>
                  <a:srgbClr val="585858"/>
                </a:solidFill>
                <a:latin typeface="Apex New PS Medium Proportional" pitchFamily="50" charset="0"/>
                <a:cs typeface="Calibri"/>
              </a:rPr>
              <a:t> </a:t>
            </a:r>
            <a:r>
              <a:rPr sz="1300" spc="-5" dirty="0">
                <a:solidFill>
                  <a:srgbClr val="585858"/>
                </a:solidFill>
                <a:latin typeface="Apex New PS Medium Proportional" pitchFamily="50" charset="0"/>
                <a:cs typeface="Calibri"/>
              </a:rPr>
              <a:t>Nro.</a:t>
            </a:r>
            <a:r>
              <a:rPr sz="1300" spc="-35" dirty="0">
                <a:solidFill>
                  <a:srgbClr val="585858"/>
                </a:solidFill>
                <a:latin typeface="Apex New PS Medium Proportional" pitchFamily="50" charset="0"/>
                <a:cs typeface="Calibri"/>
              </a:rPr>
              <a:t> </a:t>
            </a:r>
            <a:r>
              <a:rPr sz="1300" spc="100" dirty="0">
                <a:solidFill>
                  <a:srgbClr val="585858"/>
                </a:solidFill>
                <a:latin typeface="Apex New PS Medium Proportional" pitchFamily="50" charset="0"/>
                <a:cs typeface="Calibri"/>
              </a:rPr>
              <a:t>05</a:t>
            </a:r>
            <a:r>
              <a:rPr sz="1300" spc="-35" dirty="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del</a:t>
            </a:r>
            <a:r>
              <a:rPr sz="1300" spc="-35"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Plan</a:t>
            </a:r>
            <a:r>
              <a:rPr sz="1300" spc="-35" dirty="0">
                <a:solidFill>
                  <a:srgbClr val="585858"/>
                </a:solidFill>
                <a:latin typeface="Apex New PS Medium Proportional" pitchFamily="50" charset="0"/>
                <a:cs typeface="Calibri"/>
              </a:rPr>
              <a:t> </a:t>
            </a:r>
            <a:r>
              <a:rPr sz="1300" spc="10" dirty="0">
                <a:solidFill>
                  <a:srgbClr val="585858"/>
                </a:solidFill>
                <a:latin typeface="Apex New PS Medium Proportional" pitchFamily="50" charset="0"/>
                <a:cs typeface="Calibri"/>
              </a:rPr>
              <a:t>de</a:t>
            </a:r>
            <a:r>
              <a:rPr sz="1300" spc="-35" dirty="0">
                <a:solidFill>
                  <a:srgbClr val="585858"/>
                </a:solidFill>
                <a:latin typeface="Apex New PS Medium Proportional" pitchFamily="50" charset="0"/>
                <a:cs typeface="Calibri"/>
              </a:rPr>
              <a:t> </a:t>
            </a:r>
            <a:r>
              <a:rPr sz="1300" spc="25" dirty="0" err="1">
                <a:solidFill>
                  <a:srgbClr val="585858"/>
                </a:solidFill>
                <a:latin typeface="Apex New PS Medium Proportional" pitchFamily="50" charset="0"/>
                <a:cs typeface="Calibri"/>
              </a:rPr>
              <a:t>Emergencia</a:t>
            </a:r>
            <a:r>
              <a:rPr sz="1300" spc="-35" dirty="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del</a:t>
            </a:r>
            <a:r>
              <a:rPr lang="es-ES" sz="1300" spc="15" dirty="0">
                <a:solidFill>
                  <a:srgbClr val="585858"/>
                </a:solidFill>
                <a:latin typeface="Apex New PS Medium Proportional" pitchFamily="50" charset="0"/>
                <a:cs typeface="Calibri"/>
              </a:rPr>
              <a:t> </a:t>
            </a:r>
            <a:r>
              <a:rPr lang="es-ES" sz="1300" spc="10" dirty="0" smtClean="0">
                <a:solidFill>
                  <a:srgbClr val="585858"/>
                </a:solidFill>
                <a:latin typeface="Apex New PS Medium Proportional" pitchFamily="50" charset="0"/>
                <a:cs typeface="Calibri"/>
              </a:rPr>
              <a:t>Aeropuerto.</a:t>
            </a:r>
            <a:endParaRPr sz="1300" dirty="0">
              <a:latin typeface="Apex New PS Medium Proportional" pitchFamily="50" charset="0"/>
              <a:cs typeface="Calibri"/>
            </a:endParaRPr>
          </a:p>
        </p:txBody>
      </p:sp>
      <p:sp>
        <p:nvSpPr>
          <p:cNvPr id="147" name="object 27"/>
          <p:cNvSpPr txBox="1"/>
          <p:nvPr/>
        </p:nvSpPr>
        <p:spPr>
          <a:xfrm>
            <a:off x="8182628" y="3820013"/>
            <a:ext cx="3970654" cy="1213153"/>
          </a:xfrm>
          <a:prstGeom prst="rect">
            <a:avLst/>
          </a:prstGeom>
        </p:spPr>
        <p:txBody>
          <a:bodyPr vert="horz" wrap="square" lIns="0" tIns="12700" rIns="0" bIns="0" rtlCol="0">
            <a:spAutoFit/>
          </a:bodyPr>
          <a:lstStyle/>
          <a:p>
            <a:pPr marL="12700" marR="5080" algn="just">
              <a:spcBef>
                <a:spcPts val="100"/>
              </a:spcBef>
            </a:pPr>
            <a:r>
              <a:rPr sz="1300" spc="25" dirty="0">
                <a:solidFill>
                  <a:srgbClr val="585858"/>
                </a:solidFill>
                <a:latin typeface="Apex New PS Medium Proportional" pitchFamily="50" charset="0"/>
                <a:cs typeface="Calibri"/>
              </a:rPr>
              <a:t>Aplicación </a:t>
            </a:r>
            <a:r>
              <a:rPr sz="1300" spc="10" dirty="0">
                <a:solidFill>
                  <a:srgbClr val="585858"/>
                </a:solidFill>
                <a:latin typeface="Apex New PS Medium Proportional" pitchFamily="50" charset="0"/>
                <a:cs typeface="Calibri"/>
              </a:rPr>
              <a:t>de </a:t>
            </a:r>
            <a:r>
              <a:rPr sz="1300" spc="25" dirty="0">
                <a:solidFill>
                  <a:srgbClr val="585858"/>
                </a:solidFill>
                <a:latin typeface="Apex New PS Medium Proportional" pitchFamily="50" charset="0"/>
                <a:cs typeface="Calibri"/>
              </a:rPr>
              <a:t>medidas </a:t>
            </a:r>
            <a:r>
              <a:rPr sz="1300" spc="15" dirty="0">
                <a:solidFill>
                  <a:srgbClr val="585858"/>
                </a:solidFill>
                <a:latin typeface="Apex New PS Medium Proportional" pitchFamily="50" charset="0"/>
                <a:cs typeface="Calibri"/>
              </a:rPr>
              <a:t>conjuntas </a:t>
            </a:r>
            <a:r>
              <a:rPr sz="1300" spc="10" dirty="0">
                <a:solidFill>
                  <a:srgbClr val="585858"/>
                </a:solidFill>
                <a:latin typeface="Apex New PS Medium Proportional" pitchFamily="50" charset="0"/>
                <a:cs typeface="Calibri"/>
              </a:rPr>
              <a:t>de </a:t>
            </a:r>
            <a:r>
              <a:rPr sz="1300" spc="25" dirty="0">
                <a:solidFill>
                  <a:srgbClr val="585858"/>
                </a:solidFill>
                <a:latin typeface="Apex New PS Medium Proportional" pitchFamily="50" charset="0"/>
                <a:cs typeface="Calibri"/>
              </a:rPr>
              <a:t>seguridad </a:t>
            </a:r>
            <a:r>
              <a:rPr sz="1300" spc="10" dirty="0">
                <a:solidFill>
                  <a:srgbClr val="585858"/>
                </a:solidFill>
                <a:latin typeface="Apex New PS Medium Proportional" pitchFamily="50" charset="0"/>
                <a:cs typeface="Calibri"/>
              </a:rPr>
              <a:t>de </a:t>
            </a:r>
            <a:r>
              <a:rPr sz="1300" spc="25" dirty="0">
                <a:solidFill>
                  <a:srgbClr val="585858"/>
                </a:solidFill>
                <a:latin typeface="Apex New PS Medium Proportional" pitchFamily="50" charset="0"/>
                <a:cs typeface="Calibri"/>
              </a:rPr>
              <a:t>la  infraestructura</a:t>
            </a:r>
            <a:r>
              <a:rPr sz="1300" spc="-30" dirty="0">
                <a:solidFill>
                  <a:srgbClr val="585858"/>
                </a:solidFill>
                <a:latin typeface="Apex New PS Medium Proportional" pitchFamily="50" charset="0"/>
                <a:cs typeface="Calibri"/>
              </a:rPr>
              <a:t> </a:t>
            </a:r>
            <a:r>
              <a:rPr sz="1300" spc="5" dirty="0">
                <a:solidFill>
                  <a:srgbClr val="585858"/>
                </a:solidFill>
                <a:latin typeface="Apex New PS Medium Proportional" pitchFamily="50" charset="0"/>
                <a:cs typeface="Calibri"/>
              </a:rPr>
              <a:t>con</a:t>
            </a:r>
            <a:r>
              <a:rPr sz="1300" spc="-30" dirty="0">
                <a:solidFill>
                  <a:srgbClr val="585858"/>
                </a:solidFill>
                <a:latin typeface="Apex New PS Medium Proportional" pitchFamily="50" charset="0"/>
                <a:cs typeface="Calibri"/>
              </a:rPr>
              <a:t> </a:t>
            </a:r>
            <a:r>
              <a:rPr sz="1300" spc="50" dirty="0">
                <a:solidFill>
                  <a:srgbClr val="585858"/>
                </a:solidFill>
                <a:latin typeface="Apex New PS Medium Proportional" pitchFamily="50" charset="0"/>
                <a:cs typeface="Calibri"/>
              </a:rPr>
              <a:t>las</a:t>
            </a:r>
            <a:r>
              <a:rPr sz="1300" spc="-30" dirty="0">
                <a:solidFill>
                  <a:srgbClr val="585858"/>
                </a:solidFill>
                <a:latin typeface="Apex New PS Medium Proportional" pitchFamily="50" charset="0"/>
                <a:cs typeface="Calibri"/>
              </a:rPr>
              <a:t> </a:t>
            </a:r>
            <a:r>
              <a:rPr sz="1300" spc="40" dirty="0">
                <a:solidFill>
                  <a:srgbClr val="585858"/>
                </a:solidFill>
                <a:latin typeface="Apex New PS Medium Proportional" pitchFamily="50" charset="0"/>
                <a:cs typeface="Calibri"/>
              </a:rPr>
              <a:t>diversas</a:t>
            </a:r>
            <a:r>
              <a:rPr sz="1300" spc="-30" dirty="0">
                <a:solidFill>
                  <a:srgbClr val="585858"/>
                </a:solidFill>
                <a:latin typeface="Apex New PS Medium Proportional" pitchFamily="50" charset="0"/>
                <a:cs typeface="Calibri"/>
              </a:rPr>
              <a:t> </a:t>
            </a:r>
            <a:r>
              <a:rPr sz="1300" spc="30" dirty="0">
                <a:solidFill>
                  <a:srgbClr val="585858"/>
                </a:solidFill>
                <a:latin typeface="Apex New PS Medium Proportional" pitchFamily="50" charset="0"/>
                <a:cs typeface="Calibri"/>
              </a:rPr>
              <a:t>áreas</a:t>
            </a:r>
            <a:r>
              <a:rPr sz="1300" spc="-30" dirty="0">
                <a:solidFill>
                  <a:srgbClr val="585858"/>
                </a:solidFill>
                <a:latin typeface="Apex New PS Medium Proportional" pitchFamily="50" charset="0"/>
                <a:cs typeface="Calibri"/>
              </a:rPr>
              <a:t> </a:t>
            </a:r>
            <a:r>
              <a:rPr sz="1300" spc="10" dirty="0">
                <a:solidFill>
                  <a:srgbClr val="585858"/>
                </a:solidFill>
                <a:latin typeface="Apex New PS Medium Proportional" pitchFamily="50" charset="0"/>
                <a:cs typeface="Calibri"/>
              </a:rPr>
              <a:t>de</a:t>
            </a:r>
            <a:r>
              <a:rPr sz="1300" spc="-30"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la</a:t>
            </a:r>
            <a:r>
              <a:rPr sz="1300" spc="-30" dirty="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organización  </a:t>
            </a:r>
            <a:r>
              <a:rPr sz="1300" spc="10" dirty="0">
                <a:solidFill>
                  <a:srgbClr val="585858"/>
                </a:solidFill>
                <a:latin typeface="Apex New PS Medium Proportional" pitchFamily="50" charset="0"/>
                <a:cs typeface="Calibri"/>
              </a:rPr>
              <a:t>de </a:t>
            </a:r>
            <a:r>
              <a:rPr sz="1300" spc="55" dirty="0">
                <a:solidFill>
                  <a:srgbClr val="585858"/>
                </a:solidFill>
                <a:latin typeface="Apex New PS Medium Proportional" pitchFamily="50" charset="0"/>
                <a:cs typeface="Calibri"/>
              </a:rPr>
              <a:t>LAP, </a:t>
            </a:r>
            <a:r>
              <a:rPr sz="1300" spc="25" dirty="0">
                <a:solidFill>
                  <a:srgbClr val="585858"/>
                </a:solidFill>
                <a:latin typeface="Apex New PS Medium Proportional" pitchFamily="50" charset="0"/>
                <a:cs typeface="Calibri"/>
              </a:rPr>
              <a:t>concesionarios </a:t>
            </a:r>
            <a:r>
              <a:rPr sz="1300" spc="55" dirty="0">
                <a:solidFill>
                  <a:srgbClr val="585858"/>
                </a:solidFill>
                <a:latin typeface="Apex New PS Medium Proportional" pitchFamily="50" charset="0"/>
                <a:cs typeface="Calibri"/>
              </a:rPr>
              <a:t>y </a:t>
            </a:r>
            <a:r>
              <a:rPr sz="1300" spc="10" dirty="0">
                <a:solidFill>
                  <a:srgbClr val="585858"/>
                </a:solidFill>
                <a:latin typeface="Apex New PS Medium Proportional" pitchFamily="50" charset="0"/>
                <a:cs typeface="Calibri"/>
              </a:rPr>
              <a:t>operadores, </a:t>
            </a:r>
            <a:r>
              <a:rPr sz="1300" spc="15" dirty="0">
                <a:solidFill>
                  <a:srgbClr val="585858"/>
                </a:solidFill>
                <a:latin typeface="Apex New PS Medium Proportional" pitchFamily="50" charset="0"/>
                <a:cs typeface="Calibri"/>
              </a:rPr>
              <a:t>considerando </a:t>
            </a:r>
            <a:r>
              <a:rPr sz="1300" spc="25" dirty="0">
                <a:solidFill>
                  <a:srgbClr val="585858"/>
                </a:solidFill>
                <a:latin typeface="Apex New PS Medium Proportional" pitchFamily="50" charset="0"/>
                <a:cs typeface="Calibri"/>
              </a:rPr>
              <a:t>el  </a:t>
            </a:r>
            <a:r>
              <a:rPr sz="1300" spc="15" dirty="0">
                <a:solidFill>
                  <a:srgbClr val="585858"/>
                </a:solidFill>
                <a:latin typeface="Apex New PS Medium Proportional" pitchFamily="50" charset="0"/>
                <a:cs typeface="Calibri"/>
              </a:rPr>
              <a:t>crecimiento</a:t>
            </a:r>
            <a:r>
              <a:rPr sz="1300" spc="-35" dirty="0">
                <a:solidFill>
                  <a:srgbClr val="585858"/>
                </a:solidFill>
                <a:latin typeface="Apex New PS Medium Proportional" pitchFamily="50" charset="0"/>
                <a:cs typeface="Calibri"/>
              </a:rPr>
              <a:t> </a:t>
            </a:r>
            <a:r>
              <a:rPr sz="1300" spc="10" dirty="0">
                <a:solidFill>
                  <a:srgbClr val="585858"/>
                </a:solidFill>
                <a:latin typeface="Apex New PS Medium Proportional" pitchFamily="50" charset="0"/>
                <a:cs typeface="Calibri"/>
              </a:rPr>
              <a:t>de</a:t>
            </a:r>
            <a:r>
              <a:rPr sz="1300" spc="-35"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pasajeros</a:t>
            </a:r>
            <a:r>
              <a:rPr sz="1300" spc="-35" dirty="0">
                <a:solidFill>
                  <a:srgbClr val="585858"/>
                </a:solidFill>
                <a:latin typeface="Apex New PS Medium Proportional" pitchFamily="50" charset="0"/>
                <a:cs typeface="Calibri"/>
              </a:rPr>
              <a:t> </a:t>
            </a:r>
            <a:r>
              <a:rPr sz="1300" spc="55" dirty="0">
                <a:solidFill>
                  <a:srgbClr val="585858"/>
                </a:solidFill>
                <a:latin typeface="Apex New PS Medium Proportional" pitchFamily="50" charset="0"/>
                <a:cs typeface="Calibri"/>
              </a:rPr>
              <a:t>y</a:t>
            </a:r>
            <a:r>
              <a:rPr sz="1300" spc="-35" dirty="0">
                <a:solidFill>
                  <a:srgbClr val="585858"/>
                </a:solidFill>
                <a:latin typeface="Apex New PS Medium Proportional" pitchFamily="50" charset="0"/>
                <a:cs typeface="Calibri"/>
              </a:rPr>
              <a:t> </a:t>
            </a:r>
            <a:r>
              <a:rPr sz="1300" spc="40" dirty="0">
                <a:solidFill>
                  <a:srgbClr val="585858"/>
                </a:solidFill>
                <a:latin typeface="Apex New PS Medium Proportional" pitchFamily="50" charset="0"/>
                <a:cs typeface="Calibri"/>
              </a:rPr>
              <a:t>asistentes</a:t>
            </a:r>
            <a:r>
              <a:rPr sz="1300" spc="-35" dirty="0">
                <a:solidFill>
                  <a:srgbClr val="585858"/>
                </a:solidFill>
                <a:latin typeface="Apex New PS Medium Proportional" pitchFamily="50" charset="0"/>
                <a:cs typeface="Calibri"/>
              </a:rPr>
              <a:t> </a:t>
            </a:r>
            <a:r>
              <a:rPr sz="1300" spc="5" dirty="0">
                <a:solidFill>
                  <a:srgbClr val="585858"/>
                </a:solidFill>
                <a:latin typeface="Apex New PS Medium Proportional" pitchFamily="50" charset="0"/>
                <a:cs typeface="Calibri"/>
              </a:rPr>
              <a:t>que</a:t>
            </a:r>
            <a:r>
              <a:rPr sz="1300" spc="-35" dirty="0">
                <a:solidFill>
                  <a:srgbClr val="585858"/>
                </a:solidFill>
                <a:latin typeface="Apex New PS Medium Proportional" pitchFamily="50" charset="0"/>
                <a:cs typeface="Calibri"/>
              </a:rPr>
              <a:t> </a:t>
            </a:r>
            <a:r>
              <a:rPr sz="1300" spc="50" dirty="0">
                <a:solidFill>
                  <a:srgbClr val="585858"/>
                </a:solidFill>
                <a:latin typeface="Apex New PS Medium Proportional" pitchFamily="50" charset="0"/>
                <a:cs typeface="Calibri"/>
              </a:rPr>
              <a:t>se</a:t>
            </a:r>
            <a:r>
              <a:rPr sz="1300" spc="-35" dirty="0">
                <a:solidFill>
                  <a:srgbClr val="585858"/>
                </a:solidFill>
                <a:latin typeface="Apex New PS Medium Proportional" pitchFamily="50" charset="0"/>
                <a:cs typeface="Calibri"/>
              </a:rPr>
              <a:t> </a:t>
            </a:r>
            <a:r>
              <a:rPr sz="1300" spc="10" dirty="0">
                <a:solidFill>
                  <a:srgbClr val="585858"/>
                </a:solidFill>
                <a:latin typeface="Apex New PS Medium Proportional" pitchFamily="50" charset="0"/>
                <a:cs typeface="Calibri"/>
              </a:rPr>
              <a:t>encuentran  </a:t>
            </a:r>
            <a:r>
              <a:rPr sz="1300" spc="25" dirty="0">
                <a:solidFill>
                  <a:srgbClr val="585858"/>
                </a:solidFill>
                <a:latin typeface="Apex New PS Medium Proportional" pitchFamily="50" charset="0"/>
                <a:cs typeface="Calibri"/>
              </a:rPr>
              <a:t>el</a:t>
            </a:r>
            <a:r>
              <a:rPr sz="1300" spc="-40" dirty="0">
                <a:solidFill>
                  <a:srgbClr val="585858"/>
                </a:solidFill>
                <a:latin typeface="Apex New PS Medium Proportional" pitchFamily="50" charset="0"/>
                <a:cs typeface="Calibri"/>
              </a:rPr>
              <a:t> </a:t>
            </a:r>
            <a:r>
              <a:rPr sz="1300" spc="10" dirty="0">
                <a:solidFill>
                  <a:srgbClr val="585858"/>
                </a:solidFill>
                <a:latin typeface="Apex New PS Medium Proportional" pitchFamily="50" charset="0"/>
                <a:cs typeface="Calibri"/>
              </a:rPr>
              <a:t>terminal,</a:t>
            </a:r>
            <a:r>
              <a:rPr sz="1300" spc="-40" dirty="0">
                <a:solidFill>
                  <a:srgbClr val="585858"/>
                </a:solidFill>
                <a:latin typeface="Apex New PS Medium Proportional" pitchFamily="50" charset="0"/>
                <a:cs typeface="Calibri"/>
              </a:rPr>
              <a:t> </a:t>
            </a:r>
            <a:r>
              <a:rPr sz="1300" spc="50" dirty="0">
                <a:solidFill>
                  <a:srgbClr val="585858"/>
                </a:solidFill>
                <a:latin typeface="Apex New PS Medium Proportional" pitchFamily="50" charset="0"/>
                <a:cs typeface="Calibri"/>
              </a:rPr>
              <a:t>así</a:t>
            </a:r>
            <a:r>
              <a:rPr sz="1300" spc="-40" dirty="0">
                <a:solidFill>
                  <a:srgbClr val="585858"/>
                </a:solidFill>
                <a:latin typeface="Apex New PS Medium Proportional" pitchFamily="50" charset="0"/>
                <a:cs typeface="Calibri"/>
              </a:rPr>
              <a:t> </a:t>
            </a:r>
            <a:r>
              <a:rPr sz="1300" spc="0" dirty="0">
                <a:solidFill>
                  <a:srgbClr val="585858"/>
                </a:solidFill>
                <a:latin typeface="Apex New PS Medium Proportional" pitchFamily="50" charset="0"/>
                <a:cs typeface="Calibri"/>
              </a:rPr>
              <a:t>como</a:t>
            </a:r>
            <a:r>
              <a:rPr sz="1300" spc="-40" dirty="0">
                <a:solidFill>
                  <a:srgbClr val="585858"/>
                </a:solidFill>
                <a:latin typeface="Apex New PS Medium Proportional" pitchFamily="50" charset="0"/>
                <a:cs typeface="Calibri"/>
              </a:rPr>
              <a:t> </a:t>
            </a:r>
            <a:r>
              <a:rPr sz="1300" spc="35" dirty="0">
                <a:solidFill>
                  <a:srgbClr val="585858"/>
                </a:solidFill>
                <a:latin typeface="Apex New PS Medium Proportional" pitchFamily="50" charset="0"/>
                <a:cs typeface="Calibri"/>
              </a:rPr>
              <a:t>los</a:t>
            </a:r>
            <a:r>
              <a:rPr sz="1300" spc="-40"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trabajos</a:t>
            </a:r>
            <a:r>
              <a:rPr sz="1300" spc="-40" dirty="0">
                <a:solidFill>
                  <a:srgbClr val="585858"/>
                </a:solidFill>
                <a:latin typeface="Apex New PS Medium Proportional" pitchFamily="50" charset="0"/>
                <a:cs typeface="Calibri"/>
              </a:rPr>
              <a:t> </a:t>
            </a:r>
            <a:r>
              <a:rPr sz="1300" spc="10" dirty="0">
                <a:solidFill>
                  <a:srgbClr val="585858"/>
                </a:solidFill>
                <a:latin typeface="Apex New PS Medium Proportional" pitchFamily="50" charset="0"/>
                <a:cs typeface="Calibri"/>
              </a:rPr>
              <a:t>de</a:t>
            </a:r>
            <a:r>
              <a:rPr sz="1300" spc="-40" dirty="0">
                <a:solidFill>
                  <a:srgbClr val="585858"/>
                </a:solidFill>
                <a:latin typeface="Apex New PS Medium Proportional" pitchFamily="50" charset="0"/>
                <a:cs typeface="Calibri"/>
              </a:rPr>
              <a:t> </a:t>
            </a:r>
            <a:r>
              <a:rPr sz="1300" spc="10" dirty="0" err="1">
                <a:solidFill>
                  <a:srgbClr val="585858"/>
                </a:solidFill>
                <a:latin typeface="Apex New PS Medium Proportional" pitchFamily="50" charset="0"/>
                <a:cs typeface="Calibri"/>
              </a:rPr>
              <a:t>ampliación</a:t>
            </a:r>
            <a:r>
              <a:rPr sz="1300" spc="-40" dirty="0">
                <a:solidFill>
                  <a:srgbClr val="585858"/>
                </a:solidFill>
                <a:latin typeface="Apex New PS Medium Proportional" pitchFamily="50" charset="0"/>
                <a:cs typeface="Calibri"/>
              </a:rPr>
              <a:t> </a:t>
            </a:r>
            <a:r>
              <a:rPr sz="1300" spc="5" dirty="0" err="1">
                <a:solidFill>
                  <a:srgbClr val="585858"/>
                </a:solidFill>
                <a:latin typeface="Apex New PS Medium Proportional" pitchFamily="50" charset="0"/>
                <a:cs typeface="Calibri"/>
              </a:rPr>
              <a:t>que</a:t>
            </a:r>
            <a:r>
              <a:rPr lang="es-ES" sz="1300" spc="5" dirty="0">
                <a:solidFill>
                  <a:srgbClr val="585858"/>
                </a:solidFill>
                <a:latin typeface="Apex New PS Medium Proportional" pitchFamily="50" charset="0"/>
                <a:cs typeface="Calibri"/>
              </a:rPr>
              <a:t> puedan</a:t>
            </a:r>
            <a:r>
              <a:rPr lang="es-ES" sz="1300" spc="-55" dirty="0">
                <a:solidFill>
                  <a:srgbClr val="585858"/>
                </a:solidFill>
                <a:latin typeface="Apex New PS Medium Proportional" pitchFamily="50" charset="0"/>
                <a:cs typeface="Calibri"/>
              </a:rPr>
              <a:t> </a:t>
            </a:r>
            <a:r>
              <a:rPr lang="es-ES" sz="1300" spc="30" dirty="0">
                <a:solidFill>
                  <a:srgbClr val="585858"/>
                </a:solidFill>
                <a:latin typeface="Apex New PS Medium Proportional" pitchFamily="50" charset="0"/>
                <a:cs typeface="Calibri"/>
              </a:rPr>
              <a:t>presentarse</a:t>
            </a:r>
            <a:r>
              <a:rPr lang="es-ES" sz="1300" spc="-55" dirty="0">
                <a:solidFill>
                  <a:srgbClr val="585858"/>
                </a:solidFill>
                <a:latin typeface="Apex New PS Medium Proportional" pitchFamily="50" charset="0"/>
                <a:cs typeface="Calibri"/>
              </a:rPr>
              <a:t> </a:t>
            </a:r>
            <a:r>
              <a:rPr lang="es-ES" sz="1300" dirty="0">
                <a:solidFill>
                  <a:srgbClr val="585858"/>
                </a:solidFill>
                <a:latin typeface="Apex New PS Medium Proportional" pitchFamily="50" charset="0"/>
                <a:cs typeface="Calibri"/>
              </a:rPr>
              <a:t>en</a:t>
            </a:r>
            <a:r>
              <a:rPr lang="es-ES" sz="1300" spc="-55" dirty="0">
                <a:solidFill>
                  <a:srgbClr val="585858"/>
                </a:solidFill>
                <a:latin typeface="Apex New PS Medium Proportional" pitchFamily="50" charset="0"/>
                <a:cs typeface="Calibri"/>
              </a:rPr>
              <a:t> </a:t>
            </a:r>
            <a:r>
              <a:rPr lang="es-ES" sz="1300" spc="25" dirty="0">
                <a:solidFill>
                  <a:srgbClr val="585858"/>
                </a:solidFill>
                <a:latin typeface="Apex New PS Medium Proportional" pitchFamily="50" charset="0"/>
                <a:cs typeface="Calibri"/>
              </a:rPr>
              <a:t>el</a:t>
            </a:r>
            <a:r>
              <a:rPr lang="es-ES" sz="1300" spc="-55" dirty="0">
                <a:solidFill>
                  <a:srgbClr val="585858"/>
                </a:solidFill>
                <a:latin typeface="Apex New PS Medium Proportional" pitchFamily="50" charset="0"/>
                <a:cs typeface="Calibri"/>
              </a:rPr>
              <a:t> </a:t>
            </a:r>
            <a:r>
              <a:rPr lang="es-ES" sz="1300" spc="10" dirty="0">
                <a:solidFill>
                  <a:srgbClr val="585858"/>
                </a:solidFill>
                <a:latin typeface="Apex New PS Medium Proportional" pitchFamily="50" charset="0"/>
                <a:cs typeface="Calibri"/>
              </a:rPr>
              <a:t>terminal.</a:t>
            </a:r>
            <a:endParaRPr lang="es-ES" sz="1300" dirty="0">
              <a:latin typeface="Apex New PS Medium Proportional" pitchFamily="50" charset="0"/>
              <a:cs typeface="Calibri"/>
            </a:endParaRPr>
          </a:p>
        </p:txBody>
      </p:sp>
      <p:sp>
        <p:nvSpPr>
          <p:cNvPr id="149" name="object 29"/>
          <p:cNvSpPr txBox="1"/>
          <p:nvPr/>
        </p:nvSpPr>
        <p:spPr>
          <a:xfrm>
            <a:off x="2057182" y="6148736"/>
            <a:ext cx="4147185" cy="412934"/>
          </a:xfrm>
          <a:prstGeom prst="rect">
            <a:avLst/>
          </a:prstGeom>
        </p:spPr>
        <p:txBody>
          <a:bodyPr vert="horz" wrap="square" lIns="0" tIns="12700" rIns="0" bIns="0" rtlCol="0">
            <a:spAutoFit/>
          </a:bodyPr>
          <a:lstStyle/>
          <a:p>
            <a:pPr marL="12700">
              <a:spcBef>
                <a:spcPts val="100"/>
              </a:spcBef>
            </a:pPr>
            <a:r>
              <a:rPr sz="1300" spc="25" dirty="0">
                <a:solidFill>
                  <a:srgbClr val="585858"/>
                </a:solidFill>
                <a:latin typeface="Apex New PS Medium Proportional" pitchFamily="50" charset="0"/>
                <a:cs typeface="Calibri"/>
              </a:rPr>
              <a:t>Reducción</a:t>
            </a:r>
            <a:r>
              <a:rPr sz="1300" spc="-35" dirty="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del</a:t>
            </a:r>
            <a:r>
              <a:rPr sz="1300" spc="-35"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ratio</a:t>
            </a:r>
            <a:r>
              <a:rPr sz="1300" spc="-35" dirty="0">
                <a:solidFill>
                  <a:srgbClr val="585858"/>
                </a:solidFill>
                <a:latin typeface="Apex New PS Medium Proportional" pitchFamily="50" charset="0"/>
                <a:cs typeface="Calibri"/>
              </a:rPr>
              <a:t> </a:t>
            </a:r>
            <a:r>
              <a:rPr sz="1300" spc="10" dirty="0">
                <a:solidFill>
                  <a:srgbClr val="585858"/>
                </a:solidFill>
                <a:latin typeface="Apex New PS Medium Proportional" pitchFamily="50" charset="0"/>
                <a:cs typeface="Calibri"/>
              </a:rPr>
              <a:t>de</a:t>
            </a:r>
            <a:r>
              <a:rPr sz="1300" spc="-35" dirty="0">
                <a:solidFill>
                  <a:srgbClr val="585858"/>
                </a:solidFill>
                <a:latin typeface="Apex New PS Medium Proportional" pitchFamily="50" charset="0"/>
                <a:cs typeface="Calibri"/>
              </a:rPr>
              <a:t> </a:t>
            </a:r>
            <a:r>
              <a:rPr sz="1300" spc="30" dirty="0">
                <a:solidFill>
                  <a:srgbClr val="585858"/>
                </a:solidFill>
                <a:latin typeface="Apex New PS Medium Proportional" pitchFamily="50" charset="0"/>
                <a:cs typeface="Calibri"/>
              </a:rPr>
              <a:t>Accidentes</a:t>
            </a:r>
            <a:r>
              <a:rPr sz="1300" spc="-35" dirty="0">
                <a:solidFill>
                  <a:srgbClr val="585858"/>
                </a:solidFill>
                <a:latin typeface="Apex New PS Medium Proportional" pitchFamily="50" charset="0"/>
                <a:cs typeface="Calibri"/>
              </a:rPr>
              <a:t> </a:t>
            </a:r>
            <a:r>
              <a:rPr sz="1300" dirty="0">
                <a:solidFill>
                  <a:srgbClr val="585858"/>
                </a:solidFill>
                <a:latin typeface="Apex New PS Medium Proportional" pitchFamily="50" charset="0"/>
                <a:cs typeface="Calibri"/>
              </a:rPr>
              <a:t>–</a:t>
            </a:r>
            <a:r>
              <a:rPr sz="1300" spc="-35" dirty="0">
                <a:solidFill>
                  <a:srgbClr val="585858"/>
                </a:solidFill>
                <a:latin typeface="Apex New PS Medium Proportional" pitchFamily="50" charset="0"/>
                <a:cs typeface="Calibri"/>
              </a:rPr>
              <a:t> </a:t>
            </a:r>
            <a:r>
              <a:rPr sz="1300" spc="60" dirty="0">
                <a:solidFill>
                  <a:srgbClr val="585858"/>
                </a:solidFill>
                <a:latin typeface="Apex New PS Medium Proportional" pitchFamily="50" charset="0"/>
                <a:cs typeface="Calibri"/>
              </a:rPr>
              <a:t>SMS,</a:t>
            </a:r>
            <a:r>
              <a:rPr sz="1300" spc="-35" dirty="0">
                <a:solidFill>
                  <a:srgbClr val="585858"/>
                </a:solidFill>
                <a:latin typeface="Apex New PS Medium Proportional" pitchFamily="50" charset="0"/>
                <a:cs typeface="Calibri"/>
              </a:rPr>
              <a:t> </a:t>
            </a:r>
            <a:r>
              <a:rPr sz="1300" spc="0" dirty="0">
                <a:solidFill>
                  <a:srgbClr val="585858"/>
                </a:solidFill>
                <a:latin typeface="Apex New PS Medium Proportional" pitchFamily="50" charset="0"/>
                <a:cs typeface="Calibri"/>
              </a:rPr>
              <a:t>en</a:t>
            </a:r>
            <a:r>
              <a:rPr sz="1300" spc="-35" dirty="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relación</a:t>
            </a:r>
            <a:r>
              <a:rPr sz="1300" spc="-35"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al</a:t>
            </a:r>
            <a:r>
              <a:rPr sz="1300" spc="-35" dirty="0">
                <a:solidFill>
                  <a:srgbClr val="585858"/>
                </a:solidFill>
                <a:latin typeface="Apex New PS Medium Proportional" pitchFamily="50" charset="0"/>
                <a:cs typeface="Calibri"/>
              </a:rPr>
              <a:t> </a:t>
            </a:r>
            <a:r>
              <a:rPr sz="1300" spc="0" dirty="0" err="1">
                <a:solidFill>
                  <a:srgbClr val="585858"/>
                </a:solidFill>
                <a:latin typeface="Apex New PS Medium Proportional" pitchFamily="50" charset="0"/>
                <a:cs typeface="Calibri"/>
              </a:rPr>
              <a:t>año</a:t>
            </a:r>
            <a:r>
              <a:rPr lang="es-ES" sz="1300" spc="0" dirty="0">
                <a:solidFill>
                  <a:srgbClr val="585858"/>
                </a:solidFill>
                <a:latin typeface="Apex New PS Medium Proportional" pitchFamily="50" charset="0"/>
                <a:cs typeface="Calibri"/>
              </a:rPr>
              <a:t> </a:t>
            </a:r>
            <a:r>
              <a:rPr lang="es-ES" sz="1300" spc="5" dirty="0">
                <a:solidFill>
                  <a:srgbClr val="585858"/>
                </a:solidFill>
                <a:latin typeface="Apex New PS Medium Proportional" pitchFamily="50" charset="0"/>
                <a:cs typeface="Calibri"/>
              </a:rPr>
              <a:t>anterior.</a:t>
            </a:r>
            <a:endParaRPr lang="es-ES" sz="1300" dirty="0">
              <a:latin typeface="Apex New PS Medium Proportional" pitchFamily="50" charset="0"/>
              <a:cs typeface="Calibri"/>
            </a:endParaRPr>
          </a:p>
        </p:txBody>
      </p:sp>
      <p:sp>
        <p:nvSpPr>
          <p:cNvPr id="151" name="object 31"/>
          <p:cNvSpPr txBox="1"/>
          <p:nvPr/>
        </p:nvSpPr>
        <p:spPr>
          <a:xfrm>
            <a:off x="2057182" y="5150872"/>
            <a:ext cx="3967479" cy="421640"/>
          </a:xfrm>
          <a:prstGeom prst="rect">
            <a:avLst/>
          </a:prstGeom>
        </p:spPr>
        <p:txBody>
          <a:bodyPr vert="horz" wrap="square" lIns="0" tIns="12700" rIns="0" bIns="0" rtlCol="0">
            <a:spAutoFit/>
          </a:bodyPr>
          <a:lstStyle/>
          <a:p>
            <a:pPr marL="12700" marR="5080">
              <a:lnSpc>
                <a:spcPct val="100000"/>
              </a:lnSpc>
              <a:spcBef>
                <a:spcPts val="100"/>
              </a:spcBef>
            </a:pPr>
            <a:r>
              <a:rPr sz="1300" spc="15" dirty="0">
                <a:solidFill>
                  <a:srgbClr val="585858"/>
                </a:solidFill>
                <a:latin typeface="Apex New PS Medium Proportional" pitchFamily="50" charset="0"/>
                <a:cs typeface="Calibri"/>
              </a:rPr>
              <a:t>Continuar</a:t>
            </a:r>
            <a:r>
              <a:rPr sz="1300" spc="-30" dirty="0">
                <a:solidFill>
                  <a:srgbClr val="585858"/>
                </a:solidFill>
                <a:latin typeface="Apex New PS Medium Proportional" pitchFamily="50" charset="0"/>
                <a:cs typeface="Calibri"/>
              </a:rPr>
              <a:t> </a:t>
            </a:r>
            <a:r>
              <a:rPr sz="1300" spc="5" dirty="0">
                <a:solidFill>
                  <a:srgbClr val="585858"/>
                </a:solidFill>
                <a:latin typeface="Apex New PS Medium Proportional" pitchFamily="50" charset="0"/>
                <a:cs typeface="Calibri"/>
              </a:rPr>
              <a:t>con</a:t>
            </a:r>
            <a:r>
              <a:rPr sz="1300" spc="-30" dirty="0">
                <a:solidFill>
                  <a:srgbClr val="585858"/>
                </a:solidFill>
                <a:latin typeface="Apex New PS Medium Proportional" pitchFamily="50" charset="0"/>
                <a:cs typeface="Calibri"/>
              </a:rPr>
              <a:t> </a:t>
            </a:r>
            <a:r>
              <a:rPr sz="1300" spc="50" dirty="0">
                <a:solidFill>
                  <a:srgbClr val="585858"/>
                </a:solidFill>
                <a:latin typeface="Apex New PS Medium Proportional" pitchFamily="50" charset="0"/>
                <a:cs typeface="Calibri"/>
              </a:rPr>
              <a:t>las</a:t>
            </a:r>
            <a:r>
              <a:rPr sz="1300" spc="-30"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medidas</a:t>
            </a:r>
            <a:r>
              <a:rPr sz="1300" spc="-30" dirty="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coordinadas</a:t>
            </a:r>
            <a:r>
              <a:rPr sz="1300" spc="-30" dirty="0">
                <a:solidFill>
                  <a:srgbClr val="585858"/>
                </a:solidFill>
                <a:latin typeface="Apex New PS Medium Proportional" pitchFamily="50" charset="0"/>
                <a:cs typeface="Calibri"/>
              </a:rPr>
              <a:t> </a:t>
            </a:r>
            <a:r>
              <a:rPr sz="1300" spc="10" dirty="0">
                <a:solidFill>
                  <a:srgbClr val="585858"/>
                </a:solidFill>
                <a:latin typeface="Apex New PS Medium Proportional" pitchFamily="50" charset="0"/>
                <a:cs typeface="Calibri"/>
              </a:rPr>
              <a:t>de</a:t>
            </a:r>
            <a:r>
              <a:rPr sz="1300" spc="-30"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seguridad</a:t>
            </a:r>
            <a:r>
              <a:rPr sz="1300" spc="-30" dirty="0">
                <a:solidFill>
                  <a:srgbClr val="585858"/>
                </a:solidFill>
                <a:latin typeface="Apex New PS Medium Proportional" pitchFamily="50" charset="0"/>
                <a:cs typeface="Calibri"/>
              </a:rPr>
              <a:t> </a:t>
            </a:r>
            <a:r>
              <a:rPr sz="1300" spc="5" dirty="0">
                <a:solidFill>
                  <a:srgbClr val="585858"/>
                </a:solidFill>
                <a:latin typeface="Apex New PS Medium Proportional" pitchFamily="50" charset="0"/>
                <a:cs typeface="Calibri"/>
              </a:rPr>
              <a:t>con  </a:t>
            </a:r>
            <a:r>
              <a:rPr sz="1300" spc="25" dirty="0">
                <a:solidFill>
                  <a:srgbClr val="585858"/>
                </a:solidFill>
                <a:latin typeface="Apex New PS Medium Proportional" pitchFamily="50" charset="0"/>
                <a:cs typeface="Calibri"/>
              </a:rPr>
              <a:t>la</a:t>
            </a:r>
            <a:r>
              <a:rPr sz="1300" spc="-35" dirty="0">
                <a:solidFill>
                  <a:srgbClr val="585858"/>
                </a:solidFill>
                <a:latin typeface="Apex New PS Medium Proportional" pitchFamily="50" charset="0"/>
                <a:cs typeface="Calibri"/>
              </a:rPr>
              <a:t> </a:t>
            </a:r>
            <a:r>
              <a:rPr sz="1300" spc="30" dirty="0">
                <a:solidFill>
                  <a:srgbClr val="585858"/>
                </a:solidFill>
                <a:latin typeface="Apex New PS Medium Proportional" pitchFamily="50" charset="0"/>
                <a:cs typeface="Calibri"/>
              </a:rPr>
              <a:t>PNP,</a:t>
            </a:r>
            <a:r>
              <a:rPr sz="1300" spc="-35" dirty="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Ministerio</a:t>
            </a:r>
            <a:r>
              <a:rPr sz="1300" spc="-35" dirty="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Público,</a:t>
            </a:r>
            <a:r>
              <a:rPr sz="1300" spc="-35"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Aduanas</a:t>
            </a:r>
            <a:r>
              <a:rPr sz="1300" spc="-35" dirty="0">
                <a:solidFill>
                  <a:srgbClr val="585858"/>
                </a:solidFill>
                <a:latin typeface="Apex New PS Medium Proportional" pitchFamily="50" charset="0"/>
                <a:cs typeface="Calibri"/>
              </a:rPr>
              <a:t> </a:t>
            </a:r>
            <a:r>
              <a:rPr sz="1300" spc="55" dirty="0">
                <a:solidFill>
                  <a:srgbClr val="585858"/>
                </a:solidFill>
                <a:latin typeface="Apex New PS Medium Proportional" pitchFamily="50" charset="0"/>
                <a:cs typeface="Calibri"/>
              </a:rPr>
              <a:t>y</a:t>
            </a:r>
            <a:r>
              <a:rPr sz="1300" spc="-35" dirty="0">
                <a:solidFill>
                  <a:srgbClr val="585858"/>
                </a:solidFill>
                <a:latin typeface="Apex New PS Medium Proportional" pitchFamily="50" charset="0"/>
                <a:cs typeface="Calibri"/>
              </a:rPr>
              <a:t> </a:t>
            </a:r>
            <a:r>
              <a:rPr sz="1300" spc="30" dirty="0">
                <a:solidFill>
                  <a:srgbClr val="585858"/>
                </a:solidFill>
                <a:latin typeface="Apex New PS Medium Proportional" pitchFamily="50" charset="0"/>
                <a:cs typeface="Calibri"/>
              </a:rPr>
              <a:t>DGAC.</a:t>
            </a:r>
            <a:endParaRPr sz="1300" dirty="0">
              <a:latin typeface="Apex New PS Medium Proportional" pitchFamily="50" charset="0"/>
              <a:cs typeface="Calibri"/>
            </a:endParaRPr>
          </a:p>
        </p:txBody>
      </p:sp>
      <p:sp>
        <p:nvSpPr>
          <p:cNvPr id="152" name="object 32"/>
          <p:cNvSpPr txBox="1"/>
          <p:nvPr/>
        </p:nvSpPr>
        <p:spPr>
          <a:xfrm>
            <a:off x="2057182" y="3902551"/>
            <a:ext cx="3965575" cy="825867"/>
          </a:xfrm>
          <a:prstGeom prst="rect">
            <a:avLst/>
          </a:prstGeom>
        </p:spPr>
        <p:txBody>
          <a:bodyPr vert="horz" wrap="square" lIns="0" tIns="12700" rIns="0" bIns="0" rtlCol="0">
            <a:spAutoFit/>
          </a:bodyPr>
          <a:lstStyle/>
          <a:p>
            <a:pPr marL="12700" marR="5080">
              <a:spcBef>
                <a:spcPts val="100"/>
              </a:spcBef>
            </a:pPr>
            <a:r>
              <a:rPr sz="1300" spc="35" dirty="0">
                <a:solidFill>
                  <a:srgbClr val="585858"/>
                </a:solidFill>
                <a:latin typeface="Apex New PS Medium Proportional" pitchFamily="50" charset="0"/>
                <a:cs typeface="Calibri"/>
              </a:rPr>
              <a:t>Establecer</a:t>
            </a:r>
            <a:r>
              <a:rPr sz="1300" spc="-35" dirty="0">
                <a:solidFill>
                  <a:srgbClr val="585858"/>
                </a:solidFill>
                <a:latin typeface="Apex New PS Medium Proportional" pitchFamily="50" charset="0"/>
                <a:cs typeface="Calibri"/>
              </a:rPr>
              <a:t> </a:t>
            </a:r>
            <a:r>
              <a:rPr sz="1300" spc="-5" dirty="0">
                <a:solidFill>
                  <a:srgbClr val="585858"/>
                </a:solidFill>
                <a:latin typeface="Apex New PS Medium Proportional" pitchFamily="50" charset="0"/>
                <a:cs typeface="Calibri"/>
              </a:rPr>
              <a:t>un</a:t>
            </a:r>
            <a:r>
              <a:rPr sz="1300" spc="-35" dirty="0">
                <a:solidFill>
                  <a:srgbClr val="585858"/>
                </a:solidFill>
                <a:latin typeface="Apex New PS Medium Proportional" pitchFamily="50" charset="0"/>
                <a:cs typeface="Calibri"/>
              </a:rPr>
              <a:t> </a:t>
            </a:r>
            <a:r>
              <a:rPr sz="1300" spc="10" dirty="0">
                <a:solidFill>
                  <a:srgbClr val="585858"/>
                </a:solidFill>
                <a:latin typeface="Apex New PS Medium Proportional" pitchFamily="50" charset="0"/>
                <a:cs typeface="Calibri"/>
              </a:rPr>
              <a:t>convenio</a:t>
            </a:r>
            <a:r>
              <a:rPr sz="1300" spc="-35" dirty="0">
                <a:solidFill>
                  <a:srgbClr val="585858"/>
                </a:solidFill>
                <a:latin typeface="Apex New PS Medium Proportional" pitchFamily="50" charset="0"/>
                <a:cs typeface="Calibri"/>
              </a:rPr>
              <a:t> </a:t>
            </a:r>
            <a:r>
              <a:rPr sz="1300" spc="5" dirty="0">
                <a:solidFill>
                  <a:srgbClr val="585858"/>
                </a:solidFill>
                <a:latin typeface="Apex New PS Medium Proportional" pitchFamily="50" charset="0"/>
                <a:cs typeface="Calibri"/>
              </a:rPr>
              <a:t>con</a:t>
            </a:r>
            <a:r>
              <a:rPr sz="1300" spc="-35"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el</a:t>
            </a:r>
            <a:r>
              <a:rPr sz="1300" spc="-35" dirty="0">
                <a:solidFill>
                  <a:srgbClr val="585858"/>
                </a:solidFill>
                <a:latin typeface="Apex New PS Medium Proportional" pitchFamily="50" charset="0"/>
                <a:cs typeface="Calibri"/>
              </a:rPr>
              <a:t> </a:t>
            </a:r>
            <a:r>
              <a:rPr sz="1300" spc="30" dirty="0">
                <a:solidFill>
                  <a:srgbClr val="585858"/>
                </a:solidFill>
                <a:latin typeface="Apex New PS Medium Proportional" pitchFamily="50" charset="0"/>
                <a:cs typeface="Calibri"/>
              </a:rPr>
              <a:t>MININTER</a:t>
            </a:r>
            <a:r>
              <a:rPr sz="1300" spc="-35" dirty="0">
                <a:solidFill>
                  <a:srgbClr val="585858"/>
                </a:solidFill>
                <a:latin typeface="Apex New PS Medium Proportional" pitchFamily="50" charset="0"/>
                <a:cs typeface="Calibri"/>
              </a:rPr>
              <a:t> </a:t>
            </a:r>
            <a:r>
              <a:rPr sz="1300" spc="15" dirty="0">
                <a:solidFill>
                  <a:srgbClr val="585858"/>
                </a:solidFill>
                <a:latin typeface="Apex New PS Medium Proportional" pitchFamily="50" charset="0"/>
                <a:cs typeface="Calibri"/>
              </a:rPr>
              <a:t>para</a:t>
            </a:r>
            <a:r>
              <a:rPr sz="1300" spc="-35"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establecer  </a:t>
            </a:r>
            <a:r>
              <a:rPr sz="1300" spc="-5" dirty="0">
                <a:solidFill>
                  <a:srgbClr val="585858"/>
                </a:solidFill>
                <a:latin typeface="Apex New PS Medium Proportional" pitchFamily="50" charset="0"/>
                <a:cs typeface="Calibri"/>
              </a:rPr>
              <a:t>un</a:t>
            </a:r>
            <a:r>
              <a:rPr sz="1300" spc="-35" dirty="0">
                <a:solidFill>
                  <a:srgbClr val="585858"/>
                </a:solidFill>
                <a:latin typeface="Apex New PS Medium Proportional" pitchFamily="50" charset="0"/>
                <a:cs typeface="Calibri"/>
              </a:rPr>
              <a:t> </a:t>
            </a:r>
            <a:r>
              <a:rPr sz="1300" spc="30" dirty="0">
                <a:solidFill>
                  <a:srgbClr val="585858"/>
                </a:solidFill>
                <a:latin typeface="Apex New PS Medium Proportional" pitchFamily="50" charset="0"/>
                <a:cs typeface="Calibri"/>
              </a:rPr>
              <a:t>servicio</a:t>
            </a:r>
            <a:r>
              <a:rPr sz="1300" spc="-35"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policial</a:t>
            </a:r>
            <a:r>
              <a:rPr sz="1300" spc="-35"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extraordinario</a:t>
            </a:r>
            <a:r>
              <a:rPr sz="1300" spc="-35" dirty="0">
                <a:solidFill>
                  <a:srgbClr val="585858"/>
                </a:solidFill>
                <a:latin typeface="Apex New PS Medium Proportional" pitchFamily="50" charset="0"/>
                <a:cs typeface="Calibri"/>
              </a:rPr>
              <a:t> </a:t>
            </a:r>
            <a:r>
              <a:rPr sz="1300" spc="5" dirty="0">
                <a:solidFill>
                  <a:srgbClr val="585858"/>
                </a:solidFill>
                <a:latin typeface="Apex New PS Medium Proportional" pitchFamily="50" charset="0"/>
                <a:cs typeface="Calibri"/>
              </a:rPr>
              <a:t>que</a:t>
            </a:r>
            <a:r>
              <a:rPr sz="1300" spc="-35" dirty="0">
                <a:solidFill>
                  <a:srgbClr val="585858"/>
                </a:solidFill>
                <a:latin typeface="Apex New PS Medium Proportional" pitchFamily="50" charset="0"/>
                <a:cs typeface="Calibri"/>
              </a:rPr>
              <a:t> </a:t>
            </a:r>
            <a:r>
              <a:rPr sz="1300" spc="10" dirty="0">
                <a:solidFill>
                  <a:srgbClr val="585858"/>
                </a:solidFill>
                <a:latin typeface="Apex New PS Medium Proportional" pitchFamily="50" charset="0"/>
                <a:cs typeface="Calibri"/>
              </a:rPr>
              <a:t>pueda</a:t>
            </a:r>
            <a:r>
              <a:rPr sz="1300" spc="-35" dirty="0">
                <a:solidFill>
                  <a:srgbClr val="585858"/>
                </a:solidFill>
                <a:latin typeface="Apex New PS Medium Proportional" pitchFamily="50" charset="0"/>
                <a:cs typeface="Calibri"/>
              </a:rPr>
              <a:t> </a:t>
            </a:r>
            <a:r>
              <a:rPr sz="1300" spc="25" dirty="0" err="1">
                <a:solidFill>
                  <a:srgbClr val="585858"/>
                </a:solidFill>
                <a:latin typeface="Apex New PS Medium Proportional" pitchFamily="50" charset="0"/>
                <a:cs typeface="Calibri"/>
              </a:rPr>
              <a:t>reforzar</a:t>
            </a:r>
            <a:r>
              <a:rPr sz="1300" spc="-35" dirty="0">
                <a:solidFill>
                  <a:srgbClr val="585858"/>
                </a:solidFill>
                <a:latin typeface="Apex New PS Medium Proportional" pitchFamily="50" charset="0"/>
                <a:cs typeface="Calibri"/>
              </a:rPr>
              <a:t> </a:t>
            </a:r>
            <a:r>
              <a:rPr sz="1300" spc="25" dirty="0">
                <a:solidFill>
                  <a:srgbClr val="585858"/>
                </a:solidFill>
                <a:latin typeface="Apex New PS Medium Proportional" pitchFamily="50" charset="0"/>
                <a:cs typeface="Calibri"/>
              </a:rPr>
              <a:t>la</a:t>
            </a:r>
            <a:r>
              <a:rPr lang="es-ES" sz="1300" spc="25" dirty="0">
                <a:solidFill>
                  <a:srgbClr val="585858"/>
                </a:solidFill>
                <a:latin typeface="Apex New PS Medium Proportional" pitchFamily="50" charset="0"/>
                <a:cs typeface="Calibri"/>
              </a:rPr>
              <a:t> seguridad </a:t>
            </a:r>
            <a:r>
              <a:rPr lang="es-ES" sz="1300" spc="15" dirty="0">
                <a:solidFill>
                  <a:srgbClr val="585858"/>
                </a:solidFill>
                <a:latin typeface="Apex New PS Medium Proportional" pitchFamily="50" charset="0"/>
                <a:cs typeface="Calibri"/>
              </a:rPr>
              <a:t>del</a:t>
            </a:r>
            <a:r>
              <a:rPr lang="es-ES" sz="1300" spc="-140" dirty="0">
                <a:solidFill>
                  <a:srgbClr val="585858"/>
                </a:solidFill>
                <a:latin typeface="Apex New PS Medium Proportional" pitchFamily="50" charset="0"/>
                <a:cs typeface="Calibri"/>
              </a:rPr>
              <a:t> </a:t>
            </a:r>
            <a:r>
              <a:rPr lang="es-ES" sz="1300" spc="10" dirty="0">
                <a:solidFill>
                  <a:srgbClr val="585858"/>
                </a:solidFill>
                <a:latin typeface="Apex New PS Medium Proportional" pitchFamily="50" charset="0"/>
                <a:cs typeface="Calibri"/>
              </a:rPr>
              <a:t>terminal.</a:t>
            </a:r>
            <a:endParaRPr lang="es-ES" sz="1300" dirty="0">
              <a:latin typeface="Apex New PS Medium Proportional" pitchFamily="50" charset="0"/>
              <a:cs typeface="Calibri"/>
            </a:endParaRPr>
          </a:p>
          <a:p>
            <a:pPr marL="12700" marR="5080">
              <a:lnSpc>
                <a:spcPct val="100000"/>
              </a:lnSpc>
              <a:spcBef>
                <a:spcPts val="100"/>
              </a:spcBef>
            </a:pPr>
            <a:endParaRPr sz="1300" dirty="0">
              <a:latin typeface="Apex New PS Medium Proportional" pitchFamily="50" charset="0"/>
              <a:cs typeface="Calibri"/>
            </a:endParaRPr>
          </a:p>
        </p:txBody>
      </p:sp>
      <p:sp>
        <p:nvSpPr>
          <p:cNvPr id="154" name="object 35"/>
          <p:cNvSpPr/>
          <p:nvPr/>
        </p:nvSpPr>
        <p:spPr>
          <a:xfrm>
            <a:off x="0" y="7947774"/>
            <a:ext cx="13003530" cy="1270000"/>
          </a:xfrm>
          <a:custGeom>
            <a:avLst/>
            <a:gdLst/>
            <a:ahLst/>
            <a:cxnLst/>
            <a:rect l="l" t="t" r="r" b="b"/>
            <a:pathLst>
              <a:path w="13003530" h="1270000">
                <a:moveTo>
                  <a:pt x="0" y="1269999"/>
                </a:moveTo>
                <a:lnTo>
                  <a:pt x="13003136" y="1269999"/>
                </a:lnTo>
                <a:lnTo>
                  <a:pt x="13003136" y="0"/>
                </a:lnTo>
                <a:lnTo>
                  <a:pt x="0" y="0"/>
                </a:lnTo>
                <a:lnTo>
                  <a:pt x="0" y="1269999"/>
                </a:lnTo>
                <a:close/>
              </a:path>
            </a:pathLst>
          </a:custGeom>
          <a:solidFill>
            <a:srgbClr val="CEE3ED"/>
          </a:solidFill>
        </p:spPr>
        <p:txBody>
          <a:bodyPr wrap="square" lIns="0" tIns="0" rIns="0" bIns="0" rtlCol="0"/>
          <a:lstStyle/>
          <a:p>
            <a:endParaRPr/>
          </a:p>
        </p:txBody>
      </p:sp>
      <p:sp>
        <p:nvSpPr>
          <p:cNvPr id="155" name="object 36"/>
          <p:cNvSpPr/>
          <p:nvPr/>
        </p:nvSpPr>
        <p:spPr>
          <a:xfrm>
            <a:off x="8009591" y="7089279"/>
            <a:ext cx="346075" cy="894080"/>
          </a:xfrm>
          <a:custGeom>
            <a:avLst/>
            <a:gdLst/>
            <a:ahLst/>
            <a:cxnLst/>
            <a:rect l="l" t="t" r="r" b="b"/>
            <a:pathLst>
              <a:path w="346075" h="894079">
                <a:moveTo>
                  <a:pt x="0" y="0"/>
                </a:moveTo>
                <a:lnTo>
                  <a:pt x="0" y="893483"/>
                </a:lnTo>
                <a:lnTo>
                  <a:pt x="343014" y="893483"/>
                </a:lnTo>
                <a:lnTo>
                  <a:pt x="345643" y="210794"/>
                </a:lnTo>
                <a:lnTo>
                  <a:pt x="0" y="0"/>
                </a:lnTo>
                <a:close/>
              </a:path>
            </a:pathLst>
          </a:custGeom>
          <a:solidFill>
            <a:srgbClr val="092544"/>
          </a:solidFill>
        </p:spPr>
        <p:txBody>
          <a:bodyPr wrap="square" lIns="0" tIns="0" rIns="0" bIns="0" rtlCol="0"/>
          <a:lstStyle/>
          <a:p>
            <a:endParaRPr/>
          </a:p>
        </p:txBody>
      </p:sp>
      <p:sp>
        <p:nvSpPr>
          <p:cNvPr id="156" name="object 37"/>
          <p:cNvSpPr/>
          <p:nvPr/>
        </p:nvSpPr>
        <p:spPr>
          <a:xfrm>
            <a:off x="4400675" y="7727279"/>
            <a:ext cx="6361430" cy="337185"/>
          </a:xfrm>
          <a:custGeom>
            <a:avLst/>
            <a:gdLst/>
            <a:ahLst/>
            <a:cxnLst/>
            <a:rect l="l" t="t" r="r" b="b"/>
            <a:pathLst>
              <a:path w="6361430" h="337184">
                <a:moveTo>
                  <a:pt x="2873222" y="0"/>
                </a:moveTo>
                <a:lnTo>
                  <a:pt x="0" y="0"/>
                </a:lnTo>
                <a:lnTo>
                  <a:pt x="0" y="321881"/>
                </a:lnTo>
                <a:lnTo>
                  <a:pt x="1800860" y="337019"/>
                </a:lnTo>
                <a:lnTo>
                  <a:pt x="6361201" y="313639"/>
                </a:lnTo>
                <a:lnTo>
                  <a:pt x="5617514" y="23063"/>
                </a:lnTo>
                <a:lnTo>
                  <a:pt x="2873222" y="0"/>
                </a:lnTo>
                <a:close/>
              </a:path>
            </a:pathLst>
          </a:custGeom>
          <a:solidFill>
            <a:srgbClr val="29AAE0"/>
          </a:solidFill>
        </p:spPr>
        <p:txBody>
          <a:bodyPr wrap="square" lIns="0" tIns="0" rIns="0" bIns="0" rtlCol="0"/>
          <a:lstStyle/>
          <a:p>
            <a:endParaRPr/>
          </a:p>
        </p:txBody>
      </p:sp>
      <p:sp>
        <p:nvSpPr>
          <p:cNvPr id="157" name="object 38"/>
          <p:cNvSpPr/>
          <p:nvPr/>
        </p:nvSpPr>
        <p:spPr>
          <a:xfrm>
            <a:off x="4400677" y="7985549"/>
            <a:ext cx="162560" cy="65405"/>
          </a:xfrm>
          <a:custGeom>
            <a:avLst/>
            <a:gdLst/>
            <a:ahLst/>
            <a:cxnLst/>
            <a:rect l="l" t="t" r="r" b="b"/>
            <a:pathLst>
              <a:path w="162560" h="65404">
                <a:moveTo>
                  <a:pt x="0" y="0"/>
                </a:moveTo>
                <a:lnTo>
                  <a:pt x="161952" y="64967"/>
                </a:lnTo>
              </a:path>
            </a:pathLst>
          </a:custGeom>
          <a:ln w="13360">
            <a:solidFill>
              <a:srgbClr val="FFFFFF"/>
            </a:solidFill>
          </a:ln>
        </p:spPr>
        <p:txBody>
          <a:bodyPr wrap="square" lIns="0" tIns="0" rIns="0" bIns="0" rtlCol="0"/>
          <a:lstStyle/>
          <a:p>
            <a:endParaRPr/>
          </a:p>
        </p:txBody>
      </p:sp>
      <p:sp>
        <p:nvSpPr>
          <p:cNvPr id="158" name="object 39"/>
          <p:cNvSpPr/>
          <p:nvPr/>
        </p:nvSpPr>
        <p:spPr>
          <a:xfrm>
            <a:off x="4400677" y="7828454"/>
            <a:ext cx="562610" cy="225425"/>
          </a:xfrm>
          <a:custGeom>
            <a:avLst/>
            <a:gdLst/>
            <a:ahLst/>
            <a:cxnLst/>
            <a:rect l="l" t="t" r="r" b="b"/>
            <a:pathLst>
              <a:path w="562610" h="225425">
                <a:moveTo>
                  <a:pt x="0" y="0"/>
                </a:moveTo>
                <a:lnTo>
                  <a:pt x="561978" y="225421"/>
                </a:lnTo>
              </a:path>
            </a:pathLst>
          </a:custGeom>
          <a:ln w="13360">
            <a:solidFill>
              <a:srgbClr val="FFFFFF"/>
            </a:solidFill>
          </a:ln>
        </p:spPr>
        <p:txBody>
          <a:bodyPr wrap="square" lIns="0" tIns="0" rIns="0" bIns="0" rtlCol="0"/>
          <a:lstStyle/>
          <a:p>
            <a:endParaRPr/>
          </a:p>
        </p:txBody>
      </p:sp>
      <p:sp>
        <p:nvSpPr>
          <p:cNvPr id="159" name="object 40"/>
          <p:cNvSpPr/>
          <p:nvPr/>
        </p:nvSpPr>
        <p:spPr>
          <a:xfrm>
            <a:off x="4540067" y="7727277"/>
            <a:ext cx="822960" cy="330200"/>
          </a:xfrm>
          <a:custGeom>
            <a:avLst/>
            <a:gdLst/>
            <a:ahLst/>
            <a:cxnLst/>
            <a:rect l="l" t="t" r="r" b="b"/>
            <a:pathLst>
              <a:path w="822960" h="330200">
                <a:moveTo>
                  <a:pt x="0" y="0"/>
                </a:moveTo>
                <a:lnTo>
                  <a:pt x="822563" y="329973"/>
                </a:lnTo>
              </a:path>
            </a:pathLst>
          </a:custGeom>
          <a:ln w="13360">
            <a:solidFill>
              <a:srgbClr val="FFFFFF"/>
            </a:solidFill>
          </a:ln>
        </p:spPr>
        <p:txBody>
          <a:bodyPr wrap="square" lIns="0" tIns="0" rIns="0" bIns="0" rtlCol="0"/>
          <a:lstStyle/>
          <a:p>
            <a:endParaRPr/>
          </a:p>
        </p:txBody>
      </p:sp>
      <p:sp>
        <p:nvSpPr>
          <p:cNvPr id="160" name="object 41"/>
          <p:cNvSpPr/>
          <p:nvPr/>
        </p:nvSpPr>
        <p:spPr>
          <a:xfrm>
            <a:off x="4931676" y="7727277"/>
            <a:ext cx="831215" cy="333375"/>
          </a:xfrm>
          <a:custGeom>
            <a:avLst/>
            <a:gdLst/>
            <a:ahLst/>
            <a:cxnLst/>
            <a:rect l="l" t="t" r="r" b="b"/>
            <a:pathLst>
              <a:path w="831214" h="333375">
                <a:moveTo>
                  <a:pt x="0" y="0"/>
                </a:moveTo>
                <a:lnTo>
                  <a:pt x="830929" y="333341"/>
                </a:lnTo>
              </a:path>
            </a:pathLst>
          </a:custGeom>
          <a:ln w="13360">
            <a:solidFill>
              <a:srgbClr val="FFFFFF"/>
            </a:solidFill>
          </a:ln>
        </p:spPr>
        <p:txBody>
          <a:bodyPr wrap="square" lIns="0" tIns="0" rIns="0" bIns="0" rtlCol="0"/>
          <a:lstStyle/>
          <a:p>
            <a:endParaRPr/>
          </a:p>
        </p:txBody>
      </p:sp>
      <p:sp>
        <p:nvSpPr>
          <p:cNvPr id="161" name="object 42"/>
          <p:cNvSpPr/>
          <p:nvPr/>
        </p:nvSpPr>
        <p:spPr>
          <a:xfrm>
            <a:off x="5323298" y="7727277"/>
            <a:ext cx="839469" cy="337185"/>
          </a:xfrm>
          <a:custGeom>
            <a:avLst/>
            <a:gdLst/>
            <a:ahLst/>
            <a:cxnLst/>
            <a:rect l="l" t="t" r="r" b="b"/>
            <a:pathLst>
              <a:path w="839470" h="337184">
                <a:moveTo>
                  <a:pt x="0" y="0"/>
                </a:moveTo>
                <a:lnTo>
                  <a:pt x="839320" y="336696"/>
                </a:lnTo>
              </a:path>
            </a:pathLst>
          </a:custGeom>
          <a:ln w="13360">
            <a:solidFill>
              <a:srgbClr val="FFFFFF"/>
            </a:solidFill>
          </a:ln>
        </p:spPr>
        <p:txBody>
          <a:bodyPr wrap="square" lIns="0" tIns="0" rIns="0" bIns="0" rtlCol="0"/>
          <a:lstStyle/>
          <a:p>
            <a:endParaRPr/>
          </a:p>
        </p:txBody>
      </p:sp>
      <p:sp>
        <p:nvSpPr>
          <p:cNvPr id="162" name="object 43"/>
          <p:cNvSpPr/>
          <p:nvPr/>
        </p:nvSpPr>
        <p:spPr>
          <a:xfrm>
            <a:off x="5714918" y="7727277"/>
            <a:ext cx="836294" cy="335280"/>
          </a:xfrm>
          <a:custGeom>
            <a:avLst/>
            <a:gdLst/>
            <a:ahLst/>
            <a:cxnLst/>
            <a:rect l="l" t="t" r="r" b="b"/>
            <a:pathLst>
              <a:path w="836295" h="335279">
                <a:moveTo>
                  <a:pt x="0" y="0"/>
                </a:moveTo>
                <a:lnTo>
                  <a:pt x="835687" y="335238"/>
                </a:lnTo>
              </a:path>
            </a:pathLst>
          </a:custGeom>
          <a:ln w="13360">
            <a:solidFill>
              <a:srgbClr val="FFFFFF"/>
            </a:solidFill>
          </a:ln>
        </p:spPr>
        <p:txBody>
          <a:bodyPr wrap="square" lIns="0" tIns="0" rIns="0" bIns="0" rtlCol="0"/>
          <a:lstStyle/>
          <a:p>
            <a:endParaRPr/>
          </a:p>
        </p:txBody>
      </p:sp>
      <p:sp>
        <p:nvSpPr>
          <p:cNvPr id="163" name="object 44"/>
          <p:cNvSpPr/>
          <p:nvPr/>
        </p:nvSpPr>
        <p:spPr>
          <a:xfrm>
            <a:off x="6106571" y="7727277"/>
            <a:ext cx="831215" cy="333375"/>
          </a:xfrm>
          <a:custGeom>
            <a:avLst/>
            <a:gdLst/>
            <a:ahLst/>
            <a:cxnLst/>
            <a:rect l="l" t="t" r="r" b="b"/>
            <a:pathLst>
              <a:path w="831215" h="333375">
                <a:moveTo>
                  <a:pt x="0" y="0"/>
                </a:moveTo>
                <a:lnTo>
                  <a:pt x="830737" y="333255"/>
                </a:lnTo>
              </a:path>
            </a:pathLst>
          </a:custGeom>
          <a:ln w="13360">
            <a:solidFill>
              <a:srgbClr val="FFFFFF"/>
            </a:solidFill>
          </a:ln>
        </p:spPr>
        <p:txBody>
          <a:bodyPr wrap="square" lIns="0" tIns="0" rIns="0" bIns="0" rtlCol="0"/>
          <a:lstStyle/>
          <a:p>
            <a:endParaRPr/>
          </a:p>
        </p:txBody>
      </p:sp>
      <p:sp>
        <p:nvSpPr>
          <p:cNvPr id="164" name="object 45"/>
          <p:cNvSpPr/>
          <p:nvPr/>
        </p:nvSpPr>
        <p:spPr>
          <a:xfrm>
            <a:off x="6498190" y="7727277"/>
            <a:ext cx="826135" cy="331470"/>
          </a:xfrm>
          <a:custGeom>
            <a:avLst/>
            <a:gdLst/>
            <a:ahLst/>
            <a:cxnLst/>
            <a:rect l="l" t="t" r="r" b="b"/>
            <a:pathLst>
              <a:path w="826134" h="331470">
                <a:moveTo>
                  <a:pt x="0" y="0"/>
                </a:moveTo>
                <a:lnTo>
                  <a:pt x="825799" y="331271"/>
                </a:lnTo>
              </a:path>
            </a:pathLst>
          </a:custGeom>
          <a:ln w="13360">
            <a:solidFill>
              <a:srgbClr val="FFFFFF"/>
            </a:solidFill>
          </a:ln>
        </p:spPr>
        <p:txBody>
          <a:bodyPr wrap="square" lIns="0" tIns="0" rIns="0" bIns="0" rtlCol="0"/>
          <a:lstStyle/>
          <a:p>
            <a:endParaRPr/>
          </a:p>
        </p:txBody>
      </p:sp>
      <p:sp>
        <p:nvSpPr>
          <p:cNvPr id="165" name="object 46"/>
          <p:cNvSpPr/>
          <p:nvPr/>
        </p:nvSpPr>
        <p:spPr>
          <a:xfrm>
            <a:off x="6889794" y="7727277"/>
            <a:ext cx="821055" cy="329565"/>
          </a:xfrm>
          <a:custGeom>
            <a:avLst/>
            <a:gdLst/>
            <a:ahLst/>
            <a:cxnLst/>
            <a:rect l="l" t="t" r="r" b="b"/>
            <a:pathLst>
              <a:path w="821054" h="329565">
                <a:moveTo>
                  <a:pt x="0" y="0"/>
                </a:moveTo>
                <a:lnTo>
                  <a:pt x="820855" y="329288"/>
                </a:lnTo>
              </a:path>
            </a:pathLst>
          </a:custGeom>
          <a:ln w="13360">
            <a:solidFill>
              <a:srgbClr val="FFFFFF"/>
            </a:solidFill>
          </a:ln>
        </p:spPr>
        <p:txBody>
          <a:bodyPr wrap="square" lIns="0" tIns="0" rIns="0" bIns="0" rtlCol="0"/>
          <a:lstStyle/>
          <a:p>
            <a:endParaRPr/>
          </a:p>
        </p:txBody>
      </p:sp>
      <p:sp>
        <p:nvSpPr>
          <p:cNvPr id="166" name="object 47"/>
          <p:cNvSpPr/>
          <p:nvPr/>
        </p:nvSpPr>
        <p:spPr>
          <a:xfrm>
            <a:off x="7281433" y="7727277"/>
            <a:ext cx="815975" cy="327660"/>
          </a:xfrm>
          <a:custGeom>
            <a:avLst/>
            <a:gdLst/>
            <a:ahLst/>
            <a:cxnLst/>
            <a:rect l="l" t="t" r="r" b="b"/>
            <a:pathLst>
              <a:path w="815975" h="327659">
                <a:moveTo>
                  <a:pt x="0" y="0"/>
                </a:moveTo>
                <a:lnTo>
                  <a:pt x="815882" y="327305"/>
                </a:lnTo>
              </a:path>
            </a:pathLst>
          </a:custGeom>
          <a:ln w="13360">
            <a:solidFill>
              <a:srgbClr val="FFFFFF"/>
            </a:solidFill>
          </a:ln>
        </p:spPr>
        <p:txBody>
          <a:bodyPr wrap="square" lIns="0" tIns="0" rIns="0" bIns="0" rtlCol="0"/>
          <a:lstStyle/>
          <a:p>
            <a:endParaRPr/>
          </a:p>
        </p:txBody>
      </p:sp>
      <p:sp>
        <p:nvSpPr>
          <p:cNvPr id="167" name="object 48"/>
          <p:cNvSpPr/>
          <p:nvPr/>
        </p:nvSpPr>
        <p:spPr>
          <a:xfrm>
            <a:off x="7674954" y="7728043"/>
            <a:ext cx="809625" cy="325120"/>
          </a:xfrm>
          <a:custGeom>
            <a:avLst/>
            <a:gdLst/>
            <a:ahLst/>
            <a:cxnLst/>
            <a:rect l="l" t="t" r="r" b="b"/>
            <a:pathLst>
              <a:path w="809625" h="325120">
                <a:moveTo>
                  <a:pt x="0" y="0"/>
                </a:moveTo>
                <a:lnTo>
                  <a:pt x="809067" y="324555"/>
                </a:lnTo>
              </a:path>
            </a:pathLst>
          </a:custGeom>
          <a:ln w="13360">
            <a:solidFill>
              <a:srgbClr val="FFFFFF"/>
            </a:solidFill>
          </a:ln>
        </p:spPr>
        <p:txBody>
          <a:bodyPr wrap="square" lIns="0" tIns="0" rIns="0" bIns="0" rtlCol="0"/>
          <a:lstStyle/>
          <a:p>
            <a:endParaRPr/>
          </a:p>
        </p:txBody>
      </p:sp>
      <p:sp>
        <p:nvSpPr>
          <p:cNvPr id="168" name="object 49"/>
          <p:cNvSpPr/>
          <p:nvPr/>
        </p:nvSpPr>
        <p:spPr>
          <a:xfrm>
            <a:off x="8074967" y="7731417"/>
            <a:ext cx="796290" cy="319405"/>
          </a:xfrm>
          <a:custGeom>
            <a:avLst/>
            <a:gdLst/>
            <a:ahLst/>
            <a:cxnLst/>
            <a:rect l="l" t="t" r="r" b="b"/>
            <a:pathLst>
              <a:path w="796290" h="319404">
                <a:moveTo>
                  <a:pt x="0" y="0"/>
                </a:moveTo>
                <a:lnTo>
                  <a:pt x="795703" y="319199"/>
                </a:lnTo>
              </a:path>
            </a:pathLst>
          </a:custGeom>
          <a:ln w="13360">
            <a:solidFill>
              <a:srgbClr val="FFFFFF"/>
            </a:solidFill>
          </a:ln>
        </p:spPr>
        <p:txBody>
          <a:bodyPr wrap="square" lIns="0" tIns="0" rIns="0" bIns="0" rtlCol="0"/>
          <a:lstStyle/>
          <a:p>
            <a:endParaRPr/>
          </a:p>
        </p:txBody>
      </p:sp>
      <p:sp>
        <p:nvSpPr>
          <p:cNvPr id="169" name="object 50"/>
          <p:cNvSpPr/>
          <p:nvPr/>
        </p:nvSpPr>
        <p:spPr>
          <a:xfrm>
            <a:off x="8474967" y="7734783"/>
            <a:ext cx="782955" cy="314325"/>
          </a:xfrm>
          <a:custGeom>
            <a:avLst/>
            <a:gdLst/>
            <a:ahLst/>
            <a:cxnLst/>
            <a:rect l="l" t="t" r="r" b="b"/>
            <a:pathLst>
              <a:path w="782954" h="314325">
                <a:moveTo>
                  <a:pt x="0" y="0"/>
                </a:moveTo>
                <a:lnTo>
                  <a:pt x="782394" y="313848"/>
                </a:lnTo>
              </a:path>
            </a:pathLst>
          </a:custGeom>
          <a:ln w="13360">
            <a:solidFill>
              <a:srgbClr val="FFFFFF"/>
            </a:solidFill>
          </a:ln>
        </p:spPr>
        <p:txBody>
          <a:bodyPr wrap="square" lIns="0" tIns="0" rIns="0" bIns="0" rtlCol="0"/>
          <a:lstStyle/>
          <a:p>
            <a:endParaRPr/>
          </a:p>
        </p:txBody>
      </p:sp>
      <p:sp>
        <p:nvSpPr>
          <p:cNvPr id="170" name="object 51"/>
          <p:cNvSpPr/>
          <p:nvPr/>
        </p:nvSpPr>
        <p:spPr>
          <a:xfrm>
            <a:off x="8874968" y="7738139"/>
            <a:ext cx="769620" cy="308610"/>
          </a:xfrm>
          <a:custGeom>
            <a:avLst/>
            <a:gdLst/>
            <a:ahLst/>
            <a:cxnLst/>
            <a:rect l="l" t="t" r="r" b="b"/>
            <a:pathLst>
              <a:path w="769620" h="308609">
                <a:moveTo>
                  <a:pt x="0" y="0"/>
                </a:moveTo>
                <a:lnTo>
                  <a:pt x="769085" y="308510"/>
                </a:lnTo>
              </a:path>
            </a:pathLst>
          </a:custGeom>
          <a:ln w="13360">
            <a:solidFill>
              <a:srgbClr val="FFFFFF"/>
            </a:solidFill>
          </a:ln>
        </p:spPr>
        <p:txBody>
          <a:bodyPr wrap="square" lIns="0" tIns="0" rIns="0" bIns="0" rtlCol="0"/>
          <a:lstStyle/>
          <a:p>
            <a:endParaRPr/>
          </a:p>
        </p:txBody>
      </p:sp>
      <p:sp>
        <p:nvSpPr>
          <p:cNvPr id="171" name="object 52"/>
          <p:cNvSpPr/>
          <p:nvPr/>
        </p:nvSpPr>
        <p:spPr>
          <a:xfrm>
            <a:off x="9274956" y="7741501"/>
            <a:ext cx="756285" cy="303530"/>
          </a:xfrm>
          <a:custGeom>
            <a:avLst/>
            <a:gdLst/>
            <a:ahLst/>
            <a:cxnLst/>
            <a:rect l="l" t="t" r="r" b="b"/>
            <a:pathLst>
              <a:path w="756284" h="303529">
                <a:moveTo>
                  <a:pt x="0" y="0"/>
                </a:moveTo>
                <a:lnTo>
                  <a:pt x="755756" y="303165"/>
                </a:lnTo>
              </a:path>
            </a:pathLst>
          </a:custGeom>
          <a:ln w="13360">
            <a:solidFill>
              <a:srgbClr val="FFFFFF"/>
            </a:solidFill>
          </a:ln>
        </p:spPr>
        <p:txBody>
          <a:bodyPr wrap="square" lIns="0" tIns="0" rIns="0" bIns="0" rtlCol="0"/>
          <a:lstStyle/>
          <a:p>
            <a:endParaRPr/>
          </a:p>
        </p:txBody>
      </p:sp>
      <p:sp>
        <p:nvSpPr>
          <p:cNvPr id="172" name="object 53"/>
          <p:cNvSpPr/>
          <p:nvPr/>
        </p:nvSpPr>
        <p:spPr>
          <a:xfrm>
            <a:off x="9674956" y="7744867"/>
            <a:ext cx="742950" cy="297815"/>
          </a:xfrm>
          <a:custGeom>
            <a:avLst/>
            <a:gdLst/>
            <a:ahLst/>
            <a:cxnLst/>
            <a:rect l="l" t="t" r="r" b="b"/>
            <a:pathLst>
              <a:path w="742950" h="297815">
                <a:moveTo>
                  <a:pt x="0" y="0"/>
                </a:moveTo>
                <a:lnTo>
                  <a:pt x="742419" y="297815"/>
                </a:lnTo>
              </a:path>
            </a:pathLst>
          </a:custGeom>
          <a:ln w="13360">
            <a:solidFill>
              <a:srgbClr val="FFFFFF"/>
            </a:solidFill>
          </a:ln>
        </p:spPr>
        <p:txBody>
          <a:bodyPr wrap="square" lIns="0" tIns="0" rIns="0" bIns="0" rtlCol="0"/>
          <a:lstStyle/>
          <a:p>
            <a:endParaRPr/>
          </a:p>
        </p:txBody>
      </p:sp>
      <p:sp>
        <p:nvSpPr>
          <p:cNvPr id="173" name="object 54"/>
          <p:cNvSpPr/>
          <p:nvPr/>
        </p:nvSpPr>
        <p:spPr>
          <a:xfrm>
            <a:off x="4462691" y="8036686"/>
            <a:ext cx="6289040" cy="753745"/>
          </a:xfrm>
          <a:custGeom>
            <a:avLst/>
            <a:gdLst/>
            <a:ahLst/>
            <a:cxnLst/>
            <a:rect l="l" t="t" r="r" b="b"/>
            <a:pathLst>
              <a:path w="6289040" h="753745">
                <a:moveTo>
                  <a:pt x="0" y="753529"/>
                </a:moveTo>
                <a:lnTo>
                  <a:pt x="6288608" y="753529"/>
                </a:lnTo>
                <a:lnTo>
                  <a:pt x="6288608" y="0"/>
                </a:lnTo>
                <a:lnTo>
                  <a:pt x="0" y="0"/>
                </a:lnTo>
                <a:lnTo>
                  <a:pt x="0" y="753529"/>
                </a:lnTo>
                <a:close/>
              </a:path>
            </a:pathLst>
          </a:custGeom>
          <a:solidFill>
            <a:srgbClr val="1F487C"/>
          </a:solidFill>
        </p:spPr>
        <p:txBody>
          <a:bodyPr wrap="square" lIns="0" tIns="0" rIns="0" bIns="0" rtlCol="0"/>
          <a:lstStyle/>
          <a:p>
            <a:endParaRPr/>
          </a:p>
        </p:txBody>
      </p:sp>
      <p:sp>
        <p:nvSpPr>
          <p:cNvPr id="174" name="object 55"/>
          <p:cNvSpPr/>
          <p:nvPr/>
        </p:nvSpPr>
        <p:spPr>
          <a:xfrm>
            <a:off x="4091698" y="7160374"/>
            <a:ext cx="371475" cy="1854200"/>
          </a:xfrm>
          <a:custGeom>
            <a:avLst/>
            <a:gdLst/>
            <a:ahLst/>
            <a:cxnLst/>
            <a:rect l="l" t="t" r="r" b="b"/>
            <a:pathLst>
              <a:path w="371475" h="1854200">
                <a:moveTo>
                  <a:pt x="0" y="1854199"/>
                </a:moveTo>
                <a:lnTo>
                  <a:pt x="370992" y="1854199"/>
                </a:lnTo>
                <a:lnTo>
                  <a:pt x="370992" y="0"/>
                </a:lnTo>
                <a:lnTo>
                  <a:pt x="0" y="0"/>
                </a:lnTo>
                <a:lnTo>
                  <a:pt x="0" y="1854199"/>
                </a:lnTo>
                <a:close/>
              </a:path>
            </a:pathLst>
          </a:custGeom>
          <a:solidFill>
            <a:srgbClr val="1F487C"/>
          </a:solidFill>
        </p:spPr>
        <p:txBody>
          <a:bodyPr wrap="square" lIns="0" tIns="0" rIns="0" bIns="0" rtlCol="0"/>
          <a:lstStyle/>
          <a:p>
            <a:endParaRPr/>
          </a:p>
        </p:txBody>
      </p:sp>
      <p:sp>
        <p:nvSpPr>
          <p:cNvPr id="175" name="object 56"/>
          <p:cNvSpPr/>
          <p:nvPr/>
        </p:nvSpPr>
        <p:spPr>
          <a:xfrm>
            <a:off x="3218091" y="6792074"/>
            <a:ext cx="371475" cy="1854200"/>
          </a:xfrm>
          <a:custGeom>
            <a:avLst/>
            <a:gdLst/>
            <a:ahLst/>
            <a:cxnLst/>
            <a:rect l="l" t="t" r="r" b="b"/>
            <a:pathLst>
              <a:path w="371475" h="1854200">
                <a:moveTo>
                  <a:pt x="0" y="1854199"/>
                </a:moveTo>
                <a:lnTo>
                  <a:pt x="370992" y="1854199"/>
                </a:lnTo>
                <a:lnTo>
                  <a:pt x="370992" y="0"/>
                </a:lnTo>
                <a:lnTo>
                  <a:pt x="0" y="0"/>
                </a:lnTo>
                <a:lnTo>
                  <a:pt x="0" y="1854199"/>
                </a:lnTo>
                <a:close/>
              </a:path>
            </a:pathLst>
          </a:custGeom>
          <a:solidFill>
            <a:srgbClr val="1F487C"/>
          </a:solidFill>
        </p:spPr>
        <p:txBody>
          <a:bodyPr wrap="square" lIns="0" tIns="0" rIns="0" bIns="0" rtlCol="0"/>
          <a:lstStyle/>
          <a:p>
            <a:endParaRPr/>
          </a:p>
        </p:txBody>
      </p:sp>
      <p:sp>
        <p:nvSpPr>
          <p:cNvPr id="176" name="object 57"/>
          <p:cNvSpPr/>
          <p:nvPr/>
        </p:nvSpPr>
        <p:spPr>
          <a:xfrm>
            <a:off x="3218085" y="6792075"/>
            <a:ext cx="1244600" cy="368300"/>
          </a:xfrm>
          <a:custGeom>
            <a:avLst/>
            <a:gdLst/>
            <a:ahLst/>
            <a:cxnLst/>
            <a:rect l="l" t="t" r="r" b="b"/>
            <a:pathLst>
              <a:path w="1244600" h="368300">
                <a:moveTo>
                  <a:pt x="370992" y="0"/>
                </a:moveTo>
                <a:lnTo>
                  <a:pt x="0" y="0"/>
                </a:lnTo>
                <a:lnTo>
                  <a:pt x="873607" y="368300"/>
                </a:lnTo>
                <a:lnTo>
                  <a:pt x="1244600" y="368300"/>
                </a:lnTo>
                <a:lnTo>
                  <a:pt x="370992" y="0"/>
                </a:lnTo>
                <a:close/>
              </a:path>
            </a:pathLst>
          </a:custGeom>
          <a:solidFill>
            <a:srgbClr val="1F487C"/>
          </a:solidFill>
        </p:spPr>
        <p:txBody>
          <a:bodyPr wrap="square" lIns="0" tIns="0" rIns="0" bIns="0" rtlCol="0"/>
          <a:lstStyle/>
          <a:p>
            <a:endParaRPr/>
          </a:p>
        </p:txBody>
      </p:sp>
      <p:sp>
        <p:nvSpPr>
          <p:cNvPr id="177" name="object 58"/>
          <p:cNvSpPr/>
          <p:nvPr/>
        </p:nvSpPr>
        <p:spPr>
          <a:xfrm>
            <a:off x="7446131" y="7623702"/>
            <a:ext cx="1172845" cy="177800"/>
          </a:xfrm>
          <a:custGeom>
            <a:avLst/>
            <a:gdLst/>
            <a:ahLst/>
            <a:cxnLst/>
            <a:rect l="l" t="t" r="r" b="b"/>
            <a:pathLst>
              <a:path w="1172845" h="177800">
                <a:moveTo>
                  <a:pt x="923620" y="0"/>
                </a:moveTo>
                <a:lnTo>
                  <a:pt x="0" y="0"/>
                </a:lnTo>
                <a:lnTo>
                  <a:pt x="257187" y="176250"/>
                </a:lnTo>
                <a:lnTo>
                  <a:pt x="1172591" y="177571"/>
                </a:lnTo>
                <a:lnTo>
                  <a:pt x="923620" y="0"/>
                </a:lnTo>
                <a:close/>
              </a:path>
            </a:pathLst>
          </a:custGeom>
          <a:solidFill>
            <a:srgbClr val="585858"/>
          </a:solidFill>
        </p:spPr>
        <p:txBody>
          <a:bodyPr wrap="square" lIns="0" tIns="0" rIns="0" bIns="0" rtlCol="0"/>
          <a:lstStyle/>
          <a:p>
            <a:endParaRPr/>
          </a:p>
        </p:txBody>
      </p:sp>
      <p:sp>
        <p:nvSpPr>
          <p:cNvPr id="178" name="object 59"/>
          <p:cNvSpPr/>
          <p:nvPr/>
        </p:nvSpPr>
        <p:spPr>
          <a:xfrm>
            <a:off x="7698625" y="7799946"/>
            <a:ext cx="612775" cy="175895"/>
          </a:xfrm>
          <a:custGeom>
            <a:avLst/>
            <a:gdLst/>
            <a:ahLst/>
            <a:cxnLst/>
            <a:rect l="l" t="t" r="r" b="b"/>
            <a:pathLst>
              <a:path w="612775" h="175895">
                <a:moveTo>
                  <a:pt x="0" y="175361"/>
                </a:moveTo>
                <a:lnTo>
                  <a:pt x="612266" y="175361"/>
                </a:lnTo>
                <a:lnTo>
                  <a:pt x="612266" y="0"/>
                </a:lnTo>
                <a:lnTo>
                  <a:pt x="0" y="0"/>
                </a:lnTo>
                <a:lnTo>
                  <a:pt x="0" y="175361"/>
                </a:lnTo>
                <a:close/>
              </a:path>
            </a:pathLst>
          </a:custGeom>
          <a:solidFill>
            <a:srgbClr val="AAAAAA"/>
          </a:solidFill>
        </p:spPr>
        <p:txBody>
          <a:bodyPr wrap="square" lIns="0" tIns="0" rIns="0" bIns="0" rtlCol="0"/>
          <a:lstStyle/>
          <a:p>
            <a:endParaRPr/>
          </a:p>
        </p:txBody>
      </p:sp>
      <p:sp>
        <p:nvSpPr>
          <p:cNvPr id="179" name="object 60"/>
          <p:cNvSpPr/>
          <p:nvPr/>
        </p:nvSpPr>
        <p:spPr>
          <a:xfrm>
            <a:off x="7446131" y="7623703"/>
            <a:ext cx="252729" cy="351790"/>
          </a:xfrm>
          <a:custGeom>
            <a:avLst/>
            <a:gdLst/>
            <a:ahLst/>
            <a:cxnLst/>
            <a:rect l="l" t="t" r="r" b="b"/>
            <a:pathLst>
              <a:path w="252729" h="351790">
                <a:moveTo>
                  <a:pt x="0" y="0"/>
                </a:moveTo>
                <a:lnTo>
                  <a:pt x="0" y="189522"/>
                </a:lnTo>
                <a:lnTo>
                  <a:pt x="252501" y="351599"/>
                </a:lnTo>
                <a:lnTo>
                  <a:pt x="252412" y="170916"/>
                </a:lnTo>
                <a:lnTo>
                  <a:pt x="0" y="0"/>
                </a:lnTo>
                <a:close/>
              </a:path>
            </a:pathLst>
          </a:custGeom>
          <a:solidFill>
            <a:srgbClr val="AAAAAA"/>
          </a:solidFill>
        </p:spPr>
        <p:txBody>
          <a:bodyPr wrap="square" lIns="0" tIns="0" rIns="0" bIns="0" rtlCol="0"/>
          <a:lstStyle/>
          <a:p>
            <a:endParaRPr/>
          </a:p>
        </p:txBody>
      </p:sp>
      <p:sp>
        <p:nvSpPr>
          <p:cNvPr id="180" name="object 61"/>
          <p:cNvSpPr/>
          <p:nvPr/>
        </p:nvSpPr>
        <p:spPr>
          <a:xfrm>
            <a:off x="5989873" y="7632166"/>
            <a:ext cx="1172845" cy="177800"/>
          </a:xfrm>
          <a:custGeom>
            <a:avLst/>
            <a:gdLst/>
            <a:ahLst/>
            <a:cxnLst/>
            <a:rect l="l" t="t" r="r" b="b"/>
            <a:pathLst>
              <a:path w="1172845" h="177800">
                <a:moveTo>
                  <a:pt x="923620" y="0"/>
                </a:moveTo>
                <a:lnTo>
                  <a:pt x="0" y="0"/>
                </a:lnTo>
                <a:lnTo>
                  <a:pt x="257187" y="176250"/>
                </a:lnTo>
                <a:lnTo>
                  <a:pt x="1172590" y="177571"/>
                </a:lnTo>
                <a:lnTo>
                  <a:pt x="923620" y="0"/>
                </a:lnTo>
                <a:close/>
              </a:path>
            </a:pathLst>
          </a:custGeom>
          <a:solidFill>
            <a:srgbClr val="585858"/>
          </a:solidFill>
        </p:spPr>
        <p:txBody>
          <a:bodyPr wrap="square" lIns="0" tIns="0" rIns="0" bIns="0" rtlCol="0"/>
          <a:lstStyle/>
          <a:p>
            <a:endParaRPr/>
          </a:p>
        </p:txBody>
      </p:sp>
      <p:sp>
        <p:nvSpPr>
          <p:cNvPr id="181" name="object 62"/>
          <p:cNvSpPr/>
          <p:nvPr/>
        </p:nvSpPr>
        <p:spPr>
          <a:xfrm>
            <a:off x="6242367" y="7808404"/>
            <a:ext cx="918210" cy="175895"/>
          </a:xfrm>
          <a:custGeom>
            <a:avLst/>
            <a:gdLst/>
            <a:ahLst/>
            <a:cxnLst/>
            <a:rect l="l" t="t" r="r" b="b"/>
            <a:pathLst>
              <a:path w="918209" h="175895">
                <a:moveTo>
                  <a:pt x="917752" y="175361"/>
                </a:moveTo>
                <a:lnTo>
                  <a:pt x="0" y="175361"/>
                </a:lnTo>
                <a:lnTo>
                  <a:pt x="0" y="0"/>
                </a:lnTo>
                <a:lnTo>
                  <a:pt x="917752" y="0"/>
                </a:lnTo>
                <a:lnTo>
                  <a:pt x="917752" y="175361"/>
                </a:lnTo>
                <a:close/>
              </a:path>
            </a:pathLst>
          </a:custGeom>
          <a:solidFill>
            <a:srgbClr val="AAAAAA"/>
          </a:solidFill>
        </p:spPr>
        <p:txBody>
          <a:bodyPr wrap="square" lIns="0" tIns="0" rIns="0" bIns="0" rtlCol="0"/>
          <a:lstStyle/>
          <a:p>
            <a:endParaRPr/>
          </a:p>
        </p:txBody>
      </p:sp>
      <p:sp>
        <p:nvSpPr>
          <p:cNvPr id="182" name="object 63"/>
          <p:cNvSpPr/>
          <p:nvPr/>
        </p:nvSpPr>
        <p:spPr>
          <a:xfrm>
            <a:off x="5989873" y="7632168"/>
            <a:ext cx="252729" cy="351790"/>
          </a:xfrm>
          <a:custGeom>
            <a:avLst/>
            <a:gdLst/>
            <a:ahLst/>
            <a:cxnLst/>
            <a:rect l="l" t="t" r="r" b="b"/>
            <a:pathLst>
              <a:path w="252729" h="351790">
                <a:moveTo>
                  <a:pt x="0" y="0"/>
                </a:moveTo>
                <a:lnTo>
                  <a:pt x="0" y="189522"/>
                </a:lnTo>
                <a:lnTo>
                  <a:pt x="252501" y="351599"/>
                </a:lnTo>
                <a:lnTo>
                  <a:pt x="252412" y="170916"/>
                </a:lnTo>
                <a:lnTo>
                  <a:pt x="0" y="0"/>
                </a:lnTo>
                <a:close/>
              </a:path>
            </a:pathLst>
          </a:custGeom>
          <a:solidFill>
            <a:srgbClr val="AAAAAA"/>
          </a:solidFill>
        </p:spPr>
        <p:txBody>
          <a:bodyPr wrap="square" lIns="0" tIns="0" rIns="0" bIns="0" rtlCol="0"/>
          <a:lstStyle/>
          <a:p>
            <a:endParaRPr/>
          </a:p>
        </p:txBody>
      </p:sp>
      <p:sp>
        <p:nvSpPr>
          <p:cNvPr id="183" name="object 64"/>
          <p:cNvSpPr/>
          <p:nvPr/>
        </p:nvSpPr>
        <p:spPr>
          <a:xfrm>
            <a:off x="8009160" y="7089471"/>
            <a:ext cx="1401445" cy="212725"/>
          </a:xfrm>
          <a:custGeom>
            <a:avLst/>
            <a:gdLst/>
            <a:ahLst/>
            <a:cxnLst/>
            <a:rect l="l" t="t" r="r" b="b"/>
            <a:pathLst>
              <a:path w="1401445" h="212725">
                <a:moveTo>
                  <a:pt x="1103706" y="0"/>
                </a:moveTo>
                <a:lnTo>
                  <a:pt x="0" y="0"/>
                </a:lnTo>
                <a:lnTo>
                  <a:pt x="307327" y="210604"/>
                </a:lnTo>
                <a:lnTo>
                  <a:pt x="1401229" y="212191"/>
                </a:lnTo>
                <a:lnTo>
                  <a:pt x="1103706" y="0"/>
                </a:lnTo>
                <a:close/>
              </a:path>
            </a:pathLst>
          </a:custGeom>
          <a:solidFill>
            <a:srgbClr val="1F487C"/>
          </a:solidFill>
        </p:spPr>
        <p:txBody>
          <a:bodyPr wrap="square" lIns="0" tIns="0" rIns="0" bIns="0" rtlCol="0"/>
          <a:lstStyle/>
          <a:p>
            <a:endParaRPr/>
          </a:p>
        </p:txBody>
      </p:sp>
      <p:sp>
        <p:nvSpPr>
          <p:cNvPr id="184" name="object 65"/>
          <p:cNvSpPr/>
          <p:nvPr/>
        </p:nvSpPr>
        <p:spPr>
          <a:xfrm>
            <a:off x="3527580" y="7652591"/>
            <a:ext cx="384175" cy="384175"/>
          </a:xfrm>
          <a:custGeom>
            <a:avLst/>
            <a:gdLst/>
            <a:ahLst/>
            <a:cxnLst/>
            <a:rect l="l" t="t" r="r" b="b"/>
            <a:pathLst>
              <a:path w="384175" h="384175">
                <a:moveTo>
                  <a:pt x="191960" y="0"/>
                </a:moveTo>
                <a:lnTo>
                  <a:pt x="147944" y="5069"/>
                </a:lnTo>
                <a:lnTo>
                  <a:pt x="107539" y="19510"/>
                </a:lnTo>
                <a:lnTo>
                  <a:pt x="71897" y="42170"/>
                </a:lnTo>
                <a:lnTo>
                  <a:pt x="42170" y="71897"/>
                </a:lnTo>
                <a:lnTo>
                  <a:pt x="19510" y="107539"/>
                </a:lnTo>
                <a:lnTo>
                  <a:pt x="5069" y="147944"/>
                </a:lnTo>
                <a:lnTo>
                  <a:pt x="0" y="191960"/>
                </a:lnTo>
                <a:lnTo>
                  <a:pt x="5069" y="235976"/>
                </a:lnTo>
                <a:lnTo>
                  <a:pt x="19510" y="276381"/>
                </a:lnTo>
                <a:lnTo>
                  <a:pt x="42170" y="312023"/>
                </a:lnTo>
                <a:lnTo>
                  <a:pt x="71897" y="341750"/>
                </a:lnTo>
                <a:lnTo>
                  <a:pt x="107539" y="364410"/>
                </a:lnTo>
                <a:lnTo>
                  <a:pt x="147944" y="378851"/>
                </a:lnTo>
                <a:lnTo>
                  <a:pt x="191960" y="383921"/>
                </a:lnTo>
                <a:lnTo>
                  <a:pt x="235972" y="378851"/>
                </a:lnTo>
                <a:lnTo>
                  <a:pt x="276375" y="364410"/>
                </a:lnTo>
                <a:lnTo>
                  <a:pt x="312017" y="341750"/>
                </a:lnTo>
                <a:lnTo>
                  <a:pt x="341746" y="312023"/>
                </a:lnTo>
                <a:lnTo>
                  <a:pt x="364408" y="276381"/>
                </a:lnTo>
                <a:lnTo>
                  <a:pt x="378850" y="235976"/>
                </a:lnTo>
                <a:lnTo>
                  <a:pt x="383921" y="191960"/>
                </a:lnTo>
                <a:lnTo>
                  <a:pt x="378850" y="147944"/>
                </a:lnTo>
                <a:lnTo>
                  <a:pt x="364408" y="107539"/>
                </a:lnTo>
                <a:lnTo>
                  <a:pt x="341746" y="71897"/>
                </a:lnTo>
                <a:lnTo>
                  <a:pt x="312017" y="42170"/>
                </a:lnTo>
                <a:lnTo>
                  <a:pt x="276375" y="19510"/>
                </a:lnTo>
                <a:lnTo>
                  <a:pt x="235972" y="5069"/>
                </a:lnTo>
                <a:lnTo>
                  <a:pt x="191960" y="0"/>
                </a:lnTo>
                <a:close/>
              </a:path>
            </a:pathLst>
          </a:custGeom>
          <a:solidFill>
            <a:srgbClr val="585858"/>
          </a:solidFill>
        </p:spPr>
        <p:txBody>
          <a:bodyPr wrap="square" lIns="0" tIns="0" rIns="0" bIns="0" rtlCol="0"/>
          <a:lstStyle/>
          <a:p>
            <a:endParaRPr/>
          </a:p>
        </p:txBody>
      </p:sp>
      <p:sp>
        <p:nvSpPr>
          <p:cNvPr id="185" name="object 66"/>
          <p:cNvSpPr/>
          <p:nvPr/>
        </p:nvSpPr>
        <p:spPr>
          <a:xfrm>
            <a:off x="3589765" y="8054751"/>
            <a:ext cx="259715" cy="584200"/>
          </a:xfrm>
          <a:custGeom>
            <a:avLst/>
            <a:gdLst/>
            <a:ahLst/>
            <a:cxnLst/>
            <a:rect l="l" t="t" r="r" b="b"/>
            <a:pathLst>
              <a:path w="259714" h="584200">
                <a:moveTo>
                  <a:pt x="129768" y="0"/>
                </a:moveTo>
                <a:lnTo>
                  <a:pt x="79263" y="10285"/>
                </a:lnTo>
                <a:lnTo>
                  <a:pt x="38014" y="38333"/>
                </a:lnTo>
                <a:lnTo>
                  <a:pt x="10200" y="79933"/>
                </a:lnTo>
                <a:lnTo>
                  <a:pt x="0" y="130873"/>
                </a:lnTo>
                <a:lnTo>
                  <a:pt x="0" y="453288"/>
                </a:lnTo>
                <a:lnTo>
                  <a:pt x="10200" y="504228"/>
                </a:lnTo>
                <a:lnTo>
                  <a:pt x="38014" y="545828"/>
                </a:lnTo>
                <a:lnTo>
                  <a:pt x="79263" y="573876"/>
                </a:lnTo>
                <a:lnTo>
                  <a:pt x="129768" y="584161"/>
                </a:lnTo>
                <a:lnTo>
                  <a:pt x="180286" y="573876"/>
                </a:lnTo>
                <a:lnTo>
                  <a:pt x="221538" y="545828"/>
                </a:lnTo>
                <a:lnTo>
                  <a:pt x="249351" y="504228"/>
                </a:lnTo>
                <a:lnTo>
                  <a:pt x="259549" y="453288"/>
                </a:lnTo>
                <a:lnTo>
                  <a:pt x="259549" y="130873"/>
                </a:lnTo>
                <a:lnTo>
                  <a:pt x="249351" y="79933"/>
                </a:lnTo>
                <a:lnTo>
                  <a:pt x="221538" y="38333"/>
                </a:lnTo>
                <a:lnTo>
                  <a:pt x="180286" y="10285"/>
                </a:lnTo>
                <a:lnTo>
                  <a:pt x="129768" y="0"/>
                </a:lnTo>
                <a:close/>
              </a:path>
            </a:pathLst>
          </a:custGeom>
          <a:solidFill>
            <a:srgbClr val="585858"/>
          </a:solidFill>
        </p:spPr>
        <p:txBody>
          <a:bodyPr wrap="square" lIns="0" tIns="0" rIns="0" bIns="0" rtlCol="0"/>
          <a:lstStyle/>
          <a:p>
            <a:endParaRPr/>
          </a:p>
        </p:txBody>
      </p:sp>
      <p:sp>
        <p:nvSpPr>
          <p:cNvPr id="186" name="object 67"/>
          <p:cNvSpPr/>
          <p:nvPr/>
        </p:nvSpPr>
        <p:spPr>
          <a:xfrm>
            <a:off x="3590773" y="8466701"/>
            <a:ext cx="111125" cy="490855"/>
          </a:xfrm>
          <a:custGeom>
            <a:avLst/>
            <a:gdLst/>
            <a:ahLst/>
            <a:cxnLst/>
            <a:rect l="l" t="t" r="r" b="b"/>
            <a:pathLst>
              <a:path w="111125" h="490854">
                <a:moveTo>
                  <a:pt x="55346" y="0"/>
                </a:moveTo>
                <a:lnTo>
                  <a:pt x="33802" y="4745"/>
                </a:lnTo>
                <a:lnTo>
                  <a:pt x="16209" y="17687"/>
                </a:lnTo>
                <a:lnTo>
                  <a:pt x="4349" y="36883"/>
                </a:lnTo>
                <a:lnTo>
                  <a:pt x="0" y="60388"/>
                </a:lnTo>
                <a:lnTo>
                  <a:pt x="0" y="430276"/>
                </a:lnTo>
                <a:lnTo>
                  <a:pt x="4349" y="453781"/>
                </a:lnTo>
                <a:lnTo>
                  <a:pt x="16209" y="472976"/>
                </a:lnTo>
                <a:lnTo>
                  <a:pt x="33802" y="485918"/>
                </a:lnTo>
                <a:lnTo>
                  <a:pt x="55346" y="490664"/>
                </a:lnTo>
                <a:lnTo>
                  <a:pt x="76883" y="485918"/>
                </a:lnTo>
                <a:lnTo>
                  <a:pt x="94472" y="472976"/>
                </a:lnTo>
                <a:lnTo>
                  <a:pt x="106331" y="453781"/>
                </a:lnTo>
                <a:lnTo>
                  <a:pt x="110680" y="430276"/>
                </a:lnTo>
                <a:lnTo>
                  <a:pt x="110680" y="60388"/>
                </a:lnTo>
                <a:lnTo>
                  <a:pt x="106331" y="36883"/>
                </a:lnTo>
                <a:lnTo>
                  <a:pt x="94472" y="17687"/>
                </a:lnTo>
                <a:lnTo>
                  <a:pt x="76883" y="4745"/>
                </a:lnTo>
                <a:lnTo>
                  <a:pt x="55346" y="0"/>
                </a:lnTo>
                <a:close/>
              </a:path>
            </a:pathLst>
          </a:custGeom>
          <a:solidFill>
            <a:srgbClr val="585858"/>
          </a:solidFill>
        </p:spPr>
        <p:txBody>
          <a:bodyPr wrap="square" lIns="0" tIns="0" rIns="0" bIns="0" rtlCol="0"/>
          <a:lstStyle/>
          <a:p>
            <a:endParaRPr/>
          </a:p>
        </p:txBody>
      </p:sp>
      <p:sp>
        <p:nvSpPr>
          <p:cNvPr id="187" name="object 68"/>
          <p:cNvSpPr/>
          <p:nvPr/>
        </p:nvSpPr>
        <p:spPr>
          <a:xfrm>
            <a:off x="3729135" y="8474241"/>
            <a:ext cx="111125" cy="490855"/>
          </a:xfrm>
          <a:custGeom>
            <a:avLst/>
            <a:gdLst/>
            <a:ahLst/>
            <a:cxnLst/>
            <a:rect l="l" t="t" r="r" b="b"/>
            <a:pathLst>
              <a:path w="111125" h="490854">
                <a:moveTo>
                  <a:pt x="55346" y="0"/>
                </a:moveTo>
                <a:lnTo>
                  <a:pt x="33802" y="4745"/>
                </a:lnTo>
                <a:lnTo>
                  <a:pt x="16209" y="17687"/>
                </a:lnTo>
                <a:lnTo>
                  <a:pt x="4349" y="36883"/>
                </a:lnTo>
                <a:lnTo>
                  <a:pt x="0" y="60388"/>
                </a:lnTo>
                <a:lnTo>
                  <a:pt x="0" y="430288"/>
                </a:lnTo>
                <a:lnTo>
                  <a:pt x="4349" y="453794"/>
                </a:lnTo>
                <a:lnTo>
                  <a:pt x="16209" y="472989"/>
                </a:lnTo>
                <a:lnTo>
                  <a:pt x="33802" y="485931"/>
                </a:lnTo>
                <a:lnTo>
                  <a:pt x="55346" y="490677"/>
                </a:lnTo>
                <a:lnTo>
                  <a:pt x="76883" y="485931"/>
                </a:lnTo>
                <a:lnTo>
                  <a:pt x="94472" y="472989"/>
                </a:lnTo>
                <a:lnTo>
                  <a:pt x="106331" y="453794"/>
                </a:lnTo>
                <a:lnTo>
                  <a:pt x="110680" y="430288"/>
                </a:lnTo>
                <a:lnTo>
                  <a:pt x="110680" y="60388"/>
                </a:lnTo>
                <a:lnTo>
                  <a:pt x="106331" y="36883"/>
                </a:lnTo>
                <a:lnTo>
                  <a:pt x="94472" y="17687"/>
                </a:lnTo>
                <a:lnTo>
                  <a:pt x="76883" y="4745"/>
                </a:lnTo>
                <a:lnTo>
                  <a:pt x="55346" y="0"/>
                </a:lnTo>
                <a:close/>
              </a:path>
            </a:pathLst>
          </a:custGeom>
          <a:solidFill>
            <a:srgbClr val="585858"/>
          </a:solidFill>
        </p:spPr>
        <p:txBody>
          <a:bodyPr wrap="square" lIns="0" tIns="0" rIns="0" bIns="0" rtlCol="0"/>
          <a:lstStyle/>
          <a:p>
            <a:endParaRPr/>
          </a:p>
        </p:txBody>
      </p:sp>
      <p:sp>
        <p:nvSpPr>
          <p:cNvPr id="188" name="object 69"/>
          <p:cNvSpPr/>
          <p:nvPr/>
        </p:nvSpPr>
        <p:spPr>
          <a:xfrm>
            <a:off x="3753616" y="7928622"/>
            <a:ext cx="255270" cy="370205"/>
          </a:xfrm>
          <a:custGeom>
            <a:avLst/>
            <a:gdLst/>
            <a:ahLst/>
            <a:cxnLst/>
            <a:rect l="l" t="t" r="r" b="b"/>
            <a:pathLst>
              <a:path w="255270" h="370204">
                <a:moveTo>
                  <a:pt x="210498" y="0"/>
                </a:moveTo>
                <a:lnTo>
                  <a:pt x="173724" y="10000"/>
                </a:lnTo>
                <a:lnTo>
                  <a:pt x="6339" y="294324"/>
                </a:lnTo>
                <a:lnTo>
                  <a:pt x="0" y="313400"/>
                </a:lnTo>
                <a:lnTo>
                  <a:pt x="1419" y="332759"/>
                </a:lnTo>
                <a:lnTo>
                  <a:pt x="9995" y="350172"/>
                </a:lnTo>
                <a:lnTo>
                  <a:pt x="25122" y="363412"/>
                </a:lnTo>
                <a:lnTo>
                  <a:pt x="44204" y="369757"/>
                </a:lnTo>
                <a:lnTo>
                  <a:pt x="63564" y="368336"/>
                </a:lnTo>
                <a:lnTo>
                  <a:pt x="80977" y="359758"/>
                </a:lnTo>
                <a:lnTo>
                  <a:pt x="94223" y="344629"/>
                </a:lnTo>
                <a:lnTo>
                  <a:pt x="248363" y="75452"/>
                </a:lnTo>
                <a:lnTo>
                  <a:pt x="254701" y="56368"/>
                </a:lnTo>
                <a:lnTo>
                  <a:pt x="253278" y="37005"/>
                </a:lnTo>
                <a:lnTo>
                  <a:pt x="244702" y="19586"/>
                </a:lnTo>
                <a:lnTo>
                  <a:pt x="229580" y="6339"/>
                </a:lnTo>
                <a:lnTo>
                  <a:pt x="210498" y="0"/>
                </a:lnTo>
                <a:close/>
              </a:path>
            </a:pathLst>
          </a:custGeom>
          <a:solidFill>
            <a:srgbClr val="585858"/>
          </a:solidFill>
        </p:spPr>
        <p:txBody>
          <a:bodyPr wrap="square" lIns="0" tIns="0" rIns="0" bIns="0" rtlCol="0"/>
          <a:lstStyle/>
          <a:p>
            <a:endParaRPr/>
          </a:p>
        </p:txBody>
      </p:sp>
      <p:sp>
        <p:nvSpPr>
          <p:cNvPr id="189" name="object 70"/>
          <p:cNvSpPr/>
          <p:nvPr/>
        </p:nvSpPr>
        <p:spPr>
          <a:xfrm>
            <a:off x="3425876" y="7911127"/>
            <a:ext cx="277495" cy="354330"/>
          </a:xfrm>
          <a:custGeom>
            <a:avLst/>
            <a:gdLst/>
            <a:ahLst/>
            <a:cxnLst/>
            <a:rect l="l" t="t" r="r" b="b"/>
            <a:pathLst>
              <a:path w="277495" h="354329">
                <a:moveTo>
                  <a:pt x="58726" y="0"/>
                </a:moveTo>
                <a:lnTo>
                  <a:pt x="39314" y="307"/>
                </a:lnTo>
                <a:lnTo>
                  <a:pt x="20877" y="8321"/>
                </a:lnTo>
                <a:lnTo>
                  <a:pt x="6989" y="22862"/>
                </a:lnTo>
                <a:lnTo>
                  <a:pt x="0" y="40970"/>
                </a:lnTo>
                <a:lnTo>
                  <a:pt x="308" y="60378"/>
                </a:lnTo>
                <a:lnTo>
                  <a:pt x="8316" y="78819"/>
                </a:lnTo>
                <a:lnTo>
                  <a:pt x="185786" y="333225"/>
                </a:lnTo>
                <a:lnTo>
                  <a:pt x="200327" y="347114"/>
                </a:lnTo>
                <a:lnTo>
                  <a:pt x="218435" y="354107"/>
                </a:lnTo>
                <a:lnTo>
                  <a:pt x="237843" y="353799"/>
                </a:lnTo>
                <a:lnTo>
                  <a:pt x="256284" y="345786"/>
                </a:lnTo>
                <a:lnTo>
                  <a:pt x="270173" y="331250"/>
                </a:lnTo>
                <a:lnTo>
                  <a:pt x="277166" y="313142"/>
                </a:lnTo>
                <a:lnTo>
                  <a:pt x="276858" y="293731"/>
                </a:lnTo>
                <a:lnTo>
                  <a:pt x="268844" y="275288"/>
                </a:lnTo>
                <a:lnTo>
                  <a:pt x="91374" y="20881"/>
                </a:lnTo>
                <a:lnTo>
                  <a:pt x="76837" y="6992"/>
                </a:lnTo>
                <a:lnTo>
                  <a:pt x="58726" y="0"/>
                </a:lnTo>
                <a:close/>
              </a:path>
            </a:pathLst>
          </a:custGeom>
          <a:solidFill>
            <a:srgbClr val="585858"/>
          </a:solidFill>
        </p:spPr>
        <p:txBody>
          <a:bodyPr wrap="square" lIns="0" tIns="0" rIns="0" bIns="0" rtlCol="0"/>
          <a:lstStyle/>
          <a:p>
            <a:endParaRPr/>
          </a:p>
        </p:txBody>
      </p:sp>
      <p:sp>
        <p:nvSpPr>
          <p:cNvPr id="190" name="object 71"/>
          <p:cNvSpPr/>
          <p:nvPr/>
        </p:nvSpPr>
        <p:spPr>
          <a:xfrm>
            <a:off x="8310892" y="7300074"/>
            <a:ext cx="1097280" cy="1479550"/>
          </a:xfrm>
          <a:custGeom>
            <a:avLst/>
            <a:gdLst/>
            <a:ahLst/>
            <a:cxnLst/>
            <a:rect l="l" t="t" r="r" b="b"/>
            <a:pathLst>
              <a:path w="1097279" h="1479550">
                <a:moveTo>
                  <a:pt x="1096695" y="1479549"/>
                </a:moveTo>
                <a:lnTo>
                  <a:pt x="0" y="1479549"/>
                </a:lnTo>
                <a:lnTo>
                  <a:pt x="0" y="0"/>
                </a:lnTo>
                <a:lnTo>
                  <a:pt x="1096695" y="0"/>
                </a:lnTo>
                <a:lnTo>
                  <a:pt x="1096695" y="1479549"/>
                </a:lnTo>
                <a:close/>
              </a:path>
            </a:pathLst>
          </a:custGeom>
          <a:solidFill>
            <a:srgbClr val="1F487C"/>
          </a:solidFill>
        </p:spPr>
        <p:txBody>
          <a:bodyPr wrap="square" lIns="0" tIns="0" rIns="0" bIns="0" rtlCol="0"/>
          <a:lstStyle/>
          <a:p>
            <a:endParaRPr/>
          </a:p>
        </p:txBody>
      </p:sp>
      <p:pic>
        <p:nvPicPr>
          <p:cNvPr id="108" name="Marcador de contenido 10">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109" name="Marcador de contenido 10">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110" name="Marcador de contenido 5" descr="casita.png">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111" name="Botón de acción: Personalizar 4">
            <a:hlinkClick r:id="rId5"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112" name="Botón de acción: Personalizar 16">
            <a:hlinkClick r:id="rId6"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113" name="Botón de acción: Personalizar 17">
            <a:hlinkClick r:id="rId7"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114" name="Botón de acción: Personalizar 18">
            <a:hlinkClick r:id="rId8"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115" name="Botón de acción: Personalizar 18">
            <a:hlinkClick r:id="rId8"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solidFill>
                <a:schemeClr val="bg1">
                  <a:lumMod val="75000"/>
                </a:schemeClr>
              </a:solidFill>
            </a:endParaRPr>
          </a:p>
        </p:txBody>
      </p:sp>
      <p:sp>
        <p:nvSpPr>
          <p:cNvPr id="116" name="Botón de acción: Personalizar 18">
            <a:hlinkClick r:id="rId9"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ACTIVIDADES</a:t>
            </a:r>
          </a:p>
          <a:p>
            <a:r>
              <a:rPr lang="es-ES" sz="1900" dirty="0">
                <a:solidFill>
                  <a:srgbClr val="FF0000"/>
                </a:solidFill>
                <a:latin typeface="ApexNew-Bold"/>
              </a:rPr>
              <a:t>PLANIFICADAS </a:t>
            </a:r>
          </a:p>
          <a:p>
            <a:r>
              <a:rPr lang="es-ES" sz="1900" dirty="0">
                <a:solidFill>
                  <a:srgbClr val="FF0000"/>
                </a:solidFill>
                <a:latin typeface="ApexNew-Bold"/>
              </a:rPr>
              <a:t>2018</a:t>
            </a:r>
          </a:p>
        </p:txBody>
      </p:sp>
      <p:sp>
        <p:nvSpPr>
          <p:cNvPr id="193" name="CuadroTexto 8">
            <a:hlinkClick r:id="rId9" action="ppaction://hlinksldjump"/>
          </p:cNvPr>
          <p:cNvSpPr txBox="1"/>
          <p:nvPr/>
        </p:nvSpPr>
        <p:spPr>
          <a:xfrm>
            <a:off x="157575" y="1462224"/>
            <a:ext cx="983464" cy="614907"/>
          </a:xfrm>
          <a:prstGeom prst="rect">
            <a:avLst/>
          </a:prstGeom>
          <a:noFill/>
        </p:spPr>
        <p:txBody>
          <a:bodyPr wrap="none" lIns="145664" tIns="72832" rIns="145664" bIns="72832" rtlCol="0">
            <a:spAutoFit/>
          </a:bodyPr>
          <a:lstStyle/>
          <a:p>
            <a:pPr algn="ctr"/>
            <a:r>
              <a:rPr lang="en-US" sz="760" dirty="0">
                <a:latin typeface="Apex New Book" panose="02010600040501010103" charset="0"/>
                <a:ea typeface="Apex New Book" panose="02010600040501010103" charset="0"/>
              </a:rPr>
              <a:t>ESTATUS EN LA</a:t>
            </a:r>
          </a:p>
          <a:p>
            <a:pPr algn="ctr"/>
            <a:r>
              <a:rPr lang="en-US" sz="760" dirty="0">
                <a:latin typeface="Apex New Book" panose="02010600040501010103" charset="0"/>
                <a:ea typeface="Apex New Book" panose="02010600040501010103" charset="0"/>
              </a:rPr>
              <a:t>ENTREGADE</a:t>
            </a:r>
          </a:p>
          <a:p>
            <a:pPr algn="ctr"/>
            <a:r>
              <a:rPr lang="en-US" sz="760" dirty="0">
                <a:latin typeface="Apex New Book" panose="02010600040501010103" charset="0"/>
                <a:ea typeface="Apex New Book" panose="02010600040501010103" charset="0"/>
              </a:rPr>
              <a:t>TERRENOS POR</a:t>
            </a:r>
          </a:p>
          <a:p>
            <a:pPr algn="ctr"/>
            <a:r>
              <a:rPr lang="en-US" sz="760" dirty="0">
                <a:latin typeface="Apex New Book" panose="02010600040501010103" charset="0"/>
                <a:ea typeface="Apex New Book" panose="02010600040501010103" charset="0"/>
              </a:rPr>
              <a:t>PARTE DEL MTC</a:t>
            </a:r>
            <a:endParaRPr lang="es-ES" sz="760" dirty="0">
              <a:latin typeface="Apex New Book" panose="02010600040501010103" charset="0"/>
              <a:ea typeface="Apex New Book" panose="02010600040501010103" charset="0"/>
              <a:cs typeface="ApexNew-BoldItalic"/>
            </a:endParaRPr>
          </a:p>
        </p:txBody>
      </p:sp>
      <p:sp>
        <p:nvSpPr>
          <p:cNvPr id="194" name="CuadroTexto 9">
            <a:hlinkClick r:id="rId10" action="ppaction://hlinksldjump"/>
          </p:cNvPr>
          <p:cNvSpPr txBox="1"/>
          <p:nvPr/>
        </p:nvSpPr>
        <p:spPr>
          <a:xfrm>
            <a:off x="1069547" y="1462224"/>
            <a:ext cx="872858" cy="380997"/>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PROYECTOS </a:t>
            </a:r>
            <a:r>
              <a:rPr lang="es-ES" sz="760" dirty="0" smtClean="0">
                <a:latin typeface="ApexNew-Book"/>
                <a:cs typeface="ApexNew-Book"/>
              </a:rPr>
              <a:t> </a:t>
            </a:r>
            <a:endParaRPr lang="es-ES" sz="760" dirty="0">
              <a:latin typeface="ApexNew-Book"/>
              <a:cs typeface="ApexNew-Book"/>
            </a:endParaRPr>
          </a:p>
        </p:txBody>
      </p:sp>
      <p:sp>
        <p:nvSpPr>
          <p:cNvPr id="195" name="CuadroTexto 10">
            <a:hlinkClick r:id="rId11" action="ppaction://hlinksldjump"/>
          </p:cNvPr>
          <p:cNvSpPr txBox="1"/>
          <p:nvPr/>
        </p:nvSpPr>
        <p:spPr>
          <a:xfrm>
            <a:off x="1870913" y="1462224"/>
            <a:ext cx="1094071" cy="393308"/>
          </a:xfrm>
          <a:prstGeom prst="rect">
            <a:avLst/>
          </a:prstGeom>
          <a:noFill/>
        </p:spPr>
        <p:txBody>
          <a:bodyPr wrap="none" lIns="145664" tIns="72832" rIns="145664" bIns="72832" rtlCol="0">
            <a:spAutoFit/>
          </a:bodyPr>
          <a:lstStyle/>
          <a:p>
            <a:pPr algn="ctr"/>
            <a:r>
              <a:rPr lang="es-ES" sz="760" dirty="0">
                <a:latin typeface="ApexNew-Book"/>
                <a:cs typeface="ApexNew-Book"/>
              </a:rPr>
              <a:t>MANTENIMIENTO</a:t>
            </a:r>
          </a:p>
          <a:p>
            <a:pPr algn="ctr"/>
            <a:endParaRPr lang="es-ES" sz="760" dirty="0">
              <a:latin typeface="ApexNew-Book"/>
              <a:cs typeface="ApexNew-Book"/>
            </a:endParaRPr>
          </a:p>
        </p:txBody>
      </p:sp>
      <p:sp>
        <p:nvSpPr>
          <p:cNvPr id="196" name="CuadroTexto 10">
            <a:hlinkClick r:id="rId12" action="ppaction://hlinksldjump"/>
          </p:cNvPr>
          <p:cNvSpPr txBox="1"/>
          <p:nvPr/>
        </p:nvSpPr>
        <p:spPr>
          <a:xfrm>
            <a:off x="3606693" y="1462224"/>
            <a:ext cx="776677" cy="393308"/>
          </a:xfrm>
          <a:prstGeom prst="rect">
            <a:avLst/>
          </a:prstGeom>
          <a:noFill/>
        </p:spPr>
        <p:txBody>
          <a:bodyPr wrap="none" lIns="145664" tIns="72832" rIns="145664" bIns="72832" rtlCol="0">
            <a:spAutoFit/>
          </a:bodyPr>
          <a:lstStyle/>
          <a:p>
            <a:pPr algn="ctr"/>
            <a:r>
              <a:rPr lang="es-ES" sz="760" dirty="0">
                <a:latin typeface="ApexNew-Book"/>
                <a:cs typeface="ApexNew-Book"/>
              </a:rPr>
              <a:t>MEDIO </a:t>
            </a:r>
          </a:p>
          <a:p>
            <a:pPr algn="ctr"/>
            <a:r>
              <a:rPr lang="es-ES" sz="760" dirty="0">
                <a:latin typeface="ApexNew-Book"/>
                <a:cs typeface="ApexNew-Book"/>
              </a:rPr>
              <a:t>AMBIENTE</a:t>
            </a:r>
          </a:p>
        </p:txBody>
      </p:sp>
      <p:sp>
        <p:nvSpPr>
          <p:cNvPr id="197" name="CuadroTexto 10">
            <a:hlinkClick r:id="rId13" action="ppaction://hlinksldjump"/>
          </p:cNvPr>
          <p:cNvSpPr txBox="1"/>
          <p:nvPr/>
        </p:nvSpPr>
        <p:spPr>
          <a:xfrm>
            <a:off x="4224515" y="1462224"/>
            <a:ext cx="1092468" cy="516418"/>
          </a:xfrm>
          <a:prstGeom prst="rect">
            <a:avLst/>
          </a:prstGeom>
          <a:noFill/>
        </p:spPr>
        <p:txBody>
          <a:bodyPr wrap="none" lIns="145664" tIns="72832" rIns="145664" bIns="72832" rtlCol="0">
            <a:spAutoFit/>
          </a:bodyPr>
          <a:lstStyle/>
          <a:p>
            <a:pPr algn="ctr"/>
            <a:r>
              <a:rPr lang="es-ES" sz="760" dirty="0">
                <a:solidFill>
                  <a:srgbClr val="FF0000"/>
                </a:solidFill>
                <a:latin typeface="ApexNew-Book"/>
                <a:cs typeface="ApexNew-Book"/>
              </a:rPr>
              <a:t>SEGURIDAD</a:t>
            </a:r>
          </a:p>
          <a:p>
            <a:pPr algn="ctr"/>
            <a:r>
              <a:rPr lang="es-ES" sz="760" dirty="0">
                <a:solidFill>
                  <a:srgbClr val="FF0000"/>
                </a:solidFill>
                <a:latin typeface="ApexNew-Book"/>
                <a:cs typeface="ApexNew-Book"/>
              </a:rPr>
              <a:t>AEROPORTUARIA</a:t>
            </a:r>
          </a:p>
          <a:p>
            <a:pPr algn="ctr"/>
            <a:endParaRPr lang="es-ES" sz="760" dirty="0">
              <a:solidFill>
                <a:srgbClr val="FF0000"/>
              </a:solidFill>
              <a:latin typeface="ApexNew-Book"/>
              <a:cs typeface="ApexNew-Book"/>
            </a:endParaRPr>
          </a:p>
        </p:txBody>
      </p:sp>
      <p:sp>
        <p:nvSpPr>
          <p:cNvPr id="198" name="CuadroTexto 10">
            <a:hlinkClick r:id="rId14" action="ppaction://hlinksldjump"/>
          </p:cNvPr>
          <p:cNvSpPr txBox="1"/>
          <p:nvPr/>
        </p:nvSpPr>
        <p:spPr>
          <a:xfrm>
            <a:off x="2806129" y="1462224"/>
            <a:ext cx="959419" cy="393308"/>
          </a:xfrm>
          <a:prstGeom prst="rect">
            <a:avLst/>
          </a:prstGeom>
          <a:noFill/>
        </p:spPr>
        <p:txBody>
          <a:bodyPr wrap="none" lIns="145664" tIns="72832" rIns="145664" bIns="72832" rtlCol="0">
            <a:spAutoFit/>
          </a:bodyPr>
          <a:lstStyle/>
          <a:p>
            <a:pPr algn="ctr"/>
            <a:r>
              <a:rPr lang="es-ES" sz="760" dirty="0">
                <a:latin typeface="ApexNew-Book"/>
                <a:cs typeface="ApexNew-Book"/>
              </a:rPr>
              <a:t>OPERACIONES</a:t>
            </a:r>
          </a:p>
          <a:p>
            <a:pPr algn="ctr"/>
            <a:endParaRPr lang="es-ES" sz="760" dirty="0">
              <a:latin typeface="ApexNew-Book"/>
              <a:cs typeface="ApexNew-Book"/>
            </a:endParaRPr>
          </a:p>
        </p:txBody>
      </p:sp>
      <p:sp>
        <p:nvSpPr>
          <p:cNvPr id="199" name="CuadroTexto 9">
            <a:hlinkClick r:id="rId15" action="ppaction://hlinksldjump"/>
          </p:cNvPr>
          <p:cNvSpPr txBox="1"/>
          <p:nvPr/>
        </p:nvSpPr>
        <p:spPr>
          <a:xfrm>
            <a:off x="6315465" y="1462541"/>
            <a:ext cx="1023540" cy="393308"/>
          </a:xfrm>
          <a:prstGeom prst="rect">
            <a:avLst/>
          </a:prstGeom>
          <a:noFill/>
        </p:spPr>
        <p:txBody>
          <a:bodyPr wrap="none" lIns="145664" tIns="72832" rIns="145664" bIns="72832" rtlCol="0">
            <a:spAutoFit/>
          </a:bodyPr>
          <a:lstStyle/>
          <a:p>
            <a:pPr algn="ctr"/>
            <a:r>
              <a:rPr lang="es-ES" sz="760" dirty="0">
                <a:latin typeface="Apex New Book" panose="02010600040501010103" charset="0"/>
                <a:ea typeface="Apex New Book" panose="02010600040501010103" charset="0"/>
                <a:cs typeface="ApexNew-BoldItalic"/>
              </a:rPr>
              <a:t>PROYECTO</a:t>
            </a:r>
          </a:p>
          <a:p>
            <a:pPr algn="ctr"/>
            <a:r>
              <a:rPr lang="es-ES" sz="760" dirty="0">
                <a:latin typeface="Apex New Book" panose="02010600040501010103" charset="0"/>
                <a:ea typeface="Apex New Book" panose="02010600040501010103" charset="0"/>
                <a:cs typeface="ApexNew-BoldItalic"/>
              </a:rPr>
              <a:t>DE AMPLIACIÓN</a:t>
            </a:r>
            <a:endParaRPr lang="es-ES" sz="760" dirty="0">
              <a:latin typeface="Apex New PS Medium Proportional" pitchFamily="50" charset="0"/>
              <a:cs typeface="ApexNew-BoldItalic"/>
            </a:endParaRPr>
          </a:p>
        </p:txBody>
      </p:sp>
      <p:sp>
        <p:nvSpPr>
          <p:cNvPr id="200" name="CuadroTexto 10">
            <a:hlinkClick r:id="rId16" action="ppaction://hlinksldjump"/>
          </p:cNvPr>
          <p:cNvSpPr txBox="1"/>
          <p:nvPr/>
        </p:nvSpPr>
        <p:spPr>
          <a:xfrm>
            <a:off x="7230573" y="1474852"/>
            <a:ext cx="1245130" cy="380997"/>
          </a:xfrm>
          <a:prstGeom prst="rect">
            <a:avLst/>
          </a:prstGeom>
          <a:noFill/>
        </p:spPr>
        <p:txBody>
          <a:bodyPr wrap="square" lIns="145664" tIns="72832" rIns="145664" bIns="72832" rtlCol="0">
            <a:spAutoFit/>
          </a:bodyPr>
          <a:lstStyle>
            <a:defPPr>
              <a:defRPr lang="es-ES"/>
            </a:defPPr>
            <a:lvl1pPr algn="ctr">
              <a:defRPr sz="850">
                <a:latin typeface="ApexNew-Book" panose="02010600040501010103" charset="0"/>
                <a:ea typeface="ApexNew-Book" panose="02010600040501010103" charset="0"/>
              </a:defRPr>
            </a:lvl1pPr>
          </a:lstStyle>
          <a:p>
            <a:r>
              <a:rPr lang="es-ES" sz="760" dirty="0"/>
              <a:t>PLANIFICACIÓN</a:t>
            </a:r>
          </a:p>
          <a:p>
            <a:r>
              <a:rPr lang="es-ES" sz="760" dirty="0"/>
              <a:t>E USO DE ÁREAS</a:t>
            </a:r>
          </a:p>
        </p:txBody>
      </p:sp>
      <p:sp>
        <p:nvSpPr>
          <p:cNvPr id="201" name="CuadroTexto 10">
            <a:hlinkClick r:id="rId17" action="ppaction://hlinksldjump"/>
          </p:cNvPr>
          <p:cNvSpPr txBox="1"/>
          <p:nvPr/>
        </p:nvSpPr>
        <p:spPr>
          <a:xfrm>
            <a:off x="9326930" y="1475406"/>
            <a:ext cx="1212694" cy="393308"/>
          </a:xfrm>
          <a:prstGeom prst="rect">
            <a:avLst/>
          </a:prstGeom>
          <a:noFill/>
        </p:spPr>
        <p:txBody>
          <a:bodyPr wrap="none" lIns="145664" tIns="72832" rIns="145664" bIns="72832" rtlCol="0">
            <a:spAutoFit/>
          </a:bodyPr>
          <a:lstStyle/>
          <a:p>
            <a:pPr algn="ctr"/>
            <a:r>
              <a:rPr lang="es-ES" sz="760" dirty="0">
                <a:latin typeface="ApexNew-Book"/>
                <a:cs typeface="ApexNew-Book"/>
              </a:rPr>
              <a:t>MÉTODO DE</a:t>
            </a:r>
          </a:p>
          <a:p>
            <a:pPr algn="ctr"/>
            <a:r>
              <a:rPr lang="es-ES" sz="760" dirty="0">
                <a:latin typeface="ApexNew-Book"/>
                <a:cs typeface="ApexNew-Book"/>
              </a:rPr>
              <a:t>EJECUCIÓN Y FASES</a:t>
            </a:r>
          </a:p>
        </p:txBody>
      </p:sp>
      <p:sp>
        <p:nvSpPr>
          <p:cNvPr id="202" name="CuadroTexto 10">
            <a:hlinkClick r:id="rId18" action="ppaction://hlinksldjump"/>
          </p:cNvPr>
          <p:cNvSpPr txBox="1"/>
          <p:nvPr/>
        </p:nvSpPr>
        <p:spPr>
          <a:xfrm>
            <a:off x="10670831" y="1474852"/>
            <a:ext cx="1276814" cy="380997"/>
          </a:xfrm>
          <a:prstGeom prst="rect">
            <a:avLst/>
          </a:prstGeom>
          <a:noFill/>
        </p:spPr>
        <p:txBody>
          <a:bodyPr wrap="none" lIns="145664" tIns="72832" rIns="145664" bIns="72832" rtlCol="0">
            <a:spAutoFit/>
          </a:bodyPr>
          <a:lstStyle/>
          <a:p>
            <a:pPr algn="ctr"/>
            <a:r>
              <a:rPr lang="es-ES" sz="760" dirty="0">
                <a:latin typeface="ApexNew-Book"/>
                <a:cs typeface="ApexNew-Book"/>
              </a:rPr>
              <a:t>EXPECTATIVAS SOBRE</a:t>
            </a:r>
          </a:p>
          <a:p>
            <a:pPr algn="ctr"/>
            <a:r>
              <a:rPr lang="es-ES" sz="760" dirty="0">
                <a:latin typeface="ApexNew-Book"/>
                <a:cs typeface="ApexNew-Book"/>
              </a:rPr>
              <a:t>EL ROL DEL OSITRAN</a:t>
            </a:r>
          </a:p>
        </p:txBody>
      </p:sp>
      <p:sp>
        <p:nvSpPr>
          <p:cNvPr id="203" name="CuadroTexto 10">
            <a:hlinkClick r:id="rId19" action="ppaction://hlinksldjump"/>
          </p:cNvPr>
          <p:cNvSpPr txBox="1"/>
          <p:nvPr/>
        </p:nvSpPr>
        <p:spPr>
          <a:xfrm>
            <a:off x="8400459" y="1449913"/>
            <a:ext cx="949801" cy="270197"/>
          </a:xfrm>
          <a:prstGeom prst="rect">
            <a:avLst/>
          </a:prstGeom>
          <a:noFill/>
        </p:spPr>
        <p:txBody>
          <a:bodyPr wrap="none" lIns="145664" tIns="72832" rIns="145664" bIns="72832" rtlCol="0">
            <a:spAutoFit/>
          </a:bodyPr>
          <a:lstStyle/>
          <a:p>
            <a:pPr algn="ctr"/>
            <a:r>
              <a:rPr lang="es-ES" sz="760" dirty="0">
                <a:latin typeface="ApexNew-Book"/>
                <a:cs typeface="ApexNew-Book"/>
              </a:rPr>
              <a:t>HOJA DE RUTA</a:t>
            </a:r>
          </a:p>
        </p:txBody>
      </p:sp>
      <p:sp>
        <p:nvSpPr>
          <p:cNvPr id="204" name="CuadroTexto 10">
            <a:hlinkClick r:id="rId20" action="ppaction://hlinksldjump"/>
          </p:cNvPr>
          <p:cNvSpPr txBox="1"/>
          <p:nvPr/>
        </p:nvSpPr>
        <p:spPr>
          <a:xfrm>
            <a:off x="11860699" y="1473473"/>
            <a:ext cx="903314" cy="393308"/>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RETOS</a:t>
            </a:r>
          </a:p>
        </p:txBody>
      </p:sp>
      <p:sp>
        <p:nvSpPr>
          <p:cNvPr id="205" name="CuadroTexto 8">
            <a:hlinkClick r:id="rId21" action="ppaction://hlinksldjump"/>
          </p:cNvPr>
          <p:cNvSpPr txBox="1"/>
          <p:nvPr/>
        </p:nvSpPr>
        <p:spPr>
          <a:xfrm>
            <a:off x="5296088" y="1462541"/>
            <a:ext cx="1118117" cy="380997"/>
          </a:xfrm>
          <a:prstGeom prst="rect">
            <a:avLst/>
          </a:prstGeom>
          <a:noFill/>
        </p:spPr>
        <p:txBody>
          <a:bodyPr wrap="none" lIns="145664" tIns="72832" rIns="145664" bIns="72832" rtlCol="0">
            <a:spAutoFit/>
          </a:bodyPr>
          <a:lstStyle/>
          <a:p>
            <a:pPr algn="ctr"/>
            <a:r>
              <a:rPr lang="en-US" sz="760" dirty="0">
                <a:latin typeface="ApexNew-Book" panose="02010600040501010103" charset="0"/>
                <a:ea typeface="ApexNew-Book" panose="02010600040501010103" charset="0"/>
              </a:rPr>
              <a:t>ADMINISTRATIVOS</a:t>
            </a:r>
          </a:p>
          <a:p>
            <a:pPr algn="ctr"/>
            <a:r>
              <a:rPr lang="en-US" sz="760" dirty="0">
                <a:latin typeface="ApexNew-Book" panose="02010600040501010103" charset="0"/>
                <a:ea typeface="ApexNew-Book" panose="02010600040501010103" charset="0"/>
              </a:rPr>
              <a:t>Y FINANCIEROS</a:t>
            </a:r>
          </a:p>
        </p:txBody>
      </p:sp>
      <p:sp>
        <p:nvSpPr>
          <p:cNvPr id="206" name="object 83"/>
          <p:cNvSpPr/>
          <p:nvPr/>
        </p:nvSpPr>
        <p:spPr>
          <a:xfrm>
            <a:off x="959979" y="3938791"/>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207" name="object 83"/>
          <p:cNvSpPr/>
          <p:nvPr/>
        </p:nvSpPr>
        <p:spPr>
          <a:xfrm>
            <a:off x="945853" y="5138538"/>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208" name="object 83"/>
          <p:cNvSpPr/>
          <p:nvPr/>
        </p:nvSpPr>
        <p:spPr>
          <a:xfrm>
            <a:off x="946572" y="6129766"/>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209" name="object 83"/>
          <p:cNvSpPr/>
          <p:nvPr/>
        </p:nvSpPr>
        <p:spPr>
          <a:xfrm>
            <a:off x="7020142" y="4197626"/>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210" name="object 83"/>
          <p:cNvSpPr/>
          <p:nvPr/>
        </p:nvSpPr>
        <p:spPr>
          <a:xfrm>
            <a:off x="7007216" y="5404322"/>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Tree>
    <p:extLst>
      <p:ext uri="{BB962C8B-B14F-4D97-AF65-F5344CB8AC3E}">
        <p14:creationId xmlns:p14="http://schemas.microsoft.com/office/powerpoint/2010/main" val="2156313788"/>
      </p:ext>
    </p:extLst>
  </p:cSld>
  <p:clrMapOvr>
    <a:masterClrMapping/>
  </p:clrMapOvr>
  <p:transition spd="slow" advClick="0">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27"/>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27" name="object 2"/>
          <p:cNvSpPr/>
          <p:nvPr/>
        </p:nvSpPr>
        <p:spPr>
          <a:xfrm>
            <a:off x="0" y="3464331"/>
            <a:ext cx="13003530" cy="5538152"/>
          </a:xfrm>
          <a:custGeom>
            <a:avLst/>
            <a:gdLst/>
            <a:ahLst/>
            <a:cxnLst/>
            <a:rect l="l" t="t" r="r" b="b"/>
            <a:pathLst>
              <a:path w="13003530" h="5295900">
                <a:moveTo>
                  <a:pt x="0" y="5295620"/>
                </a:moveTo>
                <a:lnTo>
                  <a:pt x="13003136" y="5295620"/>
                </a:lnTo>
                <a:lnTo>
                  <a:pt x="13003136" y="0"/>
                </a:lnTo>
                <a:lnTo>
                  <a:pt x="0" y="0"/>
                </a:lnTo>
                <a:lnTo>
                  <a:pt x="0" y="5295620"/>
                </a:lnTo>
                <a:close/>
              </a:path>
            </a:pathLst>
          </a:custGeom>
          <a:solidFill>
            <a:srgbClr val="D2E9F3"/>
          </a:solidFill>
        </p:spPr>
        <p:txBody>
          <a:bodyPr wrap="square" lIns="0" tIns="0" rIns="0" bIns="0" rtlCol="0"/>
          <a:lstStyle/>
          <a:p>
            <a:endParaRPr dirty="0"/>
          </a:p>
        </p:txBody>
      </p:sp>
      <p:sp>
        <p:nvSpPr>
          <p:cNvPr id="34" name="object 3"/>
          <p:cNvSpPr/>
          <p:nvPr/>
        </p:nvSpPr>
        <p:spPr>
          <a:xfrm>
            <a:off x="0" y="3135092"/>
            <a:ext cx="13003530" cy="342900"/>
          </a:xfrm>
          <a:custGeom>
            <a:avLst/>
            <a:gdLst/>
            <a:ahLst/>
            <a:cxnLst/>
            <a:rect l="l" t="t" r="r" b="b"/>
            <a:pathLst>
              <a:path w="13003530" h="342900">
                <a:moveTo>
                  <a:pt x="0" y="342887"/>
                </a:moveTo>
                <a:lnTo>
                  <a:pt x="13003136" y="342887"/>
                </a:lnTo>
                <a:lnTo>
                  <a:pt x="13003136" y="0"/>
                </a:lnTo>
                <a:lnTo>
                  <a:pt x="0" y="0"/>
                </a:lnTo>
                <a:lnTo>
                  <a:pt x="0" y="342887"/>
                </a:lnTo>
                <a:close/>
              </a:path>
            </a:pathLst>
          </a:custGeom>
          <a:solidFill>
            <a:srgbClr val="8ED1E9"/>
          </a:solidFill>
        </p:spPr>
        <p:txBody>
          <a:bodyPr wrap="square" lIns="0" tIns="0" rIns="0" bIns="0" rtlCol="0"/>
          <a:lstStyle/>
          <a:p>
            <a:endParaRPr/>
          </a:p>
        </p:txBody>
      </p:sp>
      <p:sp>
        <p:nvSpPr>
          <p:cNvPr id="35" name="object 4"/>
          <p:cNvSpPr/>
          <p:nvPr/>
        </p:nvSpPr>
        <p:spPr>
          <a:xfrm>
            <a:off x="0" y="8773600"/>
            <a:ext cx="13003530" cy="342900"/>
          </a:xfrm>
          <a:custGeom>
            <a:avLst/>
            <a:gdLst/>
            <a:ahLst/>
            <a:cxnLst/>
            <a:rect l="l" t="t" r="r" b="b"/>
            <a:pathLst>
              <a:path w="13003530" h="342900">
                <a:moveTo>
                  <a:pt x="0" y="342887"/>
                </a:moveTo>
                <a:lnTo>
                  <a:pt x="13003136" y="342887"/>
                </a:lnTo>
                <a:lnTo>
                  <a:pt x="13003136" y="0"/>
                </a:lnTo>
                <a:lnTo>
                  <a:pt x="0" y="0"/>
                </a:lnTo>
                <a:lnTo>
                  <a:pt x="0" y="342887"/>
                </a:lnTo>
                <a:close/>
              </a:path>
            </a:pathLst>
          </a:custGeom>
          <a:solidFill>
            <a:srgbClr val="8ED1E9"/>
          </a:solidFill>
        </p:spPr>
        <p:txBody>
          <a:bodyPr wrap="square" lIns="0" tIns="0" rIns="0" bIns="0" rtlCol="0"/>
          <a:lstStyle/>
          <a:p>
            <a:endParaRPr/>
          </a:p>
        </p:txBody>
      </p:sp>
      <p:sp>
        <p:nvSpPr>
          <p:cNvPr id="36" name="object 5"/>
          <p:cNvSpPr/>
          <p:nvPr/>
        </p:nvSpPr>
        <p:spPr>
          <a:xfrm>
            <a:off x="2120887" y="3325583"/>
            <a:ext cx="0" cy="5657850"/>
          </a:xfrm>
          <a:custGeom>
            <a:avLst/>
            <a:gdLst/>
            <a:ahLst/>
            <a:cxnLst/>
            <a:rect l="l" t="t" r="r" b="b"/>
            <a:pathLst>
              <a:path h="5657850">
                <a:moveTo>
                  <a:pt x="0" y="0"/>
                </a:moveTo>
                <a:lnTo>
                  <a:pt x="0" y="5657570"/>
                </a:lnTo>
              </a:path>
            </a:pathLst>
          </a:custGeom>
          <a:ln w="12700">
            <a:solidFill>
              <a:srgbClr val="8ED1E9"/>
            </a:solidFill>
          </a:ln>
        </p:spPr>
        <p:txBody>
          <a:bodyPr wrap="square" lIns="0" tIns="0" rIns="0" bIns="0" rtlCol="0"/>
          <a:lstStyle/>
          <a:p>
            <a:endParaRPr/>
          </a:p>
        </p:txBody>
      </p:sp>
      <p:sp>
        <p:nvSpPr>
          <p:cNvPr id="37" name="object 6"/>
          <p:cNvSpPr/>
          <p:nvPr/>
        </p:nvSpPr>
        <p:spPr>
          <a:xfrm>
            <a:off x="4318086" y="3357371"/>
            <a:ext cx="0" cy="5657850"/>
          </a:xfrm>
          <a:custGeom>
            <a:avLst/>
            <a:gdLst/>
            <a:ahLst/>
            <a:cxnLst/>
            <a:rect l="l" t="t" r="r" b="b"/>
            <a:pathLst>
              <a:path h="5657850">
                <a:moveTo>
                  <a:pt x="0" y="0"/>
                </a:moveTo>
                <a:lnTo>
                  <a:pt x="0" y="5657570"/>
                </a:lnTo>
              </a:path>
            </a:pathLst>
          </a:custGeom>
          <a:ln w="12700">
            <a:solidFill>
              <a:srgbClr val="8ED1E9"/>
            </a:solidFill>
          </a:ln>
        </p:spPr>
        <p:txBody>
          <a:bodyPr wrap="square" lIns="0" tIns="0" rIns="0" bIns="0" rtlCol="0"/>
          <a:lstStyle/>
          <a:p>
            <a:endParaRPr/>
          </a:p>
        </p:txBody>
      </p:sp>
      <p:sp>
        <p:nvSpPr>
          <p:cNvPr id="47" name="object 7"/>
          <p:cNvSpPr/>
          <p:nvPr/>
        </p:nvSpPr>
        <p:spPr>
          <a:xfrm>
            <a:off x="6445026" y="3344633"/>
            <a:ext cx="0" cy="5657850"/>
          </a:xfrm>
          <a:custGeom>
            <a:avLst/>
            <a:gdLst/>
            <a:ahLst/>
            <a:cxnLst/>
            <a:rect l="l" t="t" r="r" b="b"/>
            <a:pathLst>
              <a:path h="5657850">
                <a:moveTo>
                  <a:pt x="0" y="0"/>
                </a:moveTo>
                <a:lnTo>
                  <a:pt x="0" y="5657570"/>
                </a:lnTo>
              </a:path>
            </a:pathLst>
          </a:custGeom>
          <a:ln w="12700">
            <a:solidFill>
              <a:srgbClr val="8ED1E9"/>
            </a:solidFill>
          </a:ln>
        </p:spPr>
        <p:txBody>
          <a:bodyPr wrap="square" lIns="0" tIns="0" rIns="0" bIns="0" rtlCol="0"/>
          <a:lstStyle/>
          <a:p>
            <a:endParaRPr/>
          </a:p>
        </p:txBody>
      </p:sp>
      <p:sp>
        <p:nvSpPr>
          <p:cNvPr id="48" name="object 8"/>
          <p:cNvSpPr/>
          <p:nvPr/>
        </p:nvSpPr>
        <p:spPr>
          <a:xfrm>
            <a:off x="8642225" y="3376421"/>
            <a:ext cx="0" cy="5657850"/>
          </a:xfrm>
          <a:custGeom>
            <a:avLst/>
            <a:gdLst/>
            <a:ahLst/>
            <a:cxnLst/>
            <a:rect l="l" t="t" r="r" b="b"/>
            <a:pathLst>
              <a:path h="5657850">
                <a:moveTo>
                  <a:pt x="0" y="0"/>
                </a:moveTo>
                <a:lnTo>
                  <a:pt x="0" y="5657570"/>
                </a:lnTo>
              </a:path>
            </a:pathLst>
          </a:custGeom>
          <a:ln w="12700">
            <a:solidFill>
              <a:srgbClr val="8ED1E9"/>
            </a:solidFill>
          </a:ln>
        </p:spPr>
        <p:txBody>
          <a:bodyPr wrap="square" lIns="0" tIns="0" rIns="0" bIns="0" rtlCol="0"/>
          <a:lstStyle/>
          <a:p>
            <a:endParaRPr/>
          </a:p>
        </p:txBody>
      </p:sp>
      <p:sp>
        <p:nvSpPr>
          <p:cNvPr id="49" name="object 9"/>
          <p:cNvSpPr/>
          <p:nvPr/>
        </p:nvSpPr>
        <p:spPr>
          <a:xfrm>
            <a:off x="10805938" y="3363683"/>
            <a:ext cx="0" cy="5657850"/>
          </a:xfrm>
          <a:custGeom>
            <a:avLst/>
            <a:gdLst/>
            <a:ahLst/>
            <a:cxnLst/>
            <a:rect l="l" t="t" r="r" b="b"/>
            <a:pathLst>
              <a:path h="5657850">
                <a:moveTo>
                  <a:pt x="0" y="0"/>
                </a:moveTo>
                <a:lnTo>
                  <a:pt x="0" y="5657570"/>
                </a:lnTo>
              </a:path>
            </a:pathLst>
          </a:custGeom>
          <a:ln w="12700">
            <a:solidFill>
              <a:srgbClr val="8ED1E9"/>
            </a:solidFill>
          </a:ln>
        </p:spPr>
        <p:txBody>
          <a:bodyPr wrap="square" lIns="0" tIns="0" rIns="0" bIns="0" rtlCol="0"/>
          <a:lstStyle/>
          <a:p>
            <a:endParaRPr/>
          </a:p>
        </p:txBody>
      </p:sp>
      <p:sp>
        <p:nvSpPr>
          <p:cNvPr id="50" name="object 10"/>
          <p:cNvSpPr/>
          <p:nvPr/>
        </p:nvSpPr>
        <p:spPr>
          <a:xfrm>
            <a:off x="0" y="4887597"/>
            <a:ext cx="13003530" cy="0"/>
          </a:xfrm>
          <a:custGeom>
            <a:avLst/>
            <a:gdLst/>
            <a:ahLst/>
            <a:cxnLst/>
            <a:rect l="l" t="t" r="r" b="b"/>
            <a:pathLst>
              <a:path w="13003530">
                <a:moveTo>
                  <a:pt x="0" y="0"/>
                </a:moveTo>
                <a:lnTo>
                  <a:pt x="13003136" y="0"/>
                </a:lnTo>
              </a:path>
            </a:pathLst>
          </a:custGeom>
          <a:ln w="12585">
            <a:solidFill>
              <a:srgbClr val="8ED1E9"/>
            </a:solidFill>
          </a:ln>
        </p:spPr>
        <p:txBody>
          <a:bodyPr wrap="square" lIns="0" tIns="0" rIns="0" bIns="0" rtlCol="0"/>
          <a:lstStyle/>
          <a:p>
            <a:endParaRPr/>
          </a:p>
        </p:txBody>
      </p:sp>
      <p:sp>
        <p:nvSpPr>
          <p:cNvPr id="51" name="object 11"/>
          <p:cNvSpPr/>
          <p:nvPr/>
        </p:nvSpPr>
        <p:spPr>
          <a:xfrm>
            <a:off x="0" y="6411597"/>
            <a:ext cx="13003530" cy="0"/>
          </a:xfrm>
          <a:custGeom>
            <a:avLst/>
            <a:gdLst/>
            <a:ahLst/>
            <a:cxnLst/>
            <a:rect l="l" t="t" r="r" b="b"/>
            <a:pathLst>
              <a:path w="13003530">
                <a:moveTo>
                  <a:pt x="0" y="0"/>
                </a:moveTo>
                <a:lnTo>
                  <a:pt x="13003136" y="0"/>
                </a:lnTo>
              </a:path>
            </a:pathLst>
          </a:custGeom>
          <a:ln w="12585">
            <a:solidFill>
              <a:srgbClr val="8ED1E9"/>
            </a:solidFill>
          </a:ln>
        </p:spPr>
        <p:txBody>
          <a:bodyPr wrap="square" lIns="0" tIns="0" rIns="0" bIns="0" rtlCol="0"/>
          <a:lstStyle/>
          <a:p>
            <a:endParaRPr/>
          </a:p>
        </p:txBody>
      </p:sp>
      <p:sp>
        <p:nvSpPr>
          <p:cNvPr id="52" name="object 12"/>
          <p:cNvSpPr/>
          <p:nvPr/>
        </p:nvSpPr>
        <p:spPr>
          <a:xfrm>
            <a:off x="0" y="7935597"/>
            <a:ext cx="13003530" cy="0"/>
          </a:xfrm>
          <a:custGeom>
            <a:avLst/>
            <a:gdLst/>
            <a:ahLst/>
            <a:cxnLst/>
            <a:rect l="l" t="t" r="r" b="b"/>
            <a:pathLst>
              <a:path w="13003530">
                <a:moveTo>
                  <a:pt x="0" y="0"/>
                </a:moveTo>
                <a:lnTo>
                  <a:pt x="13003136" y="0"/>
                </a:lnTo>
              </a:path>
            </a:pathLst>
          </a:custGeom>
          <a:ln w="12585">
            <a:solidFill>
              <a:srgbClr val="8ED1E9"/>
            </a:solidFill>
          </a:ln>
        </p:spPr>
        <p:txBody>
          <a:bodyPr wrap="square" lIns="0" tIns="0" rIns="0" bIns="0" rtlCol="0"/>
          <a:lstStyle/>
          <a:p>
            <a:endParaRPr/>
          </a:p>
        </p:txBody>
      </p:sp>
      <p:sp>
        <p:nvSpPr>
          <p:cNvPr id="54" name="object 14"/>
          <p:cNvSpPr txBox="1">
            <a:spLocks noGrp="1"/>
          </p:cNvSpPr>
          <p:nvPr>
            <p:ph type="title"/>
          </p:nvPr>
        </p:nvSpPr>
        <p:spPr>
          <a:xfrm>
            <a:off x="3480178" y="2340643"/>
            <a:ext cx="9020639" cy="628377"/>
          </a:xfrm>
          <a:prstGeom prst="rect">
            <a:avLst/>
          </a:prstGeom>
        </p:spPr>
        <p:txBody>
          <a:bodyPr vert="horz" wrap="square" lIns="0" tIns="12700" rIns="0" bIns="0" rtlCol="0">
            <a:spAutoFit/>
          </a:bodyPr>
          <a:lstStyle/>
          <a:p>
            <a:pPr marL="12700" algn="r">
              <a:lnSpc>
                <a:spcPct val="100000"/>
              </a:lnSpc>
              <a:spcBef>
                <a:spcPts val="100"/>
              </a:spcBef>
            </a:pPr>
            <a:r>
              <a:rPr lang="es-ES" sz="4000" spc="150" dirty="0">
                <a:solidFill>
                  <a:schemeClr val="tx2"/>
                </a:solidFill>
                <a:latin typeface="Apex New Heavy Italic" panose="02010600040501010103" charset="0"/>
                <a:ea typeface="Apex New Heavy Italic" panose="02010600040501010103" charset="0"/>
              </a:rPr>
              <a:t>ADMINISTRATIVOS Y FINANCIEROS</a:t>
            </a:r>
            <a:endParaRPr sz="4000" spc="150" dirty="0">
              <a:solidFill>
                <a:schemeClr val="tx2"/>
              </a:solidFill>
              <a:latin typeface="Apex New Heavy Italic" panose="02010600040501010103" charset="0"/>
              <a:ea typeface="Apex New Heavy Italic" panose="02010600040501010103" charset="0"/>
            </a:endParaRPr>
          </a:p>
        </p:txBody>
      </p:sp>
      <p:sp>
        <p:nvSpPr>
          <p:cNvPr id="55" name="object 16"/>
          <p:cNvSpPr txBox="1"/>
          <p:nvPr/>
        </p:nvSpPr>
        <p:spPr>
          <a:xfrm>
            <a:off x="3965472" y="4271440"/>
            <a:ext cx="5974715" cy="774571"/>
          </a:xfrm>
          <a:prstGeom prst="rect">
            <a:avLst/>
          </a:prstGeom>
        </p:spPr>
        <p:txBody>
          <a:bodyPr vert="horz" wrap="square" lIns="0" tIns="12700" rIns="0" bIns="0" rtlCol="0">
            <a:spAutoFit/>
          </a:bodyPr>
          <a:lstStyle/>
          <a:p>
            <a:pPr marL="0" lvl="1" algn="just">
              <a:spcAft>
                <a:spcPts val="853"/>
              </a:spcAft>
              <a:buClr>
                <a:srgbClr val="004997"/>
              </a:buClr>
              <a:defRPr/>
            </a:pPr>
            <a:r>
              <a:rPr lang="es-ES" sz="1400" spc="25" dirty="0">
                <a:solidFill>
                  <a:schemeClr val="tx1">
                    <a:lumMod val="65000"/>
                    <a:lumOff val="35000"/>
                  </a:schemeClr>
                </a:solidFill>
                <a:latin typeface="Apex New Medium" panose="02010600040501010103" charset="0"/>
                <a:ea typeface="Apex New Medium" panose="02010600040501010103" charset="0"/>
                <a:cs typeface="Calibri"/>
              </a:rPr>
              <a:t>Renovación de la Fianza por US$ 16 MM (garantía de Fiel cumplimiento). Ya ejecutado.</a:t>
            </a:r>
          </a:p>
          <a:p>
            <a:pPr marL="0" lvl="1" algn="just">
              <a:spcAft>
                <a:spcPts val="853"/>
              </a:spcAft>
              <a:buClr>
                <a:srgbClr val="004997"/>
              </a:buClr>
              <a:defRPr/>
            </a:pPr>
            <a:endParaRPr lang="es-PE" sz="1400" spc="25" dirty="0">
              <a:solidFill>
                <a:schemeClr val="tx1">
                  <a:lumMod val="65000"/>
                  <a:lumOff val="35000"/>
                </a:schemeClr>
              </a:solidFill>
              <a:latin typeface="Apex New Medium" panose="02010600040501010103" charset="0"/>
              <a:ea typeface="Apex New Medium" panose="02010600040501010103" charset="0"/>
              <a:cs typeface="Calibri"/>
            </a:endParaRPr>
          </a:p>
        </p:txBody>
      </p:sp>
      <p:sp>
        <p:nvSpPr>
          <p:cNvPr id="56" name="object 17"/>
          <p:cNvSpPr txBox="1"/>
          <p:nvPr/>
        </p:nvSpPr>
        <p:spPr>
          <a:xfrm>
            <a:off x="3965471" y="5021079"/>
            <a:ext cx="6107339" cy="443711"/>
          </a:xfrm>
          <a:prstGeom prst="rect">
            <a:avLst/>
          </a:prstGeom>
        </p:spPr>
        <p:txBody>
          <a:bodyPr vert="horz" wrap="square" lIns="0" tIns="12700" rIns="0" bIns="0" rtlCol="0">
            <a:spAutoFit/>
          </a:bodyPr>
          <a:lstStyle/>
          <a:p>
            <a:pPr marL="12700" lvl="1">
              <a:spcBef>
                <a:spcPts val="100"/>
              </a:spcBef>
            </a:pPr>
            <a:r>
              <a:rPr lang="es-ES" sz="1400" spc="25" dirty="0">
                <a:solidFill>
                  <a:schemeClr val="tx1">
                    <a:lumMod val="65000"/>
                    <a:lumOff val="35000"/>
                  </a:schemeClr>
                </a:solidFill>
                <a:latin typeface="Apex New Medium" panose="02010600040501010103" charset="0"/>
                <a:ea typeface="Apex New Medium" panose="02010600040501010103" charset="0"/>
                <a:cs typeface="Calibri"/>
              </a:rPr>
              <a:t>Implementar cambios de la Contabilidad Regulatoria de acuerdo al nuevo reglamento que emita OSITRAN.</a:t>
            </a:r>
          </a:p>
        </p:txBody>
      </p:sp>
      <p:sp>
        <p:nvSpPr>
          <p:cNvPr id="58" name="object 19"/>
          <p:cNvSpPr txBox="1"/>
          <p:nvPr/>
        </p:nvSpPr>
        <p:spPr>
          <a:xfrm>
            <a:off x="3965472" y="7663430"/>
            <a:ext cx="4100324" cy="456535"/>
          </a:xfrm>
          <a:prstGeom prst="rect">
            <a:avLst/>
          </a:prstGeom>
        </p:spPr>
        <p:txBody>
          <a:bodyPr vert="horz" wrap="square" lIns="0" tIns="12700" rIns="0" bIns="0" rtlCol="0">
            <a:spAutoFit/>
          </a:bodyPr>
          <a:lstStyle/>
          <a:p>
            <a:pPr marL="12700">
              <a:lnSpc>
                <a:spcPct val="100000"/>
              </a:lnSpc>
              <a:spcBef>
                <a:spcPts val="100"/>
              </a:spcBef>
            </a:pPr>
            <a:r>
              <a:rPr lang="es-ES" sz="1400" spc="15" dirty="0" smtClean="0">
                <a:solidFill>
                  <a:schemeClr val="tx1">
                    <a:lumMod val="65000"/>
                    <a:lumOff val="35000"/>
                  </a:schemeClr>
                </a:solidFill>
                <a:latin typeface="Apex New Medium" panose="02010600040501010103" charset="0"/>
                <a:ea typeface="Apex New Medium" panose="02010600040501010103" charset="0"/>
                <a:cs typeface="Calibri"/>
              </a:rPr>
              <a:t>IT Master </a:t>
            </a:r>
            <a:r>
              <a:rPr lang="es-ES" sz="1400" spc="15" dirty="0">
                <a:solidFill>
                  <a:schemeClr val="tx1">
                    <a:lumMod val="65000"/>
                    <a:lumOff val="35000"/>
                  </a:schemeClr>
                </a:solidFill>
                <a:latin typeface="Apex New Medium" panose="02010600040501010103" charset="0"/>
                <a:ea typeface="Apex New Medium" panose="02010600040501010103" charset="0"/>
                <a:cs typeface="Calibri"/>
              </a:rPr>
              <a:t>Plan de LAP.</a:t>
            </a:r>
          </a:p>
          <a:p>
            <a:pPr marL="12700">
              <a:lnSpc>
                <a:spcPct val="100000"/>
              </a:lnSpc>
              <a:spcBef>
                <a:spcPts val="100"/>
              </a:spcBef>
            </a:pPr>
            <a:endParaRPr sz="1400" spc="15" dirty="0">
              <a:solidFill>
                <a:schemeClr val="tx1">
                  <a:lumMod val="65000"/>
                  <a:lumOff val="35000"/>
                </a:schemeClr>
              </a:solidFill>
              <a:latin typeface="Apex New Medium" panose="02010600040501010103" charset="0"/>
              <a:ea typeface="Apex New Medium" panose="02010600040501010103" charset="0"/>
              <a:cs typeface="Calibri"/>
            </a:endParaRPr>
          </a:p>
        </p:txBody>
      </p:sp>
      <p:sp>
        <p:nvSpPr>
          <p:cNvPr id="60" name="object 21"/>
          <p:cNvSpPr txBox="1"/>
          <p:nvPr/>
        </p:nvSpPr>
        <p:spPr>
          <a:xfrm>
            <a:off x="3965472" y="6375875"/>
            <a:ext cx="5905500" cy="874598"/>
          </a:xfrm>
          <a:prstGeom prst="rect">
            <a:avLst/>
          </a:prstGeom>
        </p:spPr>
        <p:txBody>
          <a:bodyPr vert="horz" wrap="square" lIns="0" tIns="12700" rIns="0" bIns="0" rtlCol="0">
            <a:spAutoFit/>
          </a:bodyPr>
          <a:lstStyle/>
          <a:p>
            <a:pPr marL="12700" marR="5080" algn="just">
              <a:lnSpc>
                <a:spcPct val="100000"/>
              </a:lnSpc>
            </a:pPr>
            <a:r>
              <a:rPr lang="es-ES" sz="1400" spc="15" dirty="0">
                <a:solidFill>
                  <a:schemeClr val="tx1">
                    <a:lumMod val="65000"/>
                    <a:lumOff val="35000"/>
                  </a:schemeClr>
                </a:solidFill>
                <a:latin typeface="Apex New Medium" panose="02010600040501010103" charset="0"/>
                <a:ea typeface="Apex New Medium" panose="02010600040501010103" charset="0"/>
                <a:cs typeface="Calibri"/>
              </a:rPr>
              <a:t>Obtener el financiamiento requerido para la expansión del AIJC, que incluye la construcción de la segunda pista de aterrizaje, el nuevo terminal de pasajeros y demás inversiones. Aprobación de Endeudamiento Garantizado Permitido de acuerdo a lo establecido en el Contrato de Concesión.</a:t>
            </a:r>
          </a:p>
        </p:txBody>
      </p:sp>
      <p:sp>
        <p:nvSpPr>
          <p:cNvPr id="40" name="object 17"/>
          <p:cNvSpPr txBox="1"/>
          <p:nvPr/>
        </p:nvSpPr>
        <p:spPr>
          <a:xfrm>
            <a:off x="3975371" y="5707854"/>
            <a:ext cx="6107339" cy="228268"/>
          </a:xfrm>
          <a:prstGeom prst="rect">
            <a:avLst/>
          </a:prstGeom>
        </p:spPr>
        <p:txBody>
          <a:bodyPr vert="horz" wrap="square" lIns="0" tIns="12700" rIns="0" bIns="0" rtlCol="0">
            <a:spAutoFit/>
          </a:bodyPr>
          <a:lstStyle/>
          <a:p>
            <a:pPr marL="12700" lvl="1">
              <a:spcBef>
                <a:spcPts val="100"/>
              </a:spcBef>
            </a:pPr>
            <a:r>
              <a:rPr lang="es-ES" sz="1400" spc="25" dirty="0">
                <a:solidFill>
                  <a:schemeClr val="tx1">
                    <a:lumMod val="65000"/>
                    <a:lumOff val="35000"/>
                  </a:schemeClr>
                </a:solidFill>
                <a:latin typeface="Apex New Medium" panose="02010600040501010103" charset="0"/>
                <a:ea typeface="Apex New Medium" panose="02010600040501010103" charset="0"/>
                <a:cs typeface="Calibri"/>
              </a:rPr>
              <a:t>Desarrollo del sistema de movimiento de carga </a:t>
            </a:r>
            <a:r>
              <a:rPr lang="es-ES" sz="1400" spc="25" dirty="0" smtClean="0">
                <a:solidFill>
                  <a:schemeClr val="tx1">
                    <a:lumMod val="65000"/>
                    <a:lumOff val="35000"/>
                  </a:schemeClr>
                </a:solidFill>
                <a:latin typeface="Apex New Medium" panose="02010600040501010103" charset="0"/>
                <a:ea typeface="Apex New Medium" panose="02010600040501010103" charset="0"/>
                <a:cs typeface="Calibri"/>
              </a:rPr>
              <a:t>aérea. </a:t>
            </a:r>
            <a:endParaRPr lang="es-ES" sz="1400" spc="25" dirty="0">
              <a:solidFill>
                <a:schemeClr val="tx1">
                  <a:lumMod val="65000"/>
                  <a:lumOff val="35000"/>
                </a:schemeClr>
              </a:solidFill>
              <a:latin typeface="Apex New Medium" panose="02010600040501010103" charset="0"/>
              <a:ea typeface="Apex New Medium" panose="02010600040501010103" charset="0"/>
              <a:cs typeface="Calibri"/>
            </a:endParaRPr>
          </a:p>
        </p:txBody>
      </p:sp>
      <p:pic>
        <p:nvPicPr>
          <p:cNvPr id="43" name="Marcador de contenido 10">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44" name="Marcador de contenido 10">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45" name="Marcador de contenido 5" descr="casita.png">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46" name="Botón de acción: Personalizar 4">
            <a:hlinkClick r:id="rId5"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79" name="Botón de acción: Personalizar 16">
            <a:hlinkClick r:id="rId6"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80" name="Botón de acción: Personalizar 17">
            <a:hlinkClick r:id="rId7"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81" name="Botón de acción: Personalizar 18">
            <a:hlinkClick r:id="rId8"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82" name="Botón de acción: Personalizar 18">
            <a:hlinkClick r:id="rId8"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solidFill>
                <a:schemeClr val="bg1">
                  <a:lumMod val="75000"/>
                </a:schemeClr>
              </a:solidFill>
            </a:endParaRPr>
          </a:p>
        </p:txBody>
      </p:sp>
      <p:sp>
        <p:nvSpPr>
          <p:cNvPr id="83" name="Botón de acción: Personalizar 18">
            <a:hlinkClick r:id="rId9"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ACTIVIDADES</a:t>
            </a:r>
          </a:p>
          <a:p>
            <a:r>
              <a:rPr lang="es-ES" sz="1900" dirty="0">
                <a:solidFill>
                  <a:srgbClr val="FF0000"/>
                </a:solidFill>
                <a:latin typeface="ApexNew-Bold"/>
              </a:rPr>
              <a:t>PLANIFICADAS </a:t>
            </a:r>
          </a:p>
          <a:p>
            <a:r>
              <a:rPr lang="es-ES" sz="1900" dirty="0">
                <a:solidFill>
                  <a:srgbClr val="FF0000"/>
                </a:solidFill>
                <a:latin typeface="ApexNew-Bold"/>
              </a:rPr>
              <a:t>2018</a:t>
            </a:r>
          </a:p>
        </p:txBody>
      </p:sp>
      <p:sp>
        <p:nvSpPr>
          <p:cNvPr id="57" name="object 83"/>
          <p:cNvSpPr/>
          <p:nvPr/>
        </p:nvSpPr>
        <p:spPr>
          <a:xfrm>
            <a:off x="2803073" y="4325817"/>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59" name="object 83"/>
          <p:cNvSpPr/>
          <p:nvPr/>
        </p:nvSpPr>
        <p:spPr>
          <a:xfrm>
            <a:off x="2803073" y="5046011"/>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62" name="object 83"/>
          <p:cNvSpPr/>
          <p:nvPr/>
        </p:nvSpPr>
        <p:spPr>
          <a:xfrm>
            <a:off x="2803073" y="5655534"/>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63" name="object 83"/>
          <p:cNvSpPr/>
          <p:nvPr/>
        </p:nvSpPr>
        <p:spPr>
          <a:xfrm>
            <a:off x="2881338" y="6669238"/>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64" name="object 83"/>
          <p:cNvSpPr/>
          <p:nvPr/>
        </p:nvSpPr>
        <p:spPr>
          <a:xfrm>
            <a:off x="2921451" y="7524918"/>
            <a:ext cx="952303" cy="332908"/>
          </a:xfrm>
          <a:custGeom>
            <a:avLst/>
            <a:gdLst/>
            <a:ahLst/>
            <a:cxnLst/>
            <a:rect l="l" t="t" r="r" b="b"/>
            <a:pathLst>
              <a:path w="455929" h="159384">
                <a:moveTo>
                  <a:pt x="414599" y="116420"/>
                </a:moveTo>
                <a:lnTo>
                  <a:pt x="263334" y="116420"/>
                </a:lnTo>
                <a:lnTo>
                  <a:pt x="264668" y="116789"/>
                </a:lnTo>
                <a:lnTo>
                  <a:pt x="271462" y="118325"/>
                </a:lnTo>
                <a:lnTo>
                  <a:pt x="287312" y="121627"/>
                </a:lnTo>
                <a:lnTo>
                  <a:pt x="363372" y="131102"/>
                </a:lnTo>
                <a:lnTo>
                  <a:pt x="381674" y="139698"/>
                </a:lnTo>
                <a:lnTo>
                  <a:pt x="401341" y="147989"/>
                </a:lnTo>
                <a:lnTo>
                  <a:pt x="419610" y="154847"/>
                </a:lnTo>
                <a:lnTo>
                  <a:pt x="433718" y="159143"/>
                </a:lnTo>
                <a:lnTo>
                  <a:pt x="439578" y="157478"/>
                </a:lnTo>
                <a:lnTo>
                  <a:pt x="407048" y="131889"/>
                </a:lnTo>
                <a:lnTo>
                  <a:pt x="404050" y="130886"/>
                </a:lnTo>
                <a:lnTo>
                  <a:pt x="402552" y="130378"/>
                </a:lnTo>
                <a:lnTo>
                  <a:pt x="414599" y="116420"/>
                </a:lnTo>
                <a:close/>
              </a:path>
              <a:path w="455929" h="159384">
                <a:moveTo>
                  <a:pt x="66954" y="0"/>
                </a:moveTo>
                <a:lnTo>
                  <a:pt x="32354" y="1717"/>
                </a:lnTo>
                <a:lnTo>
                  <a:pt x="7061" y="13034"/>
                </a:lnTo>
                <a:lnTo>
                  <a:pt x="0" y="28912"/>
                </a:lnTo>
                <a:lnTo>
                  <a:pt x="20091" y="44310"/>
                </a:lnTo>
                <a:lnTo>
                  <a:pt x="74290" y="63253"/>
                </a:lnTo>
                <a:lnTo>
                  <a:pt x="125641" y="79540"/>
                </a:lnTo>
                <a:lnTo>
                  <a:pt x="133401" y="81635"/>
                </a:lnTo>
                <a:lnTo>
                  <a:pt x="167176" y="97018"/>
                </a:lnTo>
                <a:lnTo>
                  <a:pt x="203946" y="113255"/>
                </a:lnTo>
                <a:lnTo>
                  <a:pt x="240921" y="129087"/>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29" h="159384">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53" name="CuadroTexto 8">
            <a:hlinkClick r:id="rId9" action="ppaction://hlinksldjump"/>
          </p:cNvPr>
          <p:cNvSpPr txBox="1"/>
          <p:nvPr/>
        </p:nvSpPr>
        <p:spPr>
          <a:xfrm>
            <a:off x="157575" y="1462224"/>
            <a:ext cx="983464" cy="614907"/>
          </a:xfrm>
          <a:prstGeom prst="rect">
            <a:avLst/>
          </a:prstGeom>
          <a:noFill/>
        </p:spPr>
        <p:txBody>
          <a:bodyPr wrap="none" lIns="145664" tIns="72832" rIns="145664" bIns="72832" rtlCol="0">
            <a:spAutoFit/>
          </a:bodyPr>
          <a:lstStyle/>
          <a:p>
            <a:pPr algn="ctr"/>
            <a:r>
              <a:rPr lang="en-US" sz="760" dirty="0">
                <a:latin typeface="Apex New Book" panose="02010600040501010103" charset="0"/>
                <a:ea typeface="Apex New Book" panose="02010600040501010103" charset="0"/>
              </a:rPr>
              <a:t>ESTATUS EN LA</a:t>
            </a:r>
          </a:p>
          <a:p>
            <a:pPr algn="ctr"/>
            <a:r>
              <a:rPr lang="en-US" sz="760" dirty="0">
                <a:latin typeface="Apex New Book" panose="02010600040501010103" charset="0"/>
                <a:ea typeface="Apex New Book" panose="02010600040501010103" charset="0"/>
              </a:rPr>
              <a:t>ENTREGADE</a:t>
            </a:r>
          </a:p>
          <a:p>
            <a:pPr algn="ctr"/>
            <a:r>
              <a:rPr lang="en-US" sz="760" dirty="0">
                <a:latin typeface="Apex New Book" panose="02010600040501010103" charset="0"/>
                <a:ea typeface="Apex New Book" panose="02010600040501010103" charset="0"/>
              </a:rPr>
              <a:t>TERRENOS POR</a:t>
            </a:r>
          </a:p>
          <a:p>
            <a:pPr algn="ctr"/>
            <a:r>
              <a:rPr lang="en-US" sz="760" dirty="0">
                <a:latin typeface="Apex New Book" panose="02010600040501010103" charset="0"/>
                <a:ea typeface="Apex New Book" panose="02010600040501010103" charset="0"/>
              </a:rPr>
              <a:t>PARTE DEL MTC</a:t>
            </a:r>
            <a:endParaRPr lang="es-ES" sz="760" dirty="0">
              <a:latin typeface="Apex New Book" panose="02010600040501010103" charset="0"/>
              <a:ea typeface="Apex New Book" panose="02010600040501010103" charset="0"/>
              <a:cs typeface="ApexNew-BoldItalic"/>
            </a:endParaRPr>
          </a:p>
        </p:txBody>
      </p:sp>
      <p:sp>
        <p:nvSpPr>
          <p:cNvPr id="61" name="CuadroTexto 9">
            <a:hlinkClick r:id="rId10" action="ppaction://hlinksldjump"/>
          </p:cNvPr>
          <p:cNvSpPr txBox="1"/>
          <p:nvPr/>
        </p:nvSpPr>
        <p:spPr>
          <a:xfrm>
            <a:off x="1069547" y="1462224"/>
            <a:ext cx="872858" cy="380997"/>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PROYECTOS </a:t>
            </a:r>
            <a:r>
              <a:rPr lang="es-ES" sz="760" dirty="0" smtClean="0">
                <a:latin typeface="ApexNew-Book"/>
                <a:cs typeface="ApexNew-Book"/>
              </a:rPr>
              <a:t> </a:t>
            </a:r>
            <a:endParaRPr lang="es-ES" sz="760" dirty="0">
              <a:latin typeface="ApexNew-Book"/>
              <a:cs typeface="ApexNew-Book"/>
            </a:endParaRPr>
          </a:p>
        </p:txBody>
      </p:sp>
      <p:sp>
        <p:nvSpPr>
          <p:cNvPr id="65" name="CuadroTexto 10">
            <a:hlinkClick r:id="rId11" action="ppaction://hlinksldjump"/>
          </p:cNvPr>
          <p:cNvSpPr txBox="1"/>
          <p:nvPr/>
        </p:nvSpPr>
        <p:spPr>
          <a:xfrm>
            <a:off x="1870913" y="1462224"/>
            <a:ext cx="1094071" cy="393308"/>
          </a:xfrm>
          <a:prstGeom prst="rect">
            <a:avLst/>
          </a:prstGeom>
          <a:noFill/>
        </p:spPr>
        <p:txBody>
          <a:bodyPr wrap="none" lIns="145664" tIns="72832" rIns="145664" bIns="72832" rtlCol="0">
            <a:spAutoFit/>
          </a:bodyPr>
          <a:lstStyle/>
          <a:p>
            <a:pPr algn="ctr"/>
            <a:r>
              <a:rPr lang="es-ES" sz="760" dirty="0">
                <a:latin typeface="ApexNew-Book"/>
                <a:cs typeface="ApexNew-Book"/>
              </a:rPr>
              <a:t>MANTENIMIENTO</a:t>
            </a:r>
          </a:p>
          <a:p>
            <a:pPr algn="ctr"/>
            <a:endParaRPr lang="es-ES" sz="760" dirty="0">
              <a:latin typeface="ApexNew-Book"/>
              <a:cs typeface="ApexNew-Book"/>
            </a:endParaRPr>
          </a:p>
        </p:txBody>
      </p:sp>
      <p:sp>
        <p:nvSpPr>
          <p:cNvPr id="67" name="CuadroTexto 10">
            <a:hlinkClick r:id="rId12" action="ppaction://hlinksldjump"/>
          </p:cNvPr>
          <p:cNvSpPr txBox="1"/>
          <p:nvPr/>
        </p:nvSpPr>
        <p:spPr>
          <a:xfrm>
            <a:off x="3606693" y="1462224"/>
            <a:ext cx="776677" cy="393308"/>
          </a:xfrm>
          <a:prstGeom prst="rect">
            <a:avLst/>
          </a:prstGeom>
          <a:noFill/>
        </p:spPr>
        <p:txBody>
          <a:bodyPr wrap="none" lIns="145664" tIns="72832" rIns="145664" bIns="72832" rtlCol="0">
            <a:spAutoFit/>
          </a:bodyPr>
          <a:lstStyle/>
          <a:p>
            <a:pPr algn="ctr"/>
            <a:r>
              <a:rPr lang="es-ES" sz="760" dirty="0">
                <a:latin typeface="ApexNew-Book"/>
                <a:cs typeface="ApexNew-Book"/>
              </a:rPr>
              <a:t>MEDIO </a:t>
            </a:r>
          </a:p>
          <a:p>
            <a:pPr algn="ctr"/>
            <a:r>
              <a:rPr lang="es-ES" sz="760" dirty="0">
                <a:latin typeface="ApexNew-Book"/>
                <a:cs typeface="ApexNew-Book"/>
              </a:rPr>
              <a:t>AMBIENTE</a:t>
            </a:r>
          </a:p>
        </p:txBody>
      </p:sp>
      <p:sp>
        <p:nvSpPr>
          <p:cNvPr id="68" name="CuadroTexto 10">
            <a:hlinkClick r:id="rId13" action="ppaction://hlinksldjump"/>
          </p:cNvPr>
          <p:cNvSpPr txBox="1"/>
          <p:nvPr/>
        </p:nvSpPr>
        <p:spPr>
          <a:xfrm>
            <a:off x="4224515" y="1462224"/>
            <a:ext cx="1092468" cy="516418"/>
          </a:xfrm>
          <a:prstGeom prst="rect">
            <a:avLst/>
          </a:prstGeom>
          <a:noFill/>
        </p:spPr>
        <p:txBody>
          <a:bodyPr wrap="none" lIns="145664" tIns="72832" rIns="145664" bIns="72832" rtlCol="0">
            <a:spAutoFit/>
          </a:bodyPr>
          <a:lstStyle/>
          <a:p>
            <a:pPr algn="ctr"/>
            <a:r>
              <a:rPr lang="es-ES" sz="760" dirty="0">
                <a:latin typeface="ApexNew-Book"/>
                <a:cs typeface="ApexNew-Book"/>
              </a:rPr>
              <a:t>SEGURIDAD</a:t>
            </a:r>
          </a:p>
          <a:p>
            <a:pPr algn="ctr"/>
            <a:r>
              <a:rPr lang="es-ES" sz="760" dirty="0">
                <a:latin typeface="ApexNew-Book"/>
                <a:cs typeface="ApexNew-Book"/>
              </a:rPr>
              <a:t>AEROPORTUARIA</a:t>
            </a:r>
          </a:p>
          <a:p>
            <a:pPr algn="ctr"/>
            <a:endParaRPr lang="es-ES" sz="760" dirty="0">
              <a:latin typeface="ApexNew-Book"/>
              <a:cs typeface="ApexNew-Book"/>
            </a:endParaRPr>
          </a:p>
        </p:txBody>
      </p:sp>
      <p:sp>
        <p:nvSpPr>
          <p:cNvPr id="69" name="CuadroTexto 10">
            <a:hlinkClick r:id="rId14" action="ppaction://hlinksldjump"/>
          </p:cNvPr>
          <p:cNvSpPr txBox="1"/>
          <p:nvPr/>
        </p:nvSpPr>
        <p:spPr>
          <a:xfrm>
            <a:off x="2806129" y="1462224"/>
            <a:ext cx="959419" cy="393308"/>
          </a:xfrm>
          <a:prstGeom prst="rect">
            <a:avLst/>
          </a:prstGeom>
          <a:noFill/>
        </p:spPr>
        <p:txBody>
          <a:bodyPr wrap="none" lIns="145664" tIns="72832" rIns="145664" bIns="72832" rtlCol="0">
            <a:spAutoFit/>
          </a:bodyPr>
          <a:lstStyle/>
          <a:p>
            <a:pPr algn="ctr"/>
            <a:r>
              <a:rPr lang="es-ES" sz="760" dirty="0">
                <a:latin typeface="ApexNew-Book"/>
                <a:cs typeface="ApexNew-Book"/>
              </a:rPr>
              <a:t>OPERACIONES</a:t>
            </a:r>
          </a:p>
          <a:p>
            <a:pPr algn="ctr"/>
            <a:endParaRPr lang="es-ES" sz="760" dirty="0">
              <a:latin typeface="ApexNew-Book"/>
              <a:cs typeface="ApexNew-Book"/>
            </a:endParaRPr>
          </a:p>
        </p:txBody>
      </p:sp>
      <p:sp>
        <p:nvSpPr>
          <p:cNvPr id="70" name="CuadroTexto 9">
            <a:hlinkClick r:id="rId15" action="ppaction://hlinksldjump"/>
          </p:cNvPr>
          <p:cNvSpPr txBox="1"/>
          <p:nvPr/>
        </p:nvSpPr>
        <p:spPr>
          <a:xfrm>
            <a:off x="6315465" y="1462541"/>
            <a:ext cx="1023540" cy="393308"/>
          </a:xfrm>
          <a:prstGeom prst="rect">
            <a:avLst/>
          </a:prstGeom>
          <a:noFill/>
        </p:spPr>
        <p:txBody>
          <a:bodyPr wrap="none" lIns="145664" tIns="72832" rIns="145664" bIns="72832" rtlCol="0">
            <a:spAutoFit/>
          </a:bodyPr>
          <a:lstStyle/>
          <a:p>
            <a:pPr algn="ctr"/>
            <a:r>
              <a:rPr lang="es-ES" sz="760" dirty="0">
                <a:latin typeface="Apex New Book" panose="02010600040501010103" charset="0"/>
                <a:ea typeface="Apex New Book" panose="02010600040501010103" charset="0"/>
                <a:cs typeface="ApexNew-BoldItalic"/>
              </a:rPr>
              <a:t>PROYECTO</a:t>
            </a:r>
          </a:p>
          <a:p>
            <a:pPr algn="ctr"/>
            <a:r>
              <a:rPr lang="es-ES" sz="760" dirty="0">
                <a:latin typeface="Apex New Book" panose="02010600040501010103" charset="0"/>
                <a:ea typeface="Apex New Book" panose="02010600040501010103" charset="0"/>
                <a:cs typeface="ApexNew-BoldItalic"/>
              </a:rPr>
              <a:t>DE AMPLIACIÓN</a:t>
            </a:r>
            <a:endParaRPr lang="es-ES" sz="760" dirty="0">
              <a:latin typeface="Apex New PS Medium Proportional" pitchFamily="50" charset="0"/>
              <a:cs typeface="ApexNew-BoldItalic"/>
            </a:endParaRPr>
          </a:p>
        </p:txBody>
      </p:sp>
      <p:sp>
        <p:nvSpPr>
          <p:cNvPr id="71" name="CuadroTexto 10">
            <a:hlinkClick r:id="rId16" action="ppaction://hlinksldjump"/>
          </p:cNvPr>
          <p:cNvSpPr txBox="1"/>
          <p:nvPr/>
        </p:nvSpPr>
        <p:spPr>
          <a:xfrm>
            <a:off x="7230573" y="1474852"/>
            <a:ext cx="1245130" cy="380997"/>
          </a:xfrm>
          <a:prstGeom prst="rect">
            <a:avLst/>
          </a:prstGeom>
          <a:noFill/>
        </p:spPr>
        <p:txBody>
          <a:bodyPr wrap="square" lIns="145664" tIns="72832" rIns="145664" bIns="72832" rtlCol="0">
            <a:spAutoFit/>
          </a:bodyPr>
          <a:lstStyle>
            <a:defPPr>
              <a:defRPr lang="es-ES"/>
            </a:defPPr>
            <a:lvl1pPr algn="ctr">
              <a:defRPr sz="850">
                <a:latin typeface="ApexNew-Book" panose="02010600040501010103" charset="0"/>
                <a:ea typeface="ApexNew-Book" panose="02010600040501010103" charset="0"/>
              </a:defRPr>
            </a:lvl1pPr>
          </a:lstStyle>
          <a:p>
            <a:r>
              <a:rPr lang="es-ES" sz="760" dirty="0"/>
              <a:t>PLANIFICACIÓN</a:t>
            </a:r>
          </a:p>
          <a:p>
            <a:r>
              <a:rPr lang="es-ES" sz="760" dirty="0"/>
              <a:t>E USO DE ÁREAS</a:t>
            </a:r>
          </a:p>
        </p:txBody>
      </p:sp>
      <p:sp>
        <p:nvSpPr>
          <p:cNvPr id="72" name="CuadroTexto 10">
            <a:hlinkClick r:id="rId17" action="ppaction://hlinksldjump"/>
          </p:cNvPr>
          <p:cNvSpPr txBox="1"/>
          <p:nvPr/>
        </p:nvSpPr>
        <p:spPr>
          <a:xfrm>
            <a:off x="9326930" y="1475406"/>
            <a:ext cx="1212694" cy="393308"/>
          </a:xfrm>
          <a:prstGeom prst="rect">
            <a:avLst/>
          </a:prstGeom>
          <a:noFill/>
        </p:spPr>
        <p:txBody>
          <a:bodyPr wrap="none" lIns="145664" tIns="72832" rIns="145664" bIns="72832" rtlCol="0">
            <a:spAutoFit/>
          </a:bodyPr>
          <a:lstStyle/>
          <a:p>
            <a:pPr algn="ctr"/>
            <a:r>
              <a:rPr lang="es-ES" sz="760" dirty="0">
                <a:latin typeface="ApexNew-Book"/>
                <a:cs typeface="ApexNew-Book"/>
              </a:rPr>
              <a:t>MÉTODO DE</a:t>
            </a:r>
          </a:p>
          <a:p>
            <a:pPr algn="ctr"/>
            <a:r>
              <a:rPr lang="es-ES" sz="760" dirty="0">
                <a:latin typeface="ApexNew-Book"/>
                <a:cs typeface="ApexNew-Book"/>
              </a:rPr>
              <a:t>EJECUCIÓN Y FASES</a:t>
            </a:r>
          </a:p>
        </p:txBody>
      </p:sp>
      <p:sp>
        <p:nvSpPr>
          <p:cNvPr id="73" name="CuadroTexto 10">
            <a:hlinkClick r:id="rId18" action="ppaction://hlinksldjump"/>
          </p:cNvPr>
          <p:cNvSpPr txBox="1"/>
          <p:nvPr/>
        </p:nvSpPr>
        <p:spPr>
          <a:xfrm>
            <a:off x="10670831" y="1474852"/>
            <a:ext cx="1276814" cy="380997"/>
          </a:xfrm>
          <a:prstGeom prst="rect">
            <a:avLst/>
          </a:prstGeom>
          <a:noFill/>
        </p:spPr>
        <p:txBody>
          <a:bodyPr wrap="none" lIns="145664" tIns="72832" rIns="145664" bIns="72832" rtlCol="0">
            <a:spAutoFit/>
          </a:bodyPr>
          <a:lstStyle/>
          <a:p>
            <a:pPr algn="ctr"/>
            <a:r>
              <a:rPr lang="es-ES" sz="760" dirty="0">
                <a:latin typeface="ApexNew-Book"/>
                <a:cs typeface="ApexNew-Book"/>
              </a:rPr>
              <a:t>EXPECTATIVAS SOBRE</a:t>
            </a:r>
          </a:p>
          <a:p>
            <a:pPr algn="ctr"/>
            <a:r>
              <a:rPr lang="es-ES" sz="760" dirty="0">
                <a:latin typeface="ApexNew-Book"/>
                <a:cs typeface="ApexNew-Book"/>
              </a:rPr>
              <a:t>EL ROL DEL OSITRAN</a:t>
            </a:r>
          </a:p>
        </p:txBody>
      </p:sp>
      <p:sp>
        <p:nvSpPr>
          <p:cNvPr id="74" name="CuadroTexto 10">
            <a:hlinkClick r:id="rId19" action="ppaction://hlinksldjump"/>
          </p:cNvPr>
          <p:cNvSpPr txBox="1"/>
          <p:nvPr/>
        </p:nvSpPr>
        <p:spPr>
          <a:xfrm>
            <a:off x="8400459" y="1449913"/>
            <a:ext cx="949801" cy="270197"/>
          </a:xfrm>
          <a:prstGeom prst="rect">
            <a:avLst/>
          </a:prstGeom>
          <a:noFill/>
        </p:spPr>
        <p:txBody>
          <a:bodyPr wrap="none" lIns="145664" tIns="72832" rIns="145664" bIns="72832" rtlCol="0">
            <a:spAutoFit/>
          </a:bodyPr>
          <a:lstStyle/>
          <a:p>
            <a:pPr algn="ctr"/>
            <a:r>
              <a:rPr lang="es-ES" sz="760" dirty="0">
                <a:latin typeface="ApexNew-Book"/>
                <a:cs typeface="ApexNew-Book"/>
              </a:rPr>
              <a:t>HOJA DE RUTA</a:t>
            </a:r>
          </a:p>
        </p:txBody>
      </p:sp>
      <p:sp>
        <p:nvSpPr>
          <p:cNvPr id="76" name="CuadroTexto 10">
            <a:hlinkClick r:id="rId20" action="ppaction://hlinksldjump"/>
          </p:cNvPr>
          <p:cNvSpPr txBox="1"/>
          <p:nvPr/>
        </p:nvSpPr>
        <p:spPr>
          <a:xfrm>
            <a:off x="11860699" y="1473473"/>
            <a:ext cx="903314" cy="393308"/>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RETOS</a:t>
            </a:r>
          </a:p>
        </p:txBody>
      </p:sp>
      <p:sp>
        <p:nvSpPr>
          <p:cNvPr id="77" name="CuadroTexto 8">
            <a:hlinkClick r:id="rId21" action="ppaction://hlinksldjump"/>
          </p:cNvPr>
          <p:cNvSpPr txBox="1"/>
          <p:nvPr/>
        </p:nvSpPr>
        <p:spPr>
          <a:xfrm>
            <a:off x="5296088" y="1462541"/>
            <a:ext cx="1118117" cy="380997"/>
          </a:xfrm>
          <a:prstGeom prst="rect">
            <a:avLst/>
          </a:prstGeom>
          <a:noFill/>
        </p:spPr>
        <p:txBody>
          <a:bodyPr wrap="none" lIns="145664" tIns="72832" rIns="145664" bIns="72832" rtlCol="0">
            <a:spAutoFit/>
          </a:bodyPr>
          <a:lstStyle/>
          <a:p>
            <a:pPr algn="ctr"/>
            <a:r>
              <a:rPr lang="en-US" sz="760" dirty="0">
                <a:solidFill>
                  <a:srgbClr val="FF0000"/>
                </a:solidFill>
                <a:latin typeface="ApexNew-Book" panose="02010600040501010103" charset="0"/>
                <a:ea typeface="ApexNew-Book" panose="02010600040501010103" charset="0"/>
              </a:rPr>
              <a:t>ADMINISTRATIVOS</a:t>
            </a:r>
          </a:p>
          <a:p>
            <a:pPr algn="ctr"/>
            <a:r>
              <a:rPr lang="en-US" sz="760" dirty="0">
                <a:solidFill>
                  <a:srgbClr val="FF0000"/>
                </a:solidFill>
                <a:latin typeface="ApexNew-Book" panose="02010600040501010103" charset="0"/>
                <a:ea typeface="ApexNew-Book" panose="02010600040501010103" charset="0"/>
              </a:rPr>
              <a:t>Y FINANCIEROS</a:t>
            </a:r>
          </a:p>
        </p:txBody>
      </p:sp>
    </p:spTree>
    <p:extLst>
      <p:ext uri="{BB962C8B-B14F-4D97-AF65-F5344CB8AC3E}">
        <p14:creationId xmlns:p14="http://schemas.microsoft.com/office/powerpoint/2010/main" val="2601672680"/>
      </p:ext>
    </p:extLst>
  </p:cSld>
  <p:clrMapOvr>
    <a:masterClrMapping/>
  </p:clrMapOvr>
  <p:transition spd="slow" advClick="0">
    <p:wipe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2"/>
          <p:cNvSpPr/>
          <p:nvPr/>
        </p:nvSpPr>
        <p:spPr>
          <a:xfrm>
            <a:off x="12" y="3248107"/>
            <a:ext cx="13002771" cy="6031993"/>
          </a:xfrm>
          <a:prstGeom prst="rect">
            <a:avLst/>
          </a:prstGeom>
          <a:blipFill>
            <a:blip r:embed="rId2" cstate="print"/>
            <a:stretch>
              <a:fillRect/>
            </a:stretch>
          </a:blipFill>
        </p:spPr>
        <p:txBody>
          <a:bodyPr wrap="square" lIns="0" tIns="0" rIns="0" bIns="0" rtlCol="0"/>
          <a:lstStyle/>
          <a:p>
            <a:endParaRPr dirty="0"/>
          </a:p>
        </p:txBody>
      </p:sp>
      <p:sp>
        <p:nvSpPr>
          <p:cNvPr id="28" name="Rectángulo 27"/>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54" name="object 14"/>
          <p:cNvSpPr txBox="1">
            <a:spLocks noGrp="1"/>
          </p:cNvSpPr>
          <p:nvPr>
            <p:ph type="title"/>
          </p:nvPr>
        </p:nvSpPr>
        <p:spPr>
          <a:xfrm>
            <a:off x="4150982" y="2340644"/>
            <a:ext cx="8349835" cy="628377"/>
          </a:xfrm>
          <a:prstGeom prst="rect">
            <a:avLst/>
          </a:prstGeom>
        </p:spPr>
        <p:txBody>
          <a:bodyPr vert="horz" wrap="square" lIns="0" tIns="12700" rIns="0" bIns="0" rtlCol="0">
            <a:spAutoFit/>
          </a:bodyPr>
          <a:lstStyle/>
          <a:p>
            <a:pPr marL="12700" algn="r">
              <a:lnSpc>
                <a:spcPct val="100000"/>
              </a:lnSpc>
              <a:spcBef>
                <a:spcPts val="100"/>
              </a:spcBef>
            </a:pPr>
            <a:r>
              <a:rPr lang="es-ES" sz="4000" i="1" spc="150" dirty="0">
                <a:solidFill>
                  <a:schemeClr val="tx2"/>
                </a:solidFill>
                <a:latin typeface="Apex New PS Heavy Proportional" pitchFamily="50" charset="0"/>
                <a:ea typeface="Apex New Heavy Italic" panose="02010600040501010103" charset="0"/>
              </a:rPr>
              <a:t>PROYECTO DE AMPLIACIÓN</a:t>
            </a:r>
          </a:p>
        </p:txBody>
      </p:sp>
      <p:sp>
        <p:nvSpPr>
          <p:cNvPr id="43" name="object 470"/>
          <p:cNvSpPr txBox="1"/>
          <p:nvPr/>
        </p:nvSpPr>
        <p:spPr>
          <a:xfrm>
            <a:off x="548985" y="4699282"/>
            <a:ext cx="3620237" cy="3524042"/>
          </a:xfrm>
          <a:prstGeom prst="rect">
            <a:avLst/>
          </a:prstGeom>
        </p:spPr>
        <p:txBody>
          <a:bodyPr vert="horz" wrap="square" lIns="0" tIns="15240" rIns="0" bIns="0" rtlCol="0">
            <a:spAutoFit/>
          </a:bodyPr>
          <a:lstStyle/>
          <a:p>
            <a:r>
              <a:rPr lang="es-PE" sz="1800" dirty="0">
                <a:solidFill>
                  <a:schemeClr val="tx2"/>
                </a:solidFill>
                <a:latin typeface="Apex New PS Medium Proportional" pitchFamily="50" charset="0"/>
              </a:rPr>
              <a:t>Terrenos ampliación:</a:t>
            </a:r>
          </a:p>
          <a:p>
            <a:r>
              <a:rPr lang="es-PE" sz="2400" b="1" dirty="0">
                <a:solidFill>
                  <a:schemeClr val="tx2"/>
                </a:solidFill>
                <a:latin typeface="Apex New PS Medium Proportional" pitchFamily="50" charset="0"/>
              </a:rPr>
              <a:t>6´760,192.36 m2 </a:t>
            </a:r>
          </a:p>
          <a:p>
            <a:endParaRPr lang="es-PE" sz="2400" b="1" dirty="0">
              <a:solidFill>
                <a:schemeClr val="tx2"/>
              </a:solidFill>
              <a:latin typeface="Apex New PS Medium Proportional" pitchFamily="50" charset="0"/>
            </a:endParaRPr>
          </a:p>
          <a:p>
            <a:r>
              <a:rPr lang="es-PE" sz="1800" dirty="0">
                <a:solidFill>
                  <a:schemeClr val="tx1">
                    <a:lumMod val="65000"/>
                    <a:lumOff val="35000"/>
                  </a:schemeClr>
                </a:solidFill>
                <a:latin typeface="Apex New PS Medium Proportional" pitchFamily="50" charset="0"/>
              </a:rPr>
              <a:t>Sistema de dos pistas paralelas</a:t>
            </a:r>
          </a:p>
          <a:p>
            <a:r>
              <a:rPr lang="es-PE" sz="1800" dirty="0">
                <a:solidFill>
                  <a:schemeClr val="tx1">
                    <a:lumMod val="65000"/>
                    <a:lumOff val="35000"/>
                  </a:schemeClr>
                </a:solidFill>
                <a:latin typeface="Apex New PS Medium Proportional" pitchFamily="50" charset="0"/>
              </a:rPr>
              <a:t>Nuevo Edificio Terminal entre Pistas con infraestructura Lado Aire y Lado Tierra</a:t>
            </a:r>
          </a:p>
          <a:p>
            <a:endParaRPr lang="es-PE" sz="1800" dirty="0">
              <a:solidFill>
                <a:schemeClr val="tx2"/>
              </a:solidFill>
              <a:latin typeface="Apex New PS Medium Proportional" pitchFamily="50" charset="0"/>
            </a:endParaRPr>
          </a:p>
          <a:p>
            <a:r>
              <a:rPr lang="es-PE" sz="1800" b="1" dirty="0">
                <a:solidFill>
                  <a:schemeClr val="tx2"/>
                </a:solidFill>
                <a:latin typeface="Apex New PS Medium Proportional" pitchFamily="50" charset="0"/>
              </a:rPr>
              <a:t>Nuevo Acceso: </a:t>
            </a:r>
            <a:r>
              <a:rPr lang="es-PE" sz="1800" dirty="0">
                <a:solidFill>
                  <a:schemeClr val="tx1">
                    <a:lumMod val="65000"/>
                    <a:lumOff val="35000"/>
                  </a:schemeClr>
                </a:solidFill>
                <a:latin typeface="Apex New PS Medium Proportional" pitchFamily="50" charset="0"/>
              </a:rPr>
              <a:t>Avenida Santa Rosa</a:t>
            </a:r>
          </a:p>
          <a:p>
            <a:endParaRPr lang="es-PE" sz="1800" dirty="0">
              <a:solidFill>
                <a:schemeClr val="tx2"/>
              </a:solidFill>
              <a:latin typeface="Apex New PS Medium Proportional" pitchFamily="50" charset="0"/>
            </a:endParaRPr>
          </a:p>
          <a:p>
            <a:r>
              <a:rPr lang="es-PE" sz="1800" dirty="0">
                <a:solidFill>
                  <a:schemeClr val="tx1">
                    <a:lumMod val="65000"/>
                    <a:lumOff val="35000"/>
                  </a:schemeClr>
                </a:solidFill>
                <a:latin typeface="Apex New PS Medium Proportional" pitchFamily="50" charset="0"/>
              </a:rPr>
              <a:t>Nueva Torre de Control y Estación de Rescate</a:t>
            </a:r>
          </a:p>
        </p:txBody>
      </p:sp>
      <p:pic>
        <p:nvPicPr>
          <p:cNvPr id="41"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4173" y="4310742"/>
            <a:ext cx="8245394" cy="4396123"/>
          </a:xfrm>
          <a:prstGeom prst="rect">
            <a:avLst/>
          </a:prstGeom>
        </p:spPr>
      </p:pic>
      <p:pic>
        <p:nvPicPr>
          <p:cNvPr id="30" name="Marcador de contenido 10">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31" name="Marcador de contenido 10">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32" name="Marcador de contenido 5" descr="casita.png">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33" name="Botón de acción: Personalizar 4">
            <a:hlinkClick r:id="rId7"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34" name="Botón de acción: Personalizar 16">
            <a:hlinkClick r:id="rId8"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35" name="Botón de acción: Personalizar 17">
            <a:hlinkClick r:id="rId9"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36" name="Botón de acción: Personalizar 18">
            <a:hlinkClick r:id="rId10"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37" name="Botón de acción: Personalizar 18">
            <a:hlinkClick r:id="rId10"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solidFill>
                <a:schemeClr val="bg1">
                  <a:lumMod val="75000"/>
                </a:schemeClr>
              </a:solidFill>
            </a:endParaRPr>
          </a:p>
        </p:txBody>
      </p:sp>
      <p:sp>
        <p:nvSpPr>
          <p:cNvPr id="38" name="Botón de acción: Personalizar 18">
            <a:hlinkClick r:id="rId11"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ACTIVIDADES</a:t>
            </a:r>
          </a:p>
          <a:p>
            <a:r>
              <a:rPr lang="es-ES" sz="1900" dirty="0">
                <a:solidFill>
                  <a:srgbClr val="FF0000"/>
                </a:solidFill>
                <a:latin typeface="ApexNew-Bold"/>
              </a:rPr>
              <a:t>PLANIFICADAS </a:t>
            </a:r>
          </a:p>
          <a:p>
            <a:r>
              <a:rPr lang="es-ES" sz="1900" dirty="0">
                <a:solidFill>
                  <a:srgbClr val="FF0000"/>
                </a:solidFill>
                <a:latin typeface="ApexNew-Bold"/>
              </a:rPr>
              <a:t>2018</a:t>
            </a:r>
          </a:p>
        </p:txBody>
      </p:sp>
      <p:sp>
        <p:nvSpPr>
          <p:cNvPr id="71" name="CuadroTexto 8">
            <a:hlinkClick r:id="rId11" action="ppaction://hlinksldjump"/>
          </p:cNvPr>
          <p:cNvSpPr txBox="1"/>
          <p:nvPr/>
        </p:nvSpPr>
        <p:spPr>
          <a:xfrm>
            <a:off x="157575" y="1462224"/>
            <a:ext cx="983464" cy="614907"/>
          </a:xfrm>
          <a:prstGeom prst="rect">
            <a:avLst/>
          </a:prstGeom>
          <a:noFill/>
        </p:spPr>
        <p:txBody>
          <a:bodyPr wrap="none" lIns="145664" tIns="72832" rIns="145664" bIns="72832" rtlCol="0">
            <a:spAutoFit/>
          </a:bodyPr>
          <a:lstStyle/>
          <a:p>
            <a:pPr algn="ctr"/>
            <a:r>
              <a:rPr lang="en-US" sz="760" dirty="0">
                <a:latin typeface="Apex New Book" panose="02010600040501010103" charset="0"/>
                <a:ea typeface="Apex New Book" panose="02010600040501010103" charset="0"/>
              </a:rPr>
              <a:t>ESTATUS EN LA</a:t>
            </a:r>
          </a:p>
          <a:p>
            <a:pPr algn="ctr"/>
            <a:r>
              <a:rPr lang="en-US" sz="760" dirty="0">
                <a:latin typeface="Apex New Book" panose="02010600040501010103" charset="0"/>
                <a:ea typeface="Apex New Book" panose="02010600040501010103" charset="0"/>
              </a:rPr>
              <a:t>ENTREGADE</a:t>
            </a:r>
          </a:p>
          <a:p>
            <a:pPr algn="ctr"/>
            <a:r>
              <a:rPr lang="en-US" sz="760" dirty="0">
                <a:latin typeface="Apex New Book" panose="02010600040501010103" charset="0"/>
                <a:ea typeface="Apex New Book" panose="02010600040501010103" charset="0"/>
              </a:rPr>
              <a:t>TERRENOS POR</a:t>
            </a:r>
          </a:p>
          <a:p>
            <a:pPr algn="ctr"/>
            <a:r>
              <a:rPr lang="en-US" sz="760" dirty="0">
                <a:latin typeface="Apex New Book" panose="02010600040501010103" charset="0"/>
                <a:ea typeface="Apex New Book" panose="02010600040501010103" charset="0"/>
              </a:rPr>
              <a:t>PARTE DEL MTC</a:t>
            </a:r>
            <a:endParaRPr lang="es-ES" sz="760" dirty="0">
              <a:latin typeface="Apex New Book" panose="02010600040501010103" charset="0"/>
              <a:ea typeface="Apex New Book" panose="02010600040501010103" charset="0"/>
              <a:cs typeface="ApexNew-BoldItalic"/>
            </a:endParaRPr>
          </a:p>
        </p:txBody>
      </p:sp>
      <p:sp>
        <p:nvSpPr>
          <p:cNvPr id="72" name="CuadroTexto 9">
            <a:hlinkClick r:id="rId12" action="ppaction://hlinksldjump"/>
          </p:cNvPr>
          <p:cNvSpPr txBox="1"/>
          <p:nvPr/>
        </p:nvSpPr>
        <p:spPr>
          <a:xfrm>
            <a:off x="1069547" y="1462224"/>
            <a:ext cx="872858" cy="380997"/>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PROYECTOS </a:t>
            </a:r>
            <a:r>
              <a:rPr lang="es-ES" sz="760" dirty="0" smtClean="0">
                <a:latin typeface="ApexNew-Book"/>
                <a:cs typeface="ApexNew-Book"/>
              </a:rPr>
              <a:t> </a:t>
            </a:r>
            <a:endParaRPr lang="es-ES" sz="760" dirty="0">
              <a:latin typeface="ApexNew-Book"/>
              <a:cs typeface="ApexNew-Book"/>
            </a:endParaRPr>
          </a:p>
        </p:txBody>
      </p:sp>
      <p:sp>
        <p:nvSpPr>
          <p:cNvPr id="73" name="CuadroTexto 10">
            <a:hlinkClick r:id="rId13" action="ppaction://hlinksldjump"/>
          </p:cNvPr>
          <p:cNvSpPr txBox="1"/>
          <p:nvPr/>
        </p:nvSpPr>
        <p:spPr>
          <a:xfrm>
            <a:off x="1870913" y="1462224"/>
            <a:ext cx="1094071" cy="393308"/>
          </a:xfrm>
          <a:prstGeom prst="rect">
            <a:avLst/>
          </a:prstGeom>
          <a:noFill/>
        </p:spPr>
        <p:txBody>
          <a:bodyPr wrap="none" lIns="145664" tIns="72832" rIns="145664" bIns="72832" rtlCol="0">
            <a:spAutoFit/>
          </a:bodyPr>
          <a:lstStyle/>
          <a:p>
            <a:pPr algn="ctr"/>
            <a:r>
              <a:rPr lang="es-ES" sz="760" dirty="0">
                <a:latin typeface="ApexNew-Book"/>
                <a:cs typeface="ApexNew-Book"/>
              </a:rPr>
              <a:t>MANTENIMIENTO</a:t>
            </a:r>
          </a:p>
          <a:p>
            <a:pPr algn="ctr"/>
            <a:endParaRPr lang="es-ES" sz="760" dirty="0">
              <a:latin typeface="ApexNew-Book"/>
              <a:cs typeface="ApexNew-Book"/>
            </a:endParaRPr>
          </a:p>
        </p:txBody>
      </p:sp>
      <p:sp>
        <p:nvSpPr>
          <p:cNvPr id="74" name="CuadroTexto 10">
            <a:hlinkClick r:id="rId14" action="ppaction://hlinksldjump"/>
          </p:cNvPr>
          <p:cNvSpPr txBox="1"/>
          <p:nvPr/>
        </p:nvSpPr>
        <p:spPr>
          <a:xfrm>
            <a:off x="3606693" y="1462224"/>
            <a:ext cx="776677" cy="393308"/>
          </a:xfrm>
          <a:prstGeom prst="rect">
            <a:avLst/>
          </a:prstGeom>
          <a:noFill/>
        </p:spPr>
        <p:txBody>
          <a:bodyPr wrap="none" lIns="145664" tIns="72832" rIns="145664" bIns="72832" rtlCol="0">
            <a:spAutoFit/>
          </a:bodyPr>
          <a:lstStyle/>
          <a:p>
            <a:pPr algn="ctr"/>
            <a:r>
              <a:rPr lang="es-ES" sz="760" dirty="0">
                <a:latin typeface="ApexNew-Book"/>
                <a:cs typeface="ApexNew-Book"/>
              </a:rPr>
              <a:t>MEDIO </a:t>
            </a:r>
          </a:p>
          <a:p>
            <a:pPr algn="ctr"/>
            <a:r>
              <a:rPr lang="es-ES" sz="760" dirty="0">
                <a:latin typeface="ApexNew-Book"/>
                <a:cs typeface="ApexNew-Book"/>
              </a:rPr>
              <a:t>AMBIENTE</a:t>
            </a:r>
          </a:p>
        </p:txBody>
      </p:sp>
      <p:sp>
        <p:nvSpPr>
          <p:cNvPr id="75" name="CuadroTexto 10">
            <a:hlinkClick r:id="rId15" action="ppaction://hlinksldjump"/>
          </p:cNvPr>
          <p:cNvSpPr txBox="1"/>
          <p:nvPr/>
        </p:nvSpPr>
        <p:spPr>
          <a:xfrm>
            <a:off x="4224515" y="1462224"/>
            <a:ext cx="1092468" cy="516418"/>
          </a:xfrm>
          <a:prstGeom prst="rect">
            <a:avLst/>
          </a:prstGeom>
          <a:noFill/>
        </p:spPr>
        <p:txBody>
          <a:bodyPr wrap="none" lIns="145664" tIns="72832" rIns="145664" bIns="72832" rtlCol="0">
            <a:spAutoFit/>
          </a:bodyPr>
          <a:lstStyle/>
          <a:p>
            <a:pPr algn="ctr"/>
            <a:r>
              <a:rPr lang="es-ES" sz="760" dirty="0">
                <a:latin typeface="ApexNew-Book"/>
                <a:cs typeface="ApexNew-Book"/>
              </a:rPr>
              <a:t>SEGURIDAD</a:t>
            </a:r>
          </a:p>
          <a:p>
            <a:pPr algn="ctr"/>
            <a:r>
              <a:rPr lang="es-ES" sz="760" dirty="0">
                <a:latin typeface="ApexNew-Book"/>
                <a:cs typeface="ApexNew-Book"/>
              </a:rPr>
              <a:t>AEROPORTUARIA</a:t>
            </a:r>
          </a:p>
          <a:p>
            <a:pPr algn="ctr"/>
            <a:endParaRPr lang="es-ES" sz="760" dirty="0">
              <a:latin typeface="ApexNew-Book"/>
              <a:cs typeface="ApexNew-Book"/>
            </a:endParaRPr>
          </a:p>
        </p:txBody>
      </p:sp>
      <p:sp>
        <p:nvSpPr>
          <p:cNvPr id="76" name="CuadroTexto 10">
            <a:hlinkClick r:id="rId16" action="ppaction://hlinksldjump"/>
          </p:cNvPr>
          <p:cNvSpPr txBox="1"/>
          <p:nvPr/>
        </p:nvSpPr>
        <p:spPr>
          <a:xfrm>
            <a:off x="2806129" y="1462224"/>
            <a:ext cx="959419" cy="393308"/>
          </a:xfrm>
          <a:prstGeom prst="rect">
            <a:avLst/>
          </a:prstGeom>
          <a:noFill/>
        </p:spPr>
        <p:txBody>
          <a:bodyPr wrap="none" lIns="145664" tIns="72832" rIns="145664" bIns="72832" rtlCol="0">
            <a:spAutoFit/>
          </a:bodyPr>
          <a:lstStyle/>
          <a:p>
            <a:pPr algn="ctr"/>
            <a:r>
              <a:rPr lang="es-ES" sz="760" dirty="0">
                <a:latin typeface="ApexNew-Book"/>
                <a:cs typeface="ApexNew-Book"/>
              </a:rPr>
              <a:t>OPERACIONES</a:t>
            </a:r>
          </a:p>
          <a:p>
            <a:pPr algn="ctr"/>
            <a:endParaRPr lang="es-ES" sz="760" dirty="0">
              <a:latin typeface="ApexNew-Book"/>
              <a:cs typeface="ApexNew-Book"/>
            </a:endParaRPr>
          </a:p>
        </p:txBody>
      </p:sp>
      <p:sp>
        <p:nvSpPr>
          <p:cNvPr id="77" name="CuadroTexto 9">
            <a:hlinkClick r:id="rId17" action="ppaction://hlinksldjump"/>
          </p:cNvPr>
          <p:cNvSpPr txBox="1"/>
          <p:nvPr/>
        </p:nvSpPr>
        <p:spPr>
          <a:xfrm>
            <a:off x="6315465" y="1462541"/>
            <a:ext cx="1023540" cy="393308"/>
          </a:xfrm>
          <a:prstGeom prst="rect">
            <a:avLst/>
          </a:prstGeom>
          <a:noFill/>
        </p:spPr>
        <p:txBody>
          <a:bodyPr wrap="none" lIns="145664" tIns="72832" rIns="145664" bIns="72832" rtlCol="0">
            <a:spAutoFit/>
          </a:bodyPr>
          <a:lstStyle/>
          <a:p>
            <a:pPr algn="ctr"/>
            <a:r>
              <a:rPr lang="es-ES" sz="760" dirty="0">
                <a:solidFill>
                  <a:srgbClr val="FF0000"/>
                </a:solidFill>
                <a:latin typeface="Apex New Book" panose="02010600040501010103" charset="0"/>
                <a:ea typeface="Apex New Book" panose="02010600040501010103" charset="0"/>
                <a:cs typeface="ApexNew-BoldItalic"/>
              </a:rPr>
              <a:t>PROYECTO</a:t>
            </a:r>
          </a:p>
          <a:p>
            <a:pPr algn="ctr"/>
            <a:r>
              <a:rPr lang="es-ES" sz="760" dirty="0">
                <a:solidFill>
                  <a:srgbClr val="FF0000"/>
                </a:solidFill>
                <a:latin typeface="Apex New Book" panose="02010600040501010103" charset="0"/>
                <a:ea typeface="Apex New Book" panose="02010600040501010103" charset="0"/>
                <a:cs typeface="ApexNew-BoldItalic"/>
              </a:rPr>
              <a:t>DE AMPLIACIÓN</a:t>
            </a:r>
            <a:endParaRPr lang="es-ES" sz="760" dirty="0">
              <a:solidFill>
                <a:srgbClr val="FF0000"/>
              </a:solidFill>
              <a:latin typeface="Apex New PS Medium Proportional" pitchFamily="50" charset="0"/>
              <a:cs typeface="ApexNew-BoldItalic"/>
            </a:endParaRPr>
          </a:p>
        </p:txBody>
      </p:sp>
      <p:sp>
        <p:nvSpPr>
          <p:cNvPr id="78" name="CuadroTexto 10">
            <a:hlinkClick r:id="rId18" action="ppaction://hlinksldjump"/>
          </p:cNvPr>
          <p:cNvSpPr txBox="1"/>
          <p:nvPr/>
        </p:nvSpPr>
        <p:spPr>
          <a:xfrm>
            <a:off x="7230573" y="1474852"/>
            <a:ext cx="1245130" cy="380997"/>
          </a:xfrm>
          <a:prstGeom prst="rect">
            <a:avLst/>
          </a:prstGeom>
          <a:noFill/>
        </p:spPr>
        <p:txBody>
          <a:bodyPr wrap="square" lIns="145664" tIns="72832" rIns="145664" bIns="72832" rtlCol="0">
            <a:spAutoFit/>
          </a:bodyPr>
          <a:lstStyle>
            <a:defPPr>
              <a:defRPr lang="es-ES"/>
            </a:defPPr>
            <a:lvl1pPr algn="ctr">
              <a:defRPr sz="850">
                <a:latin typeface="ApexNew-Book" panose="02010600040501010103" charset="0"/>
                <a:ea typeface="ApexNew-Book" panose="02010600040501010103" charset="0"/>
              </a:defRPr>
            </a:lvl1pPr>
          </a:lstStyle>
          <a:p>
            <a:r>
              <a:rPr lang="es-ES" sz="760" dirty="0"/>
              <a:t>PLANIFICACIÓN</a:t>
            </a:r>
          </a:p>
          <a:p>
            <a:r>
              <a:rPr lang="es-ES" sz="760" dirty="0"/>
              <a:t>E USO DE ÁREAS</a:t>
            </a:r>
          </a:p>
        </p:txBody>
      </p:sp>
      <p:sp>
        <p:nvSpPr>
          <p:cNvPr id="79" name="CuadroTexto 10">
            <a:hlinkClick r:id="rId19" action="ppaction://hlinksldjump"/>
          </p:cNvPr>
          <p:cNvSpPr txBox="1"/>
          <p:nvPr/>
        </p:nvSpPr>
        <p:spPr>
          <a:xfrm>
            <a:off x="9326930" y="1475406"/>
            <a:ext cx="1212694" cy="393308"/>
          </a:xfrm>
          <a:prstGeom prst="rect">
            <a:avLst/>
          </a:prstGeom>
          <a:noFill/>
        </p:spPr>
        <p:txBody>
          <a:bodyPr wrap="none" lIns="145664" tIns="72832" rIns="145664" bIns="72832" rtlCol="0">
            <a:spAutoFit/>
          </a:bodyPr>
          <a:lstStyle/>
          <a:p>
            <a:pPr algn="ctr"/>
            <a:r>
              <a:rPr lang="es-ES" sz="760" dirty="0">
                <a:latin typeface="ApexNew-Book"/>
                <a:cs typeface="ApexNew-Book"/>
              </a:rPr>
              <a:t>MÉTODO DE</a:t>
            </a:r>
          </a:p>
          <a:p>
            <a:pPr algn="ctr"/>
            <a:r>
              <a:rPr lang="es-ES" sz="760" dirty="0">
                <a:latin typeface="ApexNew-Book"/>
                <a:cs typeface="ApexNew-Book"/>
              </a:rPr>
              <a:t>EJECUCIÓN Y FASES</a:t>
            </a:r>
          </a:p>
        </p:txBody>
      </p:sp>
      <p:sp>
        <p:nvSpPr>
          <p:cNvPr id="80" name="CuadroTexto 10">
            <a:hlinkClick r:id="rId20" action="ppaction://hlinksldjump"/>
          </p:cNvPr>
          <p:cNvSpPr txBox="1"/>
          <p:nvPr/>
        </p:nvSpPr>
        <p:spPr>
          <a:xfrm>
            <a:off x="10670831" y="1474852"/>
            <a:ext cx="1276814" cy="380997"/>
          </a:xfrm>
          <a:prstGeom prst="rect">
            <a:avLst/>
          </a:prstGeom>
          <a:noFill/>
        </p:spPr>
        <p:txBody>
          <a:bodyPr wrap="none" lIns="145664" tIns="72832" rIns="145664" bIns="72832" rtlCol="0">
            <a:spAutoFit/>
          </a:bodyPr>
          <a:lstStyle/>
          <a:p>
            <a:pPr algn="ctr"/>
            <a:r>
              <a:rPr lang="es-ES" sz="760" dirty="0">
                <a:latin typeface="ApexNew-Book"/>
                <a:cs typeface="ApexNew-Book"/>
              </a:rPr>
              <a:t>EXPECTATIVAS SOBRE</a:t>
            </a:r>
          </a:p>
          <a:p>
            <a:pPr algn="ctr"/>
            <a:r>
              <a:rPr lang="es-ES" sz="760" dirty="0">
                <a:latin typeface="ApexNew-Book"/>
                <a:cs typeface="ApexNew-Book"/>
              </a:rPr>
              <a:t>EL ROL DEL OSITRAN</a:t>
            </a:r>
          </a:p>
        </p:txBody>
      </p:sp>
      <p:sp>
        <p:nvSpPr>
          <p:cNvPr id="81" name="CuadroTexto 10">
            <a:hlinkClick r:id="rId21" action="ppaction://hlinksldjump"/>
          </p:cNvPr>
          <p:cNvSpPr txBox="1"/>
          <p:nvPr/>
        </p:nvSpPr>
        <p:spPr>
          <a:xfrm>
            <a:off x="8400459" y="1449913"/>
            <a:ext cx="949801" cy="270197"/>
          </a:xfrm>
          <a:prstGeom prst="rect">
            <a:avLst/>
          </a:prstGeom>
          <a:noFill/>
        </p:spPr>
        <p:txBody>
          <a:bodyPr wrap="none" lIns="145664" tIns="72832" rIns="145664" bIns="72832" rtlCol="0">
            <a:spAutoFit/>
          </a:bodyPr>
          <a:lstStyle/>
          <a:p>
            <a:pPr algn="ctr"/>
            <a:r>
              <a:rPr lang="es-ES" sz="760" dirty="0">
                <a:latin typeface="ApexNew-Book"/>
                <a:cs typeface="ApexNew-Book"/>
              </a:rPr>
              <a:t>HOJA DE RUTA</a:t>
            </a:r>
          </a:p>
        </p:txBody>
      </p:sp>
      <p:sp>
        <p:nvSpPr>
          <p:cNvPr id="82" name="CuadroTexto 10">
            <a:hlinkClick r:id="rId22" action="ppaction://hlinksldjump"/>
          </p:cNvPr>
          <p:cNvSpPr txBox="1"/>
          <p:nvPr/>
        </p:nvSpPr>
        <p:spPr>
          <a:xfrm>
            <a:off x="11860699" y="1473473"/>
            <a:ext cx="903314" cy="393308"/>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RETOS</a:t>
            </a:r>
          </a:p>
        </p:txBody>
      </p:sp>
      <p:sp>
        <p:nvSpPr>
          <p:cNvPr id="83" name="CuadroTexto 8">
            <a:hlinkClick r:id="rId23" action="ppaction://hlinksldjump"/>
          </p:cNvPr>
          <p:cNvSpPr txBox="1"/>
          <p:nvPr/>
        </p:nvSpPr>
        <p:spPr>
          <a:xfrm>
            <a:off x="5296088" y="1462541"/>
            <a:ext cx="1118117" cy="380997"/>
          </a:xfrm>
          <a:prstGeom prst="rect">
            <a:avLst/>
          </a:prstGeom>
          <a:noFill/>
        </p:spPr>
        <p:txBody>
          <a:bodyPr wrap="none" lIns="145664" tIns="72832" rIns="145664" bIns="72832" rtlCol="0">
            <a:spAutoFit/>
          </a:bodyPr>
          <a:lstStyle/>
          <a:p>
            <a:pPr algn="ctr"/>
            <a:r>
              <a:rPr lang="en-US" sz="760" dirty="0">
                <a:latin typeface="ApexNew-Book" panose="02010600040501010103" charset="0"/>
                <a:ea typeface="ApexNew-Book" panose="02010600040501010103" charset="0"/>
              </a:rPr>
              <a:t>ADMINISTRATIVOS</a:t>
            </a:r>
          </a:p>
          <a:p>
            <a:pPr algn="ctr"/>
            <a:r>
              <a:rPr lang="en-US" sz="760" dirty="0">
                <a:latin typeface="ApexNew-Book" panose="02010600040501010103" charset="0"/>
                <a:ea typeface="ApexNew-Book" panose="02010600040501010103" charset="0"/>
              </a:rPr>
              <a:t>Y FINANCIEROS</a:t>
            </a:r>
          </a:p>
        </p:txBody>
      </p:sp>
    </p:spTree>
    <p:extLst>
      <p:ext uri="{BB962C8B-B14F-4D97-AF65-F5344CB8AC3E}">
        <p14:creationId xmlns:p14="http://schemas.microsoft.com/office/powerpoint/2010/main" val="1022344277"/>
      </p:ext>
    </p:extLst>
  </p:cSld>
  <p:clrMapOvr>
    <a:masterClrMapping/>
  </p:clrMapOvr>
  <p:transition spd="slow" advClick="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27"/>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54" name="object 14"/>
          <p:cNvSpPr txBox="1">
            <a:spLocks noGrp="1"/>
          </p:cNvSpPr>
          <p:nvPr>
            <p:ph type="title"/>
          </p:nvPr>
        </p:nvSpPr>
        <p:spPr>
          <a:xfrm>
            <a:off x="4150982" y="2333400"/>
            <a:ext cx="8349835" cy="997709"/>
          </a:xfrm>
          <a:prstGeom prst="rect">
            <a:avLst/>
          </a:prstGeom>
        </p:spPr>
        <p:txBody>
          <a:bodyPr vert="horz" wrap="square" lIns="0" tIns="12700" rIns="0" bIns="0" rtlCol="0">
            <a:spAutoFit/>
          </a:bodyPr>
          <a:lstStyle/>
          <a:p>
            <a:pPr marL="12700" algn="r">
              <a:lnSpc>
                <a:spcPct val="100000"/>
              </a:lnSpc>
              <a:spcBef>
                <a:spcPts val="0"/>
              </a:spcBef>
            </a:pPr>
            <a:r>
              <a:rPr lang="es-ES" sz="4000" spc="150" dirty="0">
                <a:solidFill>
                  <a:schemeClr val="tx2"/>
                </a:solidFill>
                <a:latin typeface="Apex New Heavy Italic" panose="02010600040501010103" charset="0"/>
                <a:ea typeface="Apex New Heavy Italic" panose="02010600040501010103" charset="0"/>
              </a:rPr>
              <a:t>PLANIFICACIÓN DE USO DE ÁREAS</a:t>
            </a:r>
            <a:br>
              <a:rPr lang="es-ES" sz="4000" spc="150" dirty="0">
                <a:solidFill>
                  <a:schemeClr val="tx2"/>
                </a:solidFill>
                <a:latin typeface="Apex New Heavy Italic" panose="02010600040501010103" charset="0"/>
                <a:ea typeface="Apex New Heavy Italic" panose="02010600040501010103" charset="0"/>
              </a:rPr>
            </a:br>
            <a:r>
              <a:rPr lang="es-ES" sz="2400" spc="150" dirty="0">
                <a:solidFill>
                  <a:schemeClr val="tx2"/>
                </a:solidFill>
                <a:latin typeface="Apex New Heavy Italic" panose="02010600040501010103" charset="0"/>
                <a:ea typeface="Apex New Heavy Italic" panose="02010600040501010103" charset="0"/>
              </a:rPr>
              <a:t>(PLAN DE DESARROLLO AEROPORTUARIO)</a:t>
            </a:r>
          </a:p>
        </p:txBody>
      </p:sp>
      <p:sp>
        <p:nvSpPr>
          <p:cNvPr id="41" name="object 2"/>
          <p:cNvSpPr/>
          <p:nvPr/>
        </p:nvSpPr>
        <p:spPr>
          <a:xfrm>
            <a:off x="12" y="3507474"/>
            <a:ext cx="13002771" cy="5731682"/>
          </a:xfrm>
          <a:prstGeom prst="rect">
            <a:avLst/>
          </a:prstGeom>
          <a:blipFill>
            <a:blip r:embed="rId2" cstate="print"/>
            <a:stretch>
              <a:fillRect/>
            </a:stretch>
          </a:blipFill>
        </p:spPr>
        <p:txBody>
          <a:bodyPr wrap="square" lIns="0" tIns="0" rIns="0" bIns="0" rtlCol="0"/>
          <a:lstStyle/>
          <a:p>
            <a:endParaRPr dirty="0"/>
          </a:p>
        </p:txBody>
      </p:sp>
      <p:pic>
        <p:nvPicPr>
          <p:cNvPr id="45" name="Picture 2">
            <a:extLst>
              <a:ext uri="{FF2B5EF4-FFF2-40B4-BE49-F238E27FC236}">
                <a16:creationId xmlns:a16="http://schemas.microsoft.com/office/drawing/2014/main" xmlns="" id="{A8469158-C613-4BB1-9B0B-D0C9519DED62}"/>
              </a:ext>
            </a:extLst>
          </p:cNvPr>
          <p:cNvPicPr>
            <a:picLocks noChangeAspect="1"/>
          </p:cNvPicPr>
          <p:nvPr/>
        </p:nvPicPr>
        <p:blipFill rotWithShape="1">
          <a:blip r:embed="rId3"/>
          <a:srcRect l="2337" t="18843" r="15951" b="17521"/>
          <a:stretch/>
        </p:blipFill>
        <p:spPr>
          <a:xfrm>
            <a:off x="1908982" y="3734744"/>
            <a:ext cx="8761849" cy="5277910"/>
          </a:xfrm>
          <a:prstGeom prst="rect">
            <a:avLst/>
          </a:prstGeom>
        </p:spPr>
      </p:pic>
      <p:pic>
        <p:nvPicPr>
          <p:cNvPr id="26" name="Marcador de contenido 10">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27" name="Marcador de contenido 10">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29" name="Marcador de contenido 5" descr="casita.png">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30" name="Botón de acción: Personalizar 4">
            <a:hlinkClick r:id="rId7"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31" name="Botón de acción: Personalizar 16">
            <a:hlinkClick r:id="rId8"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32" name="Botón de acción: Personalizar 17">
            <a:hlinkClick r:id="rId9"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33" name="Botón de acción: Personalizar 18">
            <a:hlinkClick r:id="rId10"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34" name="Botón de acción: Personalizar 18">
            <a:hlinkClick r:id="rId10"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solidFill>
                <a:schemeClr val="bg1">
                  <a:lumMod val="75000"/>
                </a:schemeClr>
              </a:solidFill>
            </a:endParaRPr>
          </a:p>
        </p:txBody>
      </p:sp>
      <p:sp>
        <p:nvSpPr>
          <p:cNvPr id="35" name="Botón de acción: Personalizar 18">
            <a:hlinkClick r:id="rId11"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ACTIVIDADES</a:t>
            </a:r>
          </a:p>
          <a:p>
            <a:r>
              <a:rPr lang="es-ES" sz="1900" dirty="0">
                <a:solidFill>
                  <a:srgbClr val="FF0000"/>
                </a:solidFill>
                <a:latin typeface="ApexNew-Bold"/>
              </a:rPr>
              <a:t>PLANIFICADAS </a:t>
            </a:r>
          </a:p>
          <a:p>
            <a:r>
              <a:rPr lang="es-ES" sz="1900" dirty="0">
                <a:solidFill>
                  <a:srgbClr val="FF0000"/>
                </a:solidFill>
                <a:latin typeface="ApexNew-Bold"/>
              </a:rPr>
              <a:t>2018</a:t>
            </a:r>
          </a:p>
        </p:txBody>
      </p:sp>
      <p:sp>
        <p:nvSpPr>
          <p:cNvPr id="68" name="CuadroTexto 8">
            <a:hlinkClick r:id="rId11" action="ppaction://hlinksldjump"/>
          </p:cNvPr>
          <p:cNvSpPr txBox="1"/>
          <p:nvPr/>
        </p:nvSpPr>
        <p:spPr>
          <a:xfrm>
            <a:off x="157575" y="1462224"/>
            <a:ext cx="983464" cy="614907"/>
          </a:xfrm>
          <a:prstGeom prst="rect">
            <a:avLst/>
          </a:prstGeom>
          <a:noFill/>
        </p:spPr>
        <p:txBody>
          <a:bodyPr wrap="none" lIns="145664" tIns="72832" rIns="145664" bIns="72832" rtlCol="0">
            <a:spAutoFit/>
          </a:bodyPr>
          <a:lstStyle/>
          <a:p>
            <a:pPr algn="ctr"/>
            <a:r>
              <a:rPr lang="en-US" sz="760" dirty="0">
                <a:latin typeface="Apex New Book" panose="02010600040501010103" charset="0"/>
                <a:ea typeface="Apex New Book" panose="02010600040501010103" charset="0"/>
              </a:rPr>
              <a:t>ESTATUS EN LA</a:t>
            </a:r>
          </a:p>
          <a:p>
            <a:pPr algn="ctr"/>
            <a:r>
              <a:rPr lang="en-US" sz="760" dirty="0">
                <a:latin typeface="Apex New Book" panose="02010600040501010103" charset="0"/>
                <a:ea typeface="Apex New Book" panose="02010600040501010103" charset="0"/>
              </a:rPr>
              <a:t>ENTREGADE</a:t>
            </a:r>
          </a:p>
          <a:p>
            <a:pPr algn="ctr"/>
            <a:r>
              <a:rPr lang="en-US" sz="760" dirty="0">
                <a:latin typeface="Apex New Book" panose="02010600040501010103" charset="0"/>
                <a:ea typeface="Apex New Book" panose="02010600040501010103" charset="0"/>
              </a:rPr>
              <a:t>TERRENOS POR</a:t>
            </a:r>
          </a:p>
          <a:p>
            <a:pPr algn="ctr"/>
            <a:r>
              <a:rPr lang="en-US" sz="760" dirty="0">
                <a:latin typeface="Apex New Book" panose="02010600040501010103" charset="0"/>
                <a:ea typeface="Apex New Book" panose="02010600040501010103" charset="0"/>
              </a:rPr>
              <a:t>PARTE DEL MTC</a:t>
            </a:r>
            <a:endParaRPr lang="es-ES" sz="760" dirty="0">
              <a:latin typeface="Apex New Book" panose="02010600040501010103" charset="0"/>
              <a:ea typeface="Apex New Book" panose="02010600040501010103" charset="0"/>
              <a:cs typeface="ApexNew-BoldItalic"/>
            </a:endParaRPr>
          </a:p>
        </p:txBody>
      </p:sp>
      <p:sp>
        <p:nvSpPr>
          <p:cNvPr id="69" name="CuadroTexto 9">
            <a:hlinkClick r:id="rId12" action="ppaction://hlinksldjump"/>
          </p:cNvPr>
          <p:cNvSpPr txBox="1"/>
          <p:nvPr/>
        </p:nvSpPr>
        <p:spPr>
          <a:xfrm>
            <a:off x="1069547" y="1462224"/>
            <a:ext cx="872858" cy="380997"/>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PROYECTOS </a:t>
            </a:r>
            <a:r>
              <a:rPr lang="es-ES" sz="760" dirty="0" smtClean="0">
                <a:latin typeface="ApexNew-Book"/>
                <a:cs typeface="ApexNew-Book"/>
              </a:rPr>
              <a:t> </a:t>
            </a:r>
            <a:endParaRPr lang="es-ES" sz="760" dirty="0">
              <a:latin typeface="ApexNew-Book"/>
              <a:cs typeface="ApexNew-Book"/>
            </a:endParaRPr>
          </a:p>
        </p:txBody>
      </p:sp>
      <p:sp>
        <p:nvSpPr>
          <p:cNvPr id="70" name="CuadroTexto 10">
            <a:hlinkClick r:id="rId13" action="ppaction://hlinksldjump"/>
          </p:cNvPr>
          <p:cNvSpPr txBox="1"/>
          <p:nvPr/>
        </p:nvSpPr>
        <p:spPr>
          <a:xfrm>
            <a:off x="1870913" y="1462224"/>
            <a:ext cx="1094071" cy="393308"/>
          </a:xfrm>
          <a:prstGeom prst="rect">
            <a:avLst/>
          </a:prstGeom>
          <a:noFill/>
        </p:spPr>
        <p:txBody>
          <a:bodyPr wrap="none" lIns="145664" tIns="72832" rIns="145664" bIns="72832" rtlCol="0">
            <a:spAutoFit/>
          </a:bodyPr>
          <a:lstStyle/>
          <a:p>
            <a:pPr algn="ctr"/>
            <a:r>
              <a:rPr lang="es-ES" sz="760" dirty="0">
                <a:latin typeface="ApexNew-Book"/>
                <a:cs typeface="ApexNew-Book"/>
              </a:rPr>
              <a:t>MANTENIMIENTO</a:t>
            </a:r>
          </a:p>
          <a:p>
            <a:pPr algn="ctr"/>
            <a:endParaRPr lang="es-ES" sz="760" dirty="0">
              <a:latin typeface="ApexNew-Book"/>
              <a:cs typeface="ApexNew-Book"/>
            </a:endParaRPr>
          </a:p>
        </p:txBody>
      </p:sp>
      <p:sp>
        <p:nvSpPr>
          <p:cNvPr id="71" name="CuadroTexto 10">
            <a:hlinkClick r:id="rId14" action="ppaction://hlinksldjump"/>
          </p:cNvPr>
          <p:cNvSpPr txBox="1"/>
          <p:nvPr/>
        </p:nvSpPr>
        <p:spPr>
          <a:xfrm>
            <a:off x="3606693" y="1462224"/>
            <a:ext cx="776677" cy="393308"/>
          </a:xfrm>
          <a:prstGeom prst="rect">
            <a:avLst/>
          </a:prstGeom>
          <a:noFill/>
        </p:spPr>
        <p:txBody>
          <a:bodyPr wrap="none" lIns="145664" tIns="72832" rIns="145664" bIns="72832" rtlCol="0">
            <a:spAutoFit/>
          </a:bodyPr>
          <a:lstStyle/>
          <a:p>
            <a:pPr algn="ctr"/>
            <a:r>
              <a:rPr lang="es-ES" sz="760" dirty="0">
                <a:latin typeface="ApexNew-Book"/>
                <a:cs typeface="ApexNew-Book"/>
              </a:rPr>
              <a:t>MEDIO </a:t>
            </a:r>
          </a:p>
          <a:p>
            <a:pPr algn="ctr"/>
            <a:r>
              <a:rPr lang="es-ES" sz="760" dirty="0">
                <a:latin typeface="ApexNew-Book"/>
                <a:cs typeface="ApexNew-Book"/>
              </a:rPr>
              <a:t>AMBIENTE</a:t>
            </a:r>
          </a:p>
        </p:txBody>
      </p:sp>
      <p:sp>
        <p:nvSpPr>
          <p:cNvPr id="72" name="CuadroTexto 10">
            <a:hlinkClick r:id="rId15" action="ppaction://hlinksldjump"/>
          </p:cNvPr>
          <p:cNvSpPr txBox="1"/>
          <p:nvPr/>
        </p:nvSpPr>
        <p:spPr>
          <a:xfrm>
            <a:off x="4224515" y="1462224"/>
            <a:ext cx="1092468" cy="516418"/>
          </a:xfrm>
          <a:prstGeom prst="rect">
            <a:avLst/>
          </a:prstGeom>
          <a:noFill/>
        </p:spPr>
        <p:txBody>
          <a:bodyPr wrap="none" lIns="145664" tIns="72832" rIns="145664" bIns="72832" rtlCol="0">
            <a:spAutoFit/>
          </a:bodyPr>
          <a:lstStyle/>
          <a:p>
            <a:pPr algn="ctr"/>
            <a:r>
              <a:rPr lang="es-ES" sz="760" dirty="0">
                <a:latin typeface="ApexNew-Book"/>
                <a:cs typeface="ApexNew-Book"/>
              </a:rPr>
              <a:t>SEGURIDAD</a:t>
            </a:r>
          </a:p>
          <a:p>
            <a:pPr algn="ctr"/>
            <a:r>
              <a:rPr lang="es-ES" sz="760" dirty="0">
                <a:latin typeface="ApexNew-Book"/>
                <a:cs typeface="ApexNew-Book"/>
              </a:rPr>
              <a:t>AEROPORTUARIA</a:t>
            </a:r>
          </a:p>
          <a:p>
            <a:pPr algn="ctr"/>
            <a:endParaRPr lang="es-ES" sz="760" dirty="0">
              <a:latin typeface="ApexNew-Book"/>
              <a:cs typeface="ApexNew-Book"/>
            </a:endParaRPr>
          </a:p>
        </p:txBody>
      </p:sp>
      <p:sp>
        <p:nvSpPr>
          <p:cNvPr id="73" name="CuadroTexto 10">
            <a:hlinkClick r:id="rId16" action="ppaction://hlinksldjump"/>
          </p:cNvPr>
          <p:cNvSpPr txBox="1"/>
          <p:nvPr/>
        </p:nvSpPr>
        <p:spPr>
          <a:xfrm>
            <a:off x="2806129" y="1462224"/>
            <a:ext cx="959419" cy="393308"/>
          </a:xfrm>
          <a:prstGeom prst="rect">
            <a:avLst/>
          </a:prstGeom>
          <a:noFill/>
        </p:spPr>
        <p:txBody>
          <a:bodyPr wrap="none" lIns="145664" tIns="72832" rIns="145664" bIns="72832" rtlCol="0">
            <a:spAutoFit/>
          </a:bodyPr>
          <a:lstStyle/>
          <a:p>
            <a:pPr algn="ctr"/>
            <a:r>
              <a:rPr lang="es-ES" sz="760" dirty="0">
                <a:latin typeface="ApexNew-Book"/>
                <a:cs typeface="ApexNew-Book"/>
              </a:rPr>
              <a:t>OPERACIONES</a:t>
            </a:r>
          </a:p>
          <a:p>
            <a:pPr algn="ctr"/>
            <a:endParaRPr lang="es-ES" sz="760" dirty="0">
              <a:latin typeface="ApexNew-Book"/>
              <a:cs typeface="ApexNew-Book"/>
            </a:endParaRPr>
          </a:p>
        </p:txBody>
      </p:sp>
      <p:sp>
        <p:nvSpPr>
          <p:cNvPr id="74" name="CuadroTexto 9">
            <a:hlinkClick r:id="rId17" action="ppaction://hlinksldjump"/>
          </p:cNvPr>
          <p:cNvSpPr txBox="1"/>
          <p:nvPr/>
        </p:nvSpPr>
        <p:spPr>
          <a:xfrm>
            <a:off x="6315465" y="1462541"/>
            <a:ext cx="1023540" cy="393308"/>
          </a:xfrm>
          <a:prstGeom prst="rect">
            <a:avLst/>
          </a:prstGeom>
          <a:noFill/>
        </p:spPr>
        <p:txBody>
          <a:bodyPr wrap="none" lIns="145664" tIns="72832" rIns="145664" bIns="72832" rtlCol="0">
            <a:spAutoFit/>
          </a:bodyPr>
          <a:lstStyle/>
          <a:p>
            <a:pPr algn="ctr"/>
            <a:r>
              <a:rPr lang="es-ES" sz="760" dirty="0">
                <a:latin typeface="Apex New Book" panose="02010600040501010103" charset="0"/>
                <a:ea typeface="Apex New Book" panose="02010600040501010103" charset="0"/>
                <a:cs typeface="ApexNew-BoldItalic"/>
              </a:rPr>
              <a:t>PROYECTO</a:t>
            </a:r>
          </a:p>
          <a:p>
            <a:pPr algn="ctr"/>
            <a:r>
              <a:rPr lang="es-ES" sz="760" dirty="0">
                <a:latin typeface="Apex New Book" panose="02010600040501010103" charset="0"/>
                <a:ea typeface="Apex New Book" panose="02010600040501010103" charset="0"/>
                <a:cs typeface="ApexNew-BoldItalic"/>
              </a:rPr>
              <a:t>DE AMPLIACIÓN</a:t>
            </a:r>
            <a:endParaRPr lang="es-ES" sz="760" dirty="0">
              <a:latin typeface="Apex New PS Medium Proportional" pitchFamily="50" charset="0"/>
              <a:cs typeface="ApexNew-BoldItalic"/>
            </a:endParaRPr>
          </a:p>
        </p:txBody>
      </p:sp>
      <p:sp>
        <p:nvSpPr>
          <p:cNvPr id="75" name="CuadroTexto 10">
            <a:hlinkClick r:id="rId18" action="ppaction://hlinksldjump"/>
          </p:cNvPr>
          <p:cNvSpPr txBox="1"/>
          <p:nvPr/>
        </p:nvSpPr>
        <p:spPr>
          <a:xfrm>
            <a:off x="7230573" y="1474852"/>
            <a:ext cx="1245130" cy="380997"/>
          </a:xfrm>
          <a:prstGeom prst="rect">
            <a:avLst/>
          </a:prstGeom>
          <a:noFill/>
        </p:spPr>
        <p:txBody>
          <a:bodyPr wrap="square" lIns="145664" tIns="72832" rIns="145664" bIns="72832" rtlCol="0">
            <a:spAutoFit/>
          </a:bodyPr>
          <a:lstStyle>
            <a:defPPr>
              <a:defRPr lang="es-ES"/>
            </a:defPPr>
            <a:lvl1pPr algn="ctr">
              <a:defRPr sz="850">
                <a:latin typeface="ApexNew-Book" panose="02010600040501010103" charset="0"/>
                <a:ea typeface="ApexNew-Book" panose="02010600040501010103" charset="0"/>
              </a:defRPr>
            </a:lvl1pPr>
          </a:lstStyle>
          <a:p>
            <a:r>
              <a:rPr lang="es-ES" sz="760" dirty="0">
                <a:solidFill>
                  <a:srgbClr val="FF0000"/>
                </a:solidFill>
              </a:rPr>
              <a:t>PLANIFICACIÓN</a:t>
            </a:r>
          </a:p>
          <a:p>
            <a:r>
              <a:rPr lang="es-ES" sz="760" dirty="0">
                <a:solidFill>
                  <a:srgbClr val="FF0000"/>
                </a:solidFill>
              </a:rPr>
              <a:t>E USO DE ÁREAS</a:t>
            </a:r>
          </a:p>
        </p:txBody>
      </p:sp>
      <p:sp>
        <p:nvSpPr>
          <p:cNvPr id="76" name="CuadroTexto 10">
            <a:hlinkClick r:id="rId19" action="ppaction://hlinksldjump"/>
          </p:cNvPr>
          <p:cNvSpPr txBox="1"/>
          <p:nvPr/>
        </p:nvSpPr>
        <p:spPr>
          <a:xfrm>
            <a:off x="9326930" y="1475406"/>
            <a:ext cx="1212694" cy="393308"/>
          </a:xfrm>
          <a:prstGeom prst="rect">
            <a:avLst/>
          </a:prstGeom>
          <a:noFill/>
        </p:spPr>
        <p:txBody>
          <a:bodyPr wrap="none" lIns="145664" tIns="72832" rIns="145664" bIns="72832" rtlCol="0">
            <a:spAutoFit/>
          </a:bodyPr>
          <a:lstStyle/>
          <a:p>
            <a:pPr algn="ctr"/>
            <a:r>
              <a:rPr lang="es-ES" sz="760" dirty="0">
                <a:latin typeface="ApexNew-Book"/>
                <a:cs typeface="ApexNew-Book"/>
              </a:rPr>
              <a:t>MÉTODO DE</a:t>
            </a:r>
          </a:p>
          <a:p>
            <a:pPr algn="ctr"/>
            <a:r>
              <a:rPr lang="es-ES" sz="760" dirty="0">
                <a:latin typeface="ApexNew-Book"/>
                <a:cs typeface="ApexNew-Book"/>
              </a:rPr>
              <a:t>EJECUCIÓN Y FASES</a:t>
            </a:r>
          </a:p>
        </p:txBody>
      </p:sp>
      <p:sp>
        <p:nvSpPr>
          <p:cNvPr id="77" name="CuadroTexto 10">
            <a:hlinkClick r:id="rId20" action="ppaction://hlinksldjump"/>
          </p:cNvPr>
          <p:cNvSpPr txBox="1"/>
          <p:nvPr/>
        </p:nvSpPr>
        <p:spPr>
          <a:xfrm>
            <a:off x="10670831" y="1474852"/>
            <a:ext cx="1276814" cy="380997"/>
          </a:xfrm>
          <a:prstGeom prst="rect">
            <a:avLst/>
          </a:prstGeom>
          <a:noFill/>
        </p:spPr>
        <p:txBody>
          <a:bodyPr wrap="none" lIns="145664" tIns="72832" rIns="145664" bIns="72832" rtlCol="0">
            <a:spAutoFit/>
          </a:bodyPr>
          <a:lstStyle/>
          <a:p>
            <a:pPr algn="ctr"/>
            <a:r>
              <a:rPr lang="es-ES" sz="760" dirty="0">
                <a:latin typeface="ApexNew-Book"/>
                <a:cs typeface="ApexNew-Book"/>
              </a:rPr>
              <a:t>EXPECTATIVAS SOBRE</a:t>
            </a:r>
          </a:p>
          <a:p>
            <a:pPr algn="ctr"/>
            <a:r>
              <a:rPr lang="es-ES" sz="760" dirty="0">
                <a:latin typeface="ApexNew-Book"/>
                <a:cs typeface="ApexNew-Book"/>
              </a:rPr>
              <a:t>EL ROL DEL OSITRAN</a:t>
            </a:r>
          </a:p>
        </p:txBody>
      </p:sp>
      <p:sp>
        <p:nvSpPr>
          <p:cNvPr id="78" name="CuadroTexto 10">
            <a:hlinkClick r:id="rId21" action="ppaction://hlinksldjump"/>
          </p:cNvPr>
          <p:cNvSpPr txBox="1"/>
          <p:nvPr/>
        </p:nvSpPr>
        <p:spPr>
          <a:xfrm>
            <a:off x="8400459" y="1449913"/>
            <a:ext cx="949801" cy="270197"/>
          </a:xfrm>
          <a:prstGeom prst="rect">
            <a:avLst/>
          </a:prstGeom>
          <a:noFill/>
        </p:spPr>
        <p:txBody>
          <a:bodyPr wrap="none" lIns="145664" tIns="72832" rIns="145664" bIns="72832" rtlCol="0">
            <a:spAutoFit/>
          </a:bodyPr>
          <a:lstStyle/>
          <a:p>
            <a:pPr algn="ctr"/>
            <a:r>
              <a:rPr lang="es-ES" sz="760" dirty="0">
                <a:latin typeface="ApexNew-Book"/>
                <a:cs typeface="ApexNew-Book"/>
              </a:rPr>
              <a:t>HOJA DE RUTA</a:t>
            </a:r>
          </a:p>
        </p:txBody>
      </p:sp>
      <p:sp>
        <p:nvSpPr>
          <p:cNvPr id="79" name="CuadroTexto 10">
            <a:hlinkClick r:id="rId22" action="ppaction://hlinksldjump"/>
          </p:cNvPr>
          <p:cNvSpPr txBox="1"/>
          <p:nvPr/>
        </p:nvSpPr>
        <p:spPr>
          <a:xfrm>
            <a:off x="11860699" y="1473473"/>
            <a:ext cx="903314" cy="393308"/>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RETOS</a:t>
            </a:r>
          </a:p>
        </p:txBody>
      </p:sp>
      <p:sp>
        <p:nvSpPr>
          <p:cNvPr id="80" name="CuadroTexto 8">
            <a:hlinkClick r:id="rId23" action="ppaction://hlinksldjump"/>
          </p:cNvPr>
          <p:cNvSpPr txBox="1"/>
          <p:nvPr/>
        </p:nvSpPr>
        <p:spPr>
          <a:xfrm>
            <a:off x="5296088" y="1462541"/>
            <a:ext cx="1118117" cy="380997"/>
          </a:xfrm>
          <a:prstGeom prst="rect">
            <a:avLst/>
          </a:prstGeom>
          <a:noFill/>
        </p:spPr>
        <p:txBody>
          <a:bodyPr wrap="none" lIns="145664" tIns="72832" rIns="145664" bIns="72832" rtlCol="0">
            <a:spAutoFit/>
          </a:bodyPr>
          <a:lstStyle/>
          <a:p>
            <a:pPr algn="ctr"/>
            <a:r>
              <a:rPr lang="en-US" sz="760" dirty="0">
                <a:latin typeface="ApexNew-Book" panose="02010600040501010103" charset="0"/>
                <a:ea typeface="ApexNew-Book" panose="02010600040501010103" charset="0"/>
              </a:rPr>
              <a:t>ADMINISTRATIVOS</a:t>
            </a:r>
          </a:p>
          <a:p>
            <a:pPr algn="ctr"/>
            <a:r>
              <a:rPr lang="en-US" sz="760" dirty="0">
                <a:latin typeface="ApexNew-Book" panose="02010600040501010103" charset="0"/>
                <a:ea typeface="ApexNew-Book" panose="02010600040501010103" charset="0"/>
              </a:rPr>
              <a:t>Y FINANCIEROS</a:t>
            </a:r>
          </a:p>
        </p:txBody>
      </p:sp>
    </p:spTree>
    <p:extLst>
      <p:ext uri="{BB962C8B-B14F-4D97-AF65-F5344CB8AC3E}">
        <p14:creationId xmlns:p14="http://schemas.microsoft.com/office/powerpoint/2010/main" val="4083803084"/>
      </p:ext>
    </p:extLst>
  </p:cSld>
  <p:clrMapOvr>
    <a:masterClrMapping/>
  </p:clrMapOvr>
  <p:transition spd="slow" advClick="0">
    <p:wipe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bject 2"/>
          <p:cNvSpPr/>
          <p:nvPr/>
        </p:nvSpPr>
        <p:spPr>
          <a:xfrm>
            <a:off x="12" y="2956957"/>
            <a:ext cx="13002771" cy="6323144"/>
          </a:xfrm>
          <a:prstGeom prst="rect">
            <a:avLst/>
          </a:prstGeom>
          <a:blipFill>
            <a:blip r:embed="rId2" cstate="print"/>
            <a:stretch>
              <a:fillRect/>
            </a:stretch>
          </a:blipFill>
        </p:spPr>
        <p:txBody>
          <a:bodyPr wrap="square" lIns="0" tIns="0" rIns="0" bIns="0" rtlCol="0"/>
          <a:lstStyle/>
          <a:p>
            <a:endParaRPr dirty="0"/>
          </a:p>
        </p:txBody>
      </p:sp>
      <p:sp>
        <p:nvSpPr>
          <p:cNvPr id="28" name="Rectángulo 27"/>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54" name="object 14"/>
          <p:cNvSpPr txBox="1">
            <a:spLocks noGrp="1"/>
          </p:cNvSpPr>
          <p:nvPr>
            <p:ph type="title"/>
          </p:nvPr>
        </p:nvSpPr>
        <p:spPr>
          <a:xfrm>
            <a:off x="4150982" y="2354290"/>
            <a:ext cx="8349835" cy="628377"/>
          </a:xfrm>
          <a:prstGeom prst="rect">
            <a:avLst/>
          </a:prstGeom>
        </p:spPr>
        <p:txBody>
          <a:bodyPr vert="horz" wrap="square" lIns="0" tIns="12700" rIns="0" bIns="0" rtlCol="0">
            <a:spAutoFit/>
          </a:bodyPr>
          <a:lstStyle/>
          <a:p>
            <a:pPr marL="12700" algn="r">
              <a:lnSpc>
                <a:spcPct val="100000"/>
              </a:lnSpc>
              <a:spcBef>
                <a:spcPts val="100"/>
              </a:spcBef>
            </a:pPr>
            <a:r>
              <a:rPr lang="es-ES" sz="4000" spc="150" dirty="0">
                <a:solidFill>
                  <a:schemeClr val="tx2"/>
                </a:solidFill>
                <a:latin typeface="Apex New Heavy Italic" panose="02010600040501010103" charset="0"/>
                <a:ea typeface="Apex New Heavy Italic" panose="02010600040501010103" charset="0"/>
              </a:rPr>
              <a:t>HOJA DE RUTA</a:t>
            </a:r>
            <a:endParaRPr lang="es-ES" sz="2400" spc="150" dirty="0">
              <a:solidFill>
                <a:schemeClr val="tx2"/>
              </a:solidFill>
              <a:latin typeface="Apex New Heavy Italic" panose="02010600040501010103" charset="0"/>
              <a:ea typeface="Apex New Heavy Italic" panose="02010600040501010103" charset="0"/>
            </a:endParaRPr>
          </a:p>
        </p:txBody>
      </p:sp>
      <p:sp>
        <p:nvSpPr>
          <p:cNvPr id="34" name="Isosceles Triangle 40"/>
          <p:cNvSpPr/>
          <p:nvPr/>
        </p:nvSpPr>
        <p:spPr>
          <a:xfrm>
            <a:off x="9693936" y="4268341"/>
            <a:ext cx="2106949" cy="900486"/>
          </a:xfrm>
          <a:prstGeom prst="triangle">
            <a:avLst>
              <a:gd name="adj" fmla="val 55456"/>
            </a:avLst>
          </a:prstGeom>
          <a:gradFill flip="none" rotWithShape="1">
            <a:gsLst>
              <a:gs pos="0">
                <a:schemeClr val="accent2">
                  <a:lumMod val="0"/>
                  <a:lumOff val="100000"/>
                </a:schemeClr>
              </a:gs>
              <a:gs pos="35000">
                <a:schemeClr val="accent2">
                  <a:lumMod val="0"/>
                  <a:lumOff val="100000"/>
                </a:schemeClr>
              </a:gs>
              <a:gs pos="100000">
                <a:schemeClr val="bg1">
                  <a:lumMod val="65000"/>
                </a:schemeClr>
              </a:gs>
            </a:gsLst>
            <a:path path="circle">
              <a:fillToRect l="50000" t="-80000" r="50000" b="180000"/>
            </a:path>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51194" tIns="0" rIns="51194" bIns="0" rtlCol="0" anchor="t"/>
          <a:lstStyle/>
          <a:p>
            <a:pPr algn="ctr"/>
            <a:endParaRPr lang="es-PE" sz="1706" b="1"/>
          </a:p>
        </p:txBody>
      </p:sp>
      <p:sp>
        <p:nvSpPr>
          <p:cNvPr id="33" name="Isosceles Triangle 39"/>
          <p:cNvSpPr/>
          <p:nvPr/>
        </p:nvSpPr>
        <p:spPr>
          <a:xfrm>
            <a:off x="8262678" y="4833693"/>
            <a:ext cx="1827684" cy="335134"/>
          </a:xfrm>
          <a:prstGeom prst="triangle">
            <a:avLst>
              <a:gd name="adj" fmla="val 55456"/>
            </a:avLst>
          </a:prstGeom>
          <a:gradFill flip="none" rotWithShape="1">
            <a:gsLst>
              <a:gs pos="0">
                <a:schemeClr val="accent2">
                  <a:lumMod val="0"/>
                  <a:lumOff val="100000"/>
                </a:schemeClr>
              </a:gs>
              <a:gs pos="35000">
                <a:schemeClr val="accent2">
                  <a:lumMod val="0"/>
                  <a:lumOff val="100000"/>
                </a:schemeClr>
              </a:gs>
              <a:gs pos="100000">
                <a:schemeClr val="bg1">
                  <a:lumMod val="65000"/>
                </a:schemeClr>
              </a:gs>
            </a:gsLst>
            <a:path path="circle">
              <a:fillToRect l="50000" t="-80000" r="50000" b="180000"/>
            </a:path>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51194" tIns="0" rIns="51194" bIns="0" rtlCol="0" anchor="t"/>
          <a:lstStyle/>
          <a:p>
            <a:pPr algn="ctr"/>
            <a:endParaRPr lang="es-PE" sz="1706" b="1"/>
          </a:p>
        </p:txBody>
      </p:sp>
      <p:sp>
        <p:nvSpPr>
          <p:cNvPr id="35" name="Isosceles Triangle 8"/>
          <p:cNvSpPr/>
          <p:nvPr/>
        </p:nvSpPr>
        <p:spPr>
          <a:xfrm>
            <a:off x="6697684" y="4132998"/>
            <a:ext cx="1770770" cy="1035829"/>
          </a:xfrm>
          <a:prstGeom prst="triangle">
            <a:avLst>
              <a:gd name="adj" fmla="val 55456"/>
            </a:avLst>
          </a:prstGeom>
          <a:gradFill flip="none" rotWithShape="1">
            <a:gsLst>
              <a:gs pos="0">
                <a:schemeClr val="accent2">
                  <a:lumMod val="0"/>
                  <a:lumOff val="100000"/>
                </a:schemeClr>
              </a:gs>
              <a:gs pos="35000">
                <a:schemeClr val="accent2">
                  <a:lumMod val="0"/>
                  <a:lumOff val="100000"/>
                </a:schemeClr>
              </a:gs>
              <a:gs pos="100000">
                <a:schemeClr val="bg1">
                  <a:lumMod val="65000"/>
                </a:schemeClr>
              </a:gs>
            </a:gsLst>
            <a:path path="circle">
              <a:fillToRect l="50000" t="-80000" r="50000" b="180000"/>
            </a:path>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lIns="51194" tIns="0" rIns="51194" bIns="0" rtlCol="0" anchor="t"/>
          <a:lstStyle/>
          <a:p>
            <a:pPr algn="ctr"/>
            <a:endParaRPr lang="es-PE" sz="1706" b="1"/>
          </a:p>
        </p:txBody>
      </p:sp>
      <p:grpSp>
        <p:nvGrpSpPr>
          <p:cNvPr id="4" name="3 Grupo"/>
          <p:cNvGrpSpPr/>
          <p:nvPr/>
        </p:nvGrpSpPr>
        <p:grpSpPr>
          <a:xfrm>
            <a:off x="953447" y="3152032"/>
            <a:ext cx="11567060" cy="1743414"/>
            <a:chOff x="953447" y="3152032"/>
            <a:chExt cx="11567060" cy="1743414"/>
          </a:xfrm>
        </p:grpSpPr>
        <p:sp>
          <p:nvSpPr>
            <p:cNvPr id="39" name="Line Callout 1 75"/>
            <p:cNvSpPr/>
            <p:nvPr/>
          </p:nvSpPr>
          <p:spPr>
            <a:xfrm>
              <a:off x="6785184" y="3335217"/>
              <a:ext cx="1911016" cy="614988"/>
            </a:xfrm>
            <a:prstGeom prst="borderCallout1">
              <a:avLst>
                <a:gd name="adj1" fmla="val 72230"/>
                <a:gd name="adj2" fmla="val 11793"/>
                <a:gd name="adj3" fmla="val 488432"/>
                <a:gd name="adj4" fmla="val 11567"/>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lIns="51194" tIns="0" rIns="51194" bIns="0" rtlCol="0" anchor="t"/>
            <a:lstStyle/>
            <a:p>
              <a:pPr algn="ctr"/>
              <a:r>
                <a:rPr lang="es-PE" sz="1400" dirty="0">
                  <a:latin typeface="Apex New PS Medium Proportional" pitchFamily="50" charset="0"/>
                </a:rPr>
                <a:t>Q1’21 – Q1´22</a:t>
              </a:r>
            </a:p>
            <a:p>
              <a:pPr algn="ctr"/>
              <a:r>
                <a:rPr lang="es-PE" sz="1400" dirty="0">
                  <a:latin typeface="Apex New PS Medium Proportional" pitchFamily="50" charset="0"/>
                </a:rPr>
                <a:t>2da Pista Operativa</a:t>
              </a:r>
            </a:p>
          </p:txBody>
        </p:sp>
        <p:sp>
          <p:nvSpPr>
            <p:cNvPr id="40" name="Line Callout 1 75"/>
            <p:cNvSpPr/>
            <p:nvPr/>
          </p:nvSpPr>
          <p:spPr>
            <a:xfrm>
              <a:off x="10774487" y="3152032"/>
              <a:ext cx="1746020" cy="798173"/>
            </a:xfrm>
            <a:prstGeom prst="borderCallout1">
              <a:avLst>
                <a:gd name="adj1" fmla="val 87337"/>
                <a:gd name="adj2" fmla="val 3887"/>
                <a:gd name="adj3" fmla="val 580193"/>
                <a:gd name="adj4" fmla="val 5296"/>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lIns="51194" tIns="0" rIns="0" bIns="0" rtlCol="0" anchor="t"/>
            <a:lstStyle/>
            <a:p>
              <a:pPr algn="ctr"/>
              <a:r>
                <a:rPr lang="en-US" sz="1400" dirty="0">
                  <a:latin typeface="Apex New PS Medium Proportional" pitchFamily="50" charset="0"/>
                </a:rPr>
                <a:t>Q1’23 – Q2’24</a:t>
              </a:r>
            </a:p>
            <a:p>
              <a:pPr algn="ctr"/>
              <a:r>
                <a:rPr lang="en-US" sz="1400" dirty="0">
                  <a:latin typeface="Apex New PS Medium Proportional" pitchFamily="50" charset="0"/>
                </a:rPr>
                <a:t>Terminal y </a:t>
              </a:r>
              <a:r>
                <a:rPr lang="en-US" sz="1400" dirty="0" err="1">
                  <a:latin typeface="Apex New PS Medium Proportional" pitchFamily="50" charset="0"/>
                </a:rPr>
                <a:t>Accesos</a:t>
              </a:r>
              <a:r>
                <a:rPr lang="en-US" sz="1400" dirty="0">
                  <a:latin typeface="Apex New PS Medium Proportional" pitchFamily="50" charset="0"/>
                </a:rPr>
                <a:t> </a:t>
              </a:r>
              <a:r>
                <a:rPr lang="en-US" sz="1400" dirty="0" err="1">
                  <a:latin typeface="Apex New PS Medium Proportional" pitchFamily="50" charset="0"/>
                </a:rPr>
                <a:t>Operativos</a:t>
              </a:r>
              <a:endParaRPr lang="en-US" sz="1400" dirty="0">
                <a:latin typeface="Apex New PS Medium Proportional" pitchFamily="50" charset="0"/>
              </a:endParaRPr>
            </a:p>
          </p:txBody>
        </p:sp>
        <p:sp>
          <p:nvSpPr>
            <p:cNvPr id="42" name="Line Callout 1 77"/>
            <p:cNvSpPr/>
            <p:nvPr/>
          </p:nvSpPr>
          <p:spPr>
            <a:xfrm>
              <a:off x="8162073" y="3997711"/>
              <a:ext cx="2398272" cy="799237"/>
            </a:xfrm>
            <a:prstGeom prst="borderCallout1">
              <a:avLst>
                <a:gd name="adj1" fmla="val 78888"/>
                <a:gd name="adj2" fmla="val 49743"/>
                <a:gd name="adj3" fmla="val 459921"/>
                <a:gd name="adj4" fmla="val 49633"/>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lIns="51194" tIns="0" rIns="0" bIns="0" rtlCol="0" anchor="t"/>
            <a:lstStyle/>
            <a:p>
              <a:pPr algn="ctr"/>
              <a:r>
                <a:rPr lang="es-PE" sz="1400" dirty="0">
                  <a:latin typeface="Apex New PS Medium Proportional" pitchFamily="50" charset="0"/>
                </a:rPr>
                <a:t>Q1’22- Q1´23</a:t>
              </a:r>
            </a:p>
            <a:p>
              <a:pPr algn="ctr"/>
              <a:r>
                <a:rPr lang="es-PE" sz="1400" dirty="0">
                  <a:latin typeface="Apex New PS Medium Proportional" pitchFamily="50" charset="0"/>
                </a:rPr>
                <a:t>2 Pistas Operativas</a:t>
              </a:r>
            </a:p>
            <a:p>
              <a:pPr algn="ctr"/>
              <a:r>
                <a:rPr lang="es-PE" sz="1400" dirty="0" err="1">
                  <a:latin typeface="Apex New PS Medium Proportional" pitchFamily="50" charset="0"/>
                </a:rPr>
                <a:t>Reconf</a:t>
              </a:r>
              <a:r>
                <a:rPr lang="es-PE" sz="1400" dirty="0">
                  <a:latin typeface="Apex New PS Medium Proportional" pitchFamily="50" charset="0"/>
                </a:rPr>
                <a:t>. Plataforma Actual</a:t>
              </a:r>
            </a:p>
          </p:txBody>
        </p:sp>
        <p:sp>
          <p:nvSpPr>
            <p:cNvPr id="37" name="Line Callout 1 77"/>
            <p:cNvSpPr/>
            <p:nvPr/>
          </p:nvSpPr>
          <p:spPr>
            <a:xfrm>
              <a:off x="2810992" y="3305546"/>
              <a:ext cx="936203" cy="812017"/>
            </a:xfrm>
            <a:prstGeom prst="borderCallout1">
              <a:avLst>
                <a:gd name="adj1" fmla="val 102209"/>
                <a:gd name="adj2" fmla="val 50224"/>
                <a:gd name="adj3" fmla="val 363784"/>
                <a:gd name="adj4" fmla="val 50670"/>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lIns="51194" tIns="0" rIns="51194" bIns="0" rtlCol="0" anchor="t"/>
            <a:lstStyle/>
            <a:p>
              <a:pPr algn="ctr"/>
              <a:r>
                <a:rPr lang="en-US" sz="1400" dirty="0">
                  <a:latin typeface="Apex New PS Medium Proportional" pitchFamily="50" charset="0"/>
                </a:rPr>
                <a:t>Q4’18</a:t>
              </a:r>
            </a:p>
            <a:p>
              <a:pPr algn="ctr"/>
              <a:r>
                <a:rPr lang="en-US" sz="1400" dirty="0" err="1">
                  <a:latin typeface="Apex New PS Medium Proportional" pitchFamily="50" charset="0"/>
                </a:rPr>
                <a:t>Inicio</a:t>
              </a:r>
              <a:r>
                <a:rPr lang="en-US" sz="1400" dirty="0">
                  <a:latin typeface="Apex New PS Medium Proportional" pitchFamily="50" charset="0"/>
                </a:rPr>
                <a:t> Proyecto</a:t>
              </a:r>
            </a:p>
          </p:txBody>
        </p:sp>
        <p:sp>
          <p:nvSpPr>
            <p:cNvPr id="36" name="Line Callout 1 61"/>
            <p:cNvSpPr/>
            <p:nvPr/>
          </p:nvSpPr>
          <p:spPr>
            <a:xfrm>
              <a:off x="953447" y="3320983"/>
              <a:ext cx="962919" cy="812015"/>
            </a:xfrm>
            <a:prstGeom prst="borderCallout1">
              <a:avLst>
                <a:gd name="adj1" fmla="val 98590"/>
                <a:gd name="adj2" fmla="val 48849"/>
                <a:gd name="adj3" fmla="val 223509"/>
                <a:gd name="adj4" fmla="val 49689"/>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t"/>
            <a:lstStyle/>
            <a:p>
              <a:pPr algn="ctr"/>
              <a:r>
                <a:rPr lang="es-PE" sz="1400" dirty="0">
                  <a:latin typeface="Apex New PS Medium Proportional" pitchFamily="50" charset="0"/>
                </a:rPr>
                <a:t>Q4’17</a:t>
              </a:r>
            </a:p>
            <a:p>
              <a:pPr algn="ctr"/>
              <a:r>
                <a:rPr lang="es-PE" sz="1400" dirty="0">
                  <a:latin typeface="Apex New PS Medium Proportional" pitchFamily="50" charset="0"/>
                </a:rPr>
                <a:t>Inicio Concurso</a:t>
              </a:r>
            </a:p>
          </p:txBody>
        </p:sp>
        <p:sp>
          <p:nvSpPr>
            <p:cNvPr id="38" name="Line Callout 1 75"/>
            <p:cNvSpPr/>
            <p:nvPr/>
          </p:nvSpPr>
          <p:spPr>
            <a:xfrm>
              <a:off x="3948195" y="3299592"/>
              <a:ext cx="2596893" cy="798173"/>
            </a:xfrm>
            <a:prstGeom prst="borderCallout1">
              <a:avLst>
                <a:gd name="adj1" fmla="val 91678"/>
                <a:gd name="adj2" fmla="val 90636"/>
                <a:gd name="adj3" fmla="val 234502"/>
                <a:gd name="adj4" fmla="val 91155"/>
              </a:avLst>
            </a:prstGeom>
            <a:solidFill>
              <a:schemeClr val="tx2"/>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lIns="0" tIns="0" rIns="0" bIns="0" rtlCol="0" anchor="t"/>
            <a:lstStyle/>
            <a:p>
              <a:pPr algn="ctr"/>
              <a:r>
                <a:rPr lang="es-PE" sz="1400" dirty="0">
                  <a:latin typeface="Apex New PS Medium Proportional" pitchFamily="50" charset="0"/>
                </a:rPr>
                <a:t>Q3’20</a:t>
              </a:r>
            </a:p>
            <a:p>
              <a:pPr algn="ctr"/>
              <a:r>
                <a:rPr lang="es-PE" sz="1400" dirty="0">
                  <a:latin typeface="Apex New PS Medium Proportional" pitchFamily="50" charset="0"/>
                </a:rPr>
                <a:t>Campo de Vuelos Ejecutado </a:t>
              </a:r>
            </a:p>
            <a:p>
              <a:pPr algn="ctr"/>
              <a:r>
                <a:rPr lang="es-PE" sz="1400" dirty="0">
                  <a:latin typeface="Apex New PS Medium Proportional" pitchFamily="50" charset="0"/>
                </a:rPr>
                <a:t>Entrega de TWR a CORPAC</a:t>
              </a:r>
            </a:p>
          </p:txBody>
        </p:sp>
        <p:sp>
          <p:nvSpPr>
            <p:cNvPr id="43" name="Rectangle 97"/>
            <p:cNvSpPr/>
            <p:nvPr/>
          </p:nvSpPr>
          <p:spPr>
            <a:xfrm>
              <a:off x="1511131" y="4311234"/>
              <a:ext cx="1275521" cy="58421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s-PE" sz="1200" dirty="0">
                  <a:latin typeface="Apex New PS Medium Proportional" pitchFamily="50" charset="0"/>
                </a:rPr>
                <a:t>Reuniones con Postores</a:t>
              </a:r>
            </a:p>
          </p:txBody>
        </p:sp>
      </p:grpSp>
      <p:grpSp>
        <p:nvGrpSpPr>
          <p:cNvPr id="6" name="5 Grupo"/>
          <p:cNvGrpSpPr/>
          <p:nvPr/>
        </p:nvGrpSpPr>
        <p:grpSpPr>
          <a:xfrm>
            <a:off x="718816" y="5866417"/>
            <a:ext cx="2674634" cy="1171891"/>
            <a:chOff x="718816" y="5866417"/>
            <a:chExt cx="2674634" cy="1171891"/>
          </a:xfrm>
        </p:grpSpPr>
        <p:sp>
          <p:nvSpPr>
            <p:cNvPr id="2" name="1 Rectángulo"/>
            <p:cNvSpPr/>
            <p:nvPr/>
          </p:nvSpPr>
          <p:spPr>
            <a:xfrm>
              <a:off x="718816" y="5866417"/>
              <a:ext cx="2674634" cy="11718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4" name="Picture 1"/>
            <p:cNvPicPr>
              <a:picLocks noChangeAspect="1"/>
            </p:cNvPicPr>
            <p:nvPr/>
          </p:nvPicPr>
          <p:blipFill>
            <a:blip r:embed="rId3"/>
            <a:stretch>
              <a:fillRect/>
            </a:stretch>
          </p:blipFill>
          <p:spPr>
            <a:xfrm>
              <a:off x="903647" y="5954780"/>
              <a:ext cx="2370844" cy="1001346"/>
            </a:xfrm>
            <a:prstGeom prst="rect">
              <a:avLst/>
            </a:prstGeom>
          </p:spPr>
        </p:pic>
      </p:grpSp>
      <p:grpSp>
        <p:nvGrpSpPr>
          <p:cNvPr id="5" name="4 Grupo"/>
          <p:cNvGrpSpPr/>
          <p:nvPr/>
        </p:nvGrpSpPr>
        <p:grpSpPr>
          <a:xfrm>
            <a:off x="4181630" y="5844007"/>
            <a:ext cx="2945997" cy="1171891"/>
            <a:chOff x="4181630" y="5844007"/>
            <a:chExt cx="2945997" cy="1171891"/>
          </a:xfrm>
        </p:grpSpPr>
        <p:sp>
          <p:nvSpPr>
            <p:cNvPr id="48" name="47 Rectángulo"/>
            <p:cNvSpPr/>
            <p:nvPr/>
          </p:nvSpPr>
          <p:spPr>
            <a:xfrm>
              <a:off x="4181630" y="5844007"/>
              <a:ext cx="2945997" cy="11718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5" name="Picture 2"/>
            <p:cNvPicPr>
              <a:picLocks noChangeAspect="1"/>
            </p:cNvPicPr>
            <p:nvPr/>
          </p:nvPicPr>
          <p:blipFill>
            <a:blip r:embed="rId4"/>
            <a:stretch>
              <a:fillRect/>
            </a:stretch>
          </p:blipFill>
          <p:spPr>
            <a:xfrm>
              <a:off x="4366377" y="5954780"/>
              <a:ext cx="2701856" cy="1018535"/>
            </a:xfrm>
            <a:prstGeom prst="rect">
              <a:avLst/>
            </a:prstGeom>
          </p:spPr>
        </p:pic>
      </p:grpSp>
      <p:grpSp>
        <p:nvGrpSpPr>
          <p:cNvPr id="7" name="6 Grupo"/>
          <p:cNvGrpSpPr/>
          <p:nvPr/>
        </p:nvGrpSpPr>
        <p:grpSpPr>
          <a:xfrm>
            <a:off x="6947688" y="7124392"/>
            <a:ext cx="2801038" cy="1171891"/>
            <a:chOff x="6947688" y="7124392"/>
            <a:chExt cx="2801038" cy="1171891"/>
          </a:xfrm>
        </p:grpSpPr>
        <p:sp>
          <p:nvSpPr>
            <p:cNvPr id="49" name="48 Rectángulo"/>
            <p:cNvSpPr/>
            <p:nvPr/>
          </p:nvSpPr>
          <p:spPr>
            <a:xfrm>
              <a:off x="6947688" y="7124392"/>
              <a:ext cx="2674634" cy="11718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6" name="Picture 3"/>
            <p:cNvPicPr>
              <a:picLocks noChangeAspect="1"/>
            </p:cNvPicPr>
            <p:nvPr/>
          </p:nvPicPr>
          <p:blipFill>
            <a:blip r:embed="rId5"/>
            <a:stretch>
              <a:fillRect/>
            </a:stretch>
          </p:blipFill>
          <p:spPr>
            <a:xfrm>
              <a:off x="7081844" y="7217011"/>
              <a:ext cx="2666882" cy="1006508"/>
            </a:xfrm>
            <a:prstGeom prst="rect">
              <a:avLst/>
            </a:prstGeom>
          </p:spPr>
        </p:pic>
      </p:grpSp>
      <p:grpSp>
        <p:nvGrpSpPr>
          <p:cNvPr id="8" name="7 Grupo"/>
          <p:cNvGrpSpPr/>
          <p:nvPr/>
        </p:nvGrpSpPr>
        <p:grpSpPr>
          <a:xfrm>
            <a:off x="9827681" y="7950388"/>
            <a:ext cx="2888181" cy="1171891"/>
            <a:chOff x="9827681" y="7950388"/>
            <a:chExt cx="2888181" cy="1171891"/>
          </a:xfrm>
        </p:grpSpPr>
        <p:sp>
          <p:nvSpPr>
            <p:cNvPr id="50" name="49 Rectángulo"/>
            <p:cNvSpPr/>
            <p:nvPr/>
          </p:nvSpPr>
          <p:spPr>
            <a:xfrm>
              <a:off x="9827681" y="7950388"/>
              <a:ext cx="2888181" cy="11718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7" name="Picture 6"/>
            <p:cNvPicPr>
              <a:picLocks noChangeAspect="1"/>
            </p:cNvPicPr>
            <p:nvPr/>
          </p:nvPicPr>
          <p:blipFill>
            <a:blip r:embed="rId6"/>
            <a:stretch>
              <a:fillRect/>
            </a:stretch>
          </p:blipFill>
          <p:spPr>
            <a:xfrm>
              <a:off x="10025133" y="8034320"/>
              <a:ext cx="2665513" cy="1004834"/>
            </a:xfrm>
            <a:prstGeom prst="rect">
              <a:avLst/>
            </a:prstGeom>
          </p:spPr>
        </p:pic>
      </p:grpSp>
      <p:grpSp>
        <p:nvGrpSpPr>
          <p:cNvPr id="3" name="2 Grupo"/>
          <p:cNvGrpSpPr/>
          <p:nvPr/>
        </p:nvGrpSpPr>
        <p:grpSpPr>
          <a:xfrm>
            <a:off x="524555" y="5176883"/>
            <a:ext cx="11963240" cy="474825"/>
            <a:chOff x="524555" y="5176883"/>
            <a:chExt cx="11963240" cy="474825"/>
          </a:xfrm>
        </p:grpSpPr>
        <p:sp>
          <p:nvSpPr>
            <p:cNvPr id="24" name="Rectangle 27"/>
            <p:cNvSpPr/>
            <p:nvPr/>
          </p:nvSpPr>
          <p:spPr>
            <a:xfrm>
              <a:off x="524555" y="5176883"/>
              <a:ext cx="1391811" cy="4748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PE" sz="3200" b="1" dirty="0">
                  <a:latin typeface="Apex New PS Bold Proportional" pitchFamily="50" charset="0"/>
                </a:rPr>
                <a:t>2017</a:t>
              </a:r>
            </a:p>
          </p:txBody>
        </p:sp>
        <p:sp>
          <p:nvSpPr>
            <p:cNvPr id="25" name="Rectangle 28"/>
            <p:cNvSpPr/>
            <p:nvPr/>
          </p:nvSpPr>
          <p:spPr>
            <a:xfrm>
              <a:off x="2052751" y="5176883"/>
              <a:ext cx="1373819" cy="4748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PE" sz="3200" b="1" dirty="0">
                  <a:latin typeface="Apex New PS Bold Proportional" pitchFamily="50" charset="0"/>
                </a:rPr>
                <a:t>2018</a:t>
              </a:r>
            </a:p>
          </p:txBody>
        </p:sp>
        <p:sp>
          <p:nvSpPr>
            <p:cNvPr id="26" name="Rectangle 29"/>
            <p:cNvSpPr/>
            <p:nvPr/>
          </p:nvSpPr>
          <p:spPr>
            <a:xfrm>
              <a:off x="3562955" y="5176883"/>
              <a:ext cx="1373819" cy="4748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PE" sz="3200" b="1" dirty="0">
                  <a:latin typeface="Apex New PS Bold Proportional" pitchFamily="50" charset="0"/>
                </a:rPr>
                <a:t>2019</a:t>
              </a:r>
            </a:p>
          </p:txBody>
        </p:sp>
        <p:sp>
          <p:nvSpPr>
            <p:cNvPr id="27" name="Rectangle 30"/>
            <p:cNvSpPr/>
            <p:nvPr/>
          </p:nvSpPr>
          <p:spPr>
            <a:xfrm>
              <a:off x="5073159" y="5176883"/>
              <a:ext cx="1373819" cy="4748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PE" sz="3200" b="1" dirty="0">
                  <a:latin typeface="Apex New PS Bold Proportional" pitchFamily="50" charset="0"/>
                </a:rPr>
                <a:t>2020</a:t>
              </a:r>
            </a:p>
          </p:txBody>
        </p:sp>
        <p:sp>
          <p:nvSpPr>
            <p:cNvPr id="29" name="Pentagon 66"/>
            <p:cNvSpPr/>
            <p:nvPr/>
          </p:nvSpPr>
          <p:spPr>
            <a:xfrm>
              <a:off x="11113976" y="5176883"/>
              <a:ext cx="1373819" cy="474825"/>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PE" sz="3200" b="1" dirty="0">
                  <a:latin typeface="Apex New PS Bold Proportional" pitchFamily="50" charset="0"/>
                </a:rPr>
                <a:t>2024</a:t>
              </a:r>
            </a:p>
          </p:txBody>
        </p:sp>
        <p:sp>
          <p:nvSpPr>
            <p:cNvPr id="30" name="Rectangle 32"/>
            <p:cNvSpPr/>
            <p:nvPr/>
          </p:nvSpPr>
          <p:spPr>
            <a:xfrm>
              <a:off x="6583363" y="5176883"/>
              <a:ext cx="1373819" cy="4748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PE" sz="3200" b="1" dirty="0">
                  <a:latin typeface="Apex New PS Bold Proportional" pitchFamily="50" charset="0"/>
                </a:rPr>
                <a:t>2021</a:t>
              </a:r>
            </a:p>
          </p:txBody>
        </p:sp>
        <p:sp>
          <p:nvSpPr>
            <p:cNvPr id="31" name="Rectangle 33"/>
            <p:cNvSpPr/>
            <p:nvPr/>
          </p:nvSpPr>
          <p:spPr>
            <a:xfrm>
              <a:off x="8093567" y="5176883"/>
              <a:ext cx="1373819" cy="4748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PE" sz="3200" b="1" dirty="0">
                  <a:latin typeface="Apex New PS Bold Proportional" pitchFamily="50" charset="0"/>
                </a:rPr>
                <a:t>2022</a:t>
              </a:r>
            </a:p>
          </p:txBody>
        </p:sp>
        <p:sp>
          <p:nvSpPr>
            <p:cNvPr id="32" name="Rectangle 35"/>
            <p:cNvSpPr/>
            <p:nvPr/>
          </p:nvSpPr>
          <p:spPr>
            <a:xfrm>
              <a:off x="9603771" y="5176883"/>
              <a:ext cx="1373819" cy="4748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PE" sz="3200" b="1" dirty="0">
                  <a:latin typeface="Apex New PS Bold Proportional" pitchFamily="50" charset="0"/>
                </a:rPr>
                <a:t>2023</a:t>
              </a:r>
            </a:p>
          </p:txBody>
        </p:sp>
      </p:grpSp>
      <p:pic>
        <p:nvPicPr>
          <p:cNvPr id="60" name="Marcador de contenido 10">
            <a:hlinkClick r:id="" action="ppaction://hlinkshowjump?jump=next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61" name="Marcador de contenido 10">
            <a:hlinkClick r:id="" action="ppaction://hlinkshowjump?jump=previousslide"/>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79" name="Marcador de contenido 5" descr="casita.png">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80" name="Botón de acción: Personalizar 4">
            <a:hlinkClick r:id="rId10"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81" name="Botón de acción: Personalizar 16">
            <a:hlinkClick r:id="rId11"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82" name="Botón de acción: Personalizar 17">
            <a:hlinkClick r:id="rId12"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83" name="Botón de acción: Personalizar 18">
            <a:hlinkClick r:id="rId13"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84" name="Botón de acción: Personalizar 18">
            <a:hlinkClick r:id="rId13"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solidFill>
                <a:schemeClr val="bg1">
                  <a:lumMod val="75000"/>
                </a:schemeClr>
              </a:solidFill>
            </a:endParaRPr>
          </a:p>
        </p:txBody>
      </p:sp>
      <p:sp>
        <p:nvSpPr>
          <p:cNvPr id="85" name="Botón de acción: Personalizar 18">
            <a:hlinkClick r:id="rId14"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ACTIVIDADES</a:t>
            </a:r>
          </a:p>
          <a:p>
            <a:r>
              <a:rPr lang="es-ES" sz="1900" dirty="0">
                <a:solidFill>
                  <a:srgbClr val="FF0000"/>
                </a:solidFill>
                <a:latin typeface="ApexNew-Bold"/>
              </a:rPr>
              <a:t>PLANIFICADAS </a:t>
            </a:r>
          </a:p>
          <a:p>
            <a:r>
              <a:rPr lang="es-ES" sz="1900" dirty="0">
                <a:solidFill>
                  <a:srgbClr val="FF0000"/>
                </a:solidFill>
                <a:latin typeface="ApexNew-Bold"/>
              </a:rPr>
              <a:t>2018</a:t>
            </a:r>
          </a:p>
        </p:txBody>
      </p:sp>
      <p:sp>
        <p:nvSpPr>
          <p:cNvPr id="94" name="CuadroTexto 8">
            <a:hlinkClick r:id="rId14" action="ppaction://hlinksldjump"/>
          </p:cNvPr>
          <p:cNvSpPr txBox="1"/>
          <p:nvPr/>
        </p:nvSpPr>
        <p:spPr>
          <a:xfrm>
            <a:off x="157575" y="1462224"/>
            <a:ext cx="983464" cy="614907"/>
          </a:xfrm>
          <a:prstGeom prst="rect">
            <a:avLst/>
          </a:prstGeom>
          <a:noFill/>
        </p:spPr>
        <p:txBody>
          <a:bodyPr wrap="none" lIns="145664" tIns="72832" rIns="145664" bIns="72832" rtlCol="0">
            <a:spAutoFit/>
          </a:bodyPr>
          <a:lstStyle/>
          <a:p>
            <a:pPr algn="ctr"/>
            <a:r>
              <a:rPr lang="en-US" sz="760" dirty="0">
                <a:latin typeface="Apex New Book" panose="02010600040501010103" charset="0"/>
                <a:ea typeface="Apex New Book" panose="02010600040501010103" charset="0"/>
              </a:rPr>
              <a:t>ESTATUS EN LA</a:t>
            </a:r>
          </a:p>
          <a:p>
            <a:pPr algn="ctr"/>
            <a:r>
              <a:rPr lang="en-US" sz="760" dirty="0">
                <a:latin typeface="Apex New Book" panose="02010600040501010103" charset="0"/>
                <a:ea typeface="Apex New Book" panose="02010600040501010103" charset="0"/>
              </a:rPr>
              <a:t>ENTREGADE</a:t>
            </a:r>
          </a:p>
          <a:p>
            <a:pPr algn="ctr"/>
            <a:r>
              <a:rPr lang="en-US" sz="760" dirty="0">
                <a:latin typeface="Apex New Book" panose="02010600040501010103" charset="0"/>
                <a:ea typeface="Apex New Book" panose="02010600040501010103" charset="0"/>
              </a:rPr>
              <a:t>TERRENOS POR</a:t>
            </a:r>
          </a:p>
          <a:p>
            <a:pPr algn="ctr"/>
            <a:r>
              <a:rPr lang="en-US" sz="760" dirty="0">
                <a:latin typeface="Apex New Book" panose="02010600040501010103" charset="0"/>
                <a:ea typeface="Apex New Book" panose="02010600040501010103" charset="0"/>
              </a:rPr>
              <a:t>PARTE DEL MTC</a:t>
            </a:r>
            <a:endParaRPr lang="es-ES" sz="760" dirty="0">
              <a:latin typeface="Apex New Book" panose="02010600040501010103" charset="0"/>
              <a:ea typeface="Apex New Book" panose="02010600040501010103" charset="0"/>
              <a:cs typeface="ApexNew-BoldItalic"/>
            </a:endParaRPr>
          </a:p>
        </p:txBody>
      </p:sp>
      <p:sp>
        <p:nvSpPr>
          <p:cNvPr id="95" name="CuadroTexto 9">
            <a:hlinkClick r:id="rId15" action="ppaction://hlinksldjump"/>
          </p:cNvPr>
          <p:cNvSpPr txBox="1"/>
          <p:nvPr/>
        </p:nvSpPr>
        <p:spPr>
          <a:xfrm>
            <a:off x="1069547" y="1462224"/>
            <a:ext cx="872858" cy="380997"/>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PROYECTOS </a:t>
            </a:r>
            <a:r>
              <a:rPr lang="es-ES" sz="760" dirty="0" smtClean="0">
                <a:latin typeface="ApexNew-Book"/>
                <a:cs typeface="ApexNew-Book"/>
              </a:rPr>
              <a:t> </a:t>
            </a:r>
            <a:endParaRPr lang="es-ES" sz="760" dirty="0">
              <a:latin typeface="ApexNew-Book"/>
              <a:cs typeface="ApexNew-Book"/>
            </a:endParaRPr>
          </a:p>
        </p:txBody>
      </p:sp>
      <p:sp>
        <p:nvSpPr>
          <p:cNvPr id="100" name="CuadroTexto 10">
            <a:hlinkClick r:id="rId16" action="ppaction://hlinksldjump"/>
          </p:cNvPr>
          <p:cNvSpPr txBox="1"/>
          <p:nvPr/>
        </p:nvSpPr>
        <p:spPr>
          <a:xfrm>
            <a:off x="1870913" y="1462224"/>
            <a:ext cx="1094071" cy="393308"/>
          </a:xfrm>
          <a:prstGeom prst="rect">
            <a:avLst/>
          </a:prstGeom>
          <a:noFill/>
        </p:spPr>
        <p:txBody>
          <a:bodyPr wrap="none" lIns="145664" tIns="72832" rIns="145664" bIns="72832" rtlCol="0">
            <a:spAutoFit/>
          </a:bodyPr>
          <a:lstStyle/>
          <a:p>
            <a:pPr algn="ctr"/>
            <a:r>
              <a:rPr lang="es-ES" sz="760" dirty="0">
                <a:latin typeface="ApexNew-Book"/>
                <a:cs typeface="ApexNew-Book"/>
              </a:rPr>
              <a:t>MANTENIMIENTO</a:t>
            </a:r>
          </a:p>
          <a:p>
            <a:pPr algn="ctr"/>
            <a:endParaRPr lang="es-ES" sz="760" dirty="0">
              <a:latin typeface="ApexNew-Book"/>
              <a:cs typeface="ApexNew-Book"/>
            </a:endParaRPr>
          </a:p>
        </p:txBody>
      </p:sp>
      <p:sp>
        <p:nvSpPr>
          <p:cNvPr id="101" name="CuadroTexto 10">
            <a:hlinkClick r:id="rId17" action="ppaction://hlinksldjump"/>
          </p:cNvPr>
          <p:cNvSpPr txBox="1"/>
          <p:nvPr/>
        </p:nvSpPr>
        <p:spPr>
          <a:xfrm>
            <a:off x="3606693" y="1462224"/>
            <a:ext cx="776677" cy="393308"/>
          </a:xfrm>
          <a:prstGeom prst="rect">
            <a:avLst/>
          </a:prstGeom>
          <a:noFill/>
        </p:spPr>
        <p:txBody>
          <a:bodyPr wrap="none" lIns="145664" tIns="72832" rIns="145664" bIns="72832" rtlCol="0">
            <a:spAutoFit/>
          </a:bodyPr>
          <a:lstStyle/>
          <a:p>
            <a:pPr algn="ctr"/>
            <a:r>
              <a:rPr lang="es-ES" sz="760" dirty="0">
                <a:latin typeface="ApexNew-Book"/>
                <a:cs typeface="ApexNew-Book"/>
              </a:rPr>
              <a:t>MEDIO </a:t>
            </a:r>
          </a:p>
          <a:p>
            <a:pPr algn="ctr"/>
            <a:r>
              <a:rPr lang="es-ES" sz="760" dirty="0">
                <a:latin typeface="ApexNew-Book"/>
                <a:cs typeface="ApexNew-Book"/>
              </a:rPr>
              <a:t>AMBIENTE</a:t>
            </a:r>
          </a:p>
        </p:txBody>
      </p:sp>
      <p:sp>
        <p:nvSpPr>
          <p:cNvPr id="102" name="CuadroTexto 10">
            <a:hlinkClick r:id="rId18" action="ppaction://hlinksldjump"/>
          </p:cNvPr>
          <p:cNvSpPr txBox="1"/>
          <p:nvPr/>
        </p:nvSpPr>
        <p:spPr>
          <a:xfrm>
            <a:off x="4224515" y="1462224"/>
            <a:ext cx="1092468" cy="516418"/>
          </a:xfrm>
          <a:prstGeom prst="rect">
            <a:avLst/>
          </a:prstGeom>
          <a:noFill/>
        </p:spPr>
        <p:txBody>
          <a:bodyPr wrap="none" lIns="145664" tIns="72832" rIns="145664" bIns="72832" rtlCol="0">
            <a:spAutoFit/>
          </a:bodyPr>
          <a:lstStyle/>
          <a:p>
            <a:pPr algn="ctr"/>
            <a:r>
              <a:rPr lang="es-ES" sz="760" dirty="0">
                <a:latin typeface="ApexNew-Book"/>
                <a:cs typeface="ApexNew-Book"/>
              </a:rPr>
              <a:t>SEGURIDAD</a:t>
            </a:r>
          </a:p>
          <a:p>
            <a:pPr algn="ctr"/>
            <a:r>
              <a:rPr lang="es-ES" sz="760" dirty="0">
                <a:latin typeface="ApexNew-Book"/>
                <a:cs typeface="ApexNew-Book"/>
              </a:rPr>
              <a:t>AEROPORTUARIA</a:t>
            </a:r>
          </a:p>
          <a:p>
            <a:pPr algn="ctr"/>
            <a:endParaRPr lang="es-ES" sz="760" dirty="0">
              <a:latin typeface="ApexNew-Book"/>
              <a:cs typeface="ApexNew-Book"/>
            </a:endParaRPr>
          </a:p>
        </p:txBody>
      </p:sp>
      <p:sp>
        <p:nvSpPr>
          <p:cNvPr id="103" name="CuadroTexto 10">
            <a:hlinkClick r:id="rId19" action="ppaction://hlinksldjump"/>
          </p:cNvPr>
          <p:cNvSpPr txBox="1"/>
          <p:nvPr/>
        </p:nvSpPr>
        <p:spPr>
          <a:xfrm>
            <a:off x="2806129" y="1462224"/>
            <a:ext cx="959419" cy="393308"/>
          </a:xfrm>
          <a:prstGeom prst="rect">
            <a:avLst/>
          </a:prstGeom>
          <a:noFill/>
        </p:spPr>
        <p:txBody>
          <a:bodyPr wrap="none" lIns="145664" tIns="72832" rIns="145664" bIns="72832" rtlCol="0">
            <a:spAutoFit/>
          </a:bodyPr>
          <a:lstStyle/>
          <a:p>
            <a:pPr algn="ctr"/>
            <a:r>
              <a:rPr lang="es-ES" sz="760" dirty="0">
                <a:latin typeface="ApexNew-Book"/>
                <a:cs typeface="ApexNew-Book"/>
              </a:rPr>
              <a:t>OPERACIONES</a:t>
            </a:r>
          </a:p>
          <a:p>
            <a:pPr algn="ctr"/>
            <a:endParaRPr lang="es-ES" sz="760" dirty="0">
              <a:latin typeface="ApexNew-Book"/>
              <a:cs typeface="ApexNew-Book"/>
            </a:endParaRPr>
          </a:p>
        </p:txBody>
      </p:sp>
      <p:sp>
        <p:nvSpPr>
          <p:cNvPr id="104" name="CuadroTexto 9">
            <a:hlinkClick r:id="rId20" action="ppaction://hlinksldjump"/>
          </p:cNvPr>
          <p:cNvSpPr txBox="1"/>
          <p:nvPr/>
        </p:nvSpPr>
        <p:spPr>
          <a:xfrm>
            <a:off x="6315465" y="1462541"/>
            <a:ext cx="1023540" cy="393308"/>
          </a:xfrm>
          <a:prstGeom prst="rect">
            <a:avLst/>
          </a:prstGeom>
          <a:noFill/>
        </p:spPr>
        <p:txBody>
          <a:bodyPr wrap="none" lIns="145664" tIns="72832" rIns="145664" bIns="72832" rtlCol="0">
            <a:spAutoFit/>
          </a:bodyPr>
          <a:lstStyle/>
          <a:p>
            <a:pPr algn="ctr"/>
            <a:r>
              <a:rPr lang="es-ES" sz="760" dirty="0">
                <a:latin typeface="Apex New Book" panose="02010600040501010103" charset="0"/>
                <a:ea typeface="Apex New Book" panose="02010600040501010103" charset="0"/>
                <a:cs typeface="ApexNew-BoldItalic"/>
              </a:rPr>
              <a:t>PROYECTO</a:t>
            </a:r>
          </a:p>
          <a:p>
            <a:pPr algn="ctr"/>
            <a:r>
              <a:rPr lang="es-ES" sz="760" dirty="0">
                <a:latin typeface="Apex New Book" panose="02010600040501010103" charset="0"/>
                <a:ea typeface="Apex New Book" panose="02010600040501010103" charset="0"/>
                <a:cs typeface="ApexNew-BoldItalic"/>
              </a:rPr>
              <a:t>DE AMPLIACIÓN</a:t>
            </a:r>
            <a:endParaRPr lang="es-ES" sz="760" dirty="0">
              <a:latin typeface="Apex New PS Medium Proportional" pitchFamily="50" charset="0"/>
              <a:cs typeface="ApexNew-BoldItalic"/>
            </a:endParaRPr>
          </a:p>
        </p:txBody>
      </p:sp>
      <p:sp>
        <p:nvSpPr>
          <p:cNvPr id="105" name="CuadroTexto 10">
            <a:hlinkClick r:id="rId21" action="ppaction://hlinksldjump"/>
          </p:cNvPr>
          <p:cNvSpPr txBox="1"/>
          <p:nvPr/>
        </p:nvSpPr>
        <p:spPr>
          <a:xfrm>
            <a:off x="7230573" y="1474852"/>
            <a:ext cx="1245130" cy="380997"/>
          </a:xfrm>
          <a:prstGeom prst="rect">
            <a:avLst/>
          </a:prstGeom>
          <a:noFill/>
        </p:spPr>
        <p:txBody>
          <a:bodyPr wrap="square" lIns="145664" tIns="72832" rIns="145664" bIns="72832" rtlCol="0">
            <a:spAutoFit/>
          </a:bodyPr>
          <a:lstStyle>
            <a:defPPr>
              <a:defRPr lang="es-ES"/>
            </a:defPPr>
            <a:lvl1pPr algn="ctr">
              <a:defRPr sz="850">
                <a:latin typeface="ApexNew-Book" panose="02010600040501010103" charset="0"/>
                <a:ea typeface="ApexNew-Book" panose="02010600040501010103" charset="0"/>
              </a:defRPr>
            </a:lvl1pPr>
          </a:lstStyle>
          <a:p>
            <a:r>
              <a:rPr lang="es-ES" sz="760" dirty="0"/>
              <a:t>PLANIFICACIÓN</a:t>
            </a:r>
          </a:p>
          <a:p>
            <a:r>
              <a:rPr lang="es-ES" sz="760" dirty="0"/>
              <a:t>E USO DE ÁREAS</a:t>
            </a:r>
          </a:p>
        </p:txBody>
      </p:sp>
      <p:sp>
        <p:nvSpPr>
          <p:cNvPr id="106" name="CuadroTexto 10">
            <a:hlinkClick r:id="rId22" action="ppaction://hlinksldjump"/>
          </p:cNvPr>
          <p:cNvSpPr txBox="1"/>
          <p:nvPr/>
        </p:nvSpPr>
        <p:spPr>
          <a:xfrm>
            <a:off x="9326930" y="1475406"/>
            <a:ext cx="1212694" cy="393308"/>
          </a:xfrm>
          <a:prstGeom prst="rect">
            <a:avLst/>
          </a:prstGeom>
          <a:noFill/>
        </p:spPr>
        <p:txBody>
          <a:bodyPr wrap="none" lIns="145664" tIns="72832" rIns="145664" bIns="72832" rtlCol="0">
            <a:spAutoFit/>
          </a:bodyPr>
          <a:lstStyle/>
          <a:p>
            <a:pPr algn="ctr"/>
            <a:r>
              <a:rPr lang="es-ES" sz="760" dirty="0">
                <a:latin typeface="ApexNew-Book"/>
                <a:cs typeface="ApexNew-Book"/>
              </a:rPr>
              <a:t>MÉTODO DE</a:t>
            </a:r>
          </a:p>
          <a:p>
            <a:pPr algn="ctr"/>
            <a:r>
              <a:rPr lang="es-ES" sz="760" dirty="0">
                <a:latin typeface="ApexNew-Book"/>
                <a:cs typeface="ApexNew-Book"/>
              </a:rPr>
              <a:t>EJECUCIÓN Y FASES</a:t>
            </a:r>
          </a:p>
        </p:txBody>
      </p:sp>
      <p:sp>
        <p:nvSpPr>
          <p:cNvPr id="107" name="CuadroTexto 10">
            <a:hlinkClick r:id="rId23" action="ppaction://hlinksldjump"/>
          </p:cNvPr>
          <p:cNvSpPr txBox="1"/>
          <p:nvPr/>
        </p:nvSpPr>
        <p:spPr>
          <a:xfrm>
            <a:off x="10670831" y="1474852"/>
            <a:ext cx="1276814" cy="380997"/>
          </a:xfrm>
          <a:prstGeom prst="rect">
            <a:avLst/>
          </a:prstGeom>
          <a:noFill/>
        </p:spPr>
        <p:txBody>
          <a:bodyPr wrap="none" lIns="145664" tIns="72832" rIns="145664" bIns="72832" rtlCol="0">
            <a:spAutoFit/>
          </a:bodyPr>
          <a:lstStyle/>
          <a:p>
            <a:pPr algn="ctr"/>
            <a:r>
              <a:rPr lang="es-ES" sz="760" dirty="0">
                <a:latin typeface="ApexNew-Book"/>
                <a:cs typeface="ApexNew-Book"/>
              </a:rPr>
              <a:t>EXPECTATIVAS SOBRE</a:t>
            </a:r>
          </a:p>
          <a:p>
            <a:pPr algn="ctr"/>
            <a:r>
              <a:rPr lang="es-ES" sz="760" dirty="0">
                <a:latin typeface="ApexNew-Book"/>
                <a:cs typeface="ApexNew-Book"/>
              </a:rPr>
              <a:t>EL ROL DEL OSITRAN</a:t>
            </a:r>
          </a:p>
        </p:txBody>
      </p:sp>
      <p:sp>
        <p:nvSpPr>
          <p:cNvPr id="108" name="CuadroTexto 10">
            <a:hlinkClick r:id="rId24" action="ppaction://hlinksldjump"/>
          </p:cNvPr>
          <p:cNvSpPr txBox="1"/>
          <p:nvPr/>
        </p:nvSpPr>
        <p:spPr>
          <a:xfrm>
            <a:off x="8400459" y="1449913"/>
            <a:ext cx="949801" cy="270197"/>
          </a:xfrm>
          <a:prstGeom prst="rect">
            <a:avLst/>
          </a:prstGeom>
          <a:noFill/>
        </p:spPr>
        <p:txBody>
          <a:bodyPr wrap="none" lIns="145664" tIns="72832" rIns="145664" bIns="72832" rtlCol="0">
            <a:spAutoFit/>
          </a:bodyPr>
          <a:lstStyle/>
          <a:p>
            <a:pPr algn="ctr"/>
            <a:r>
              <a:rPr lang="es-ES" sz="760" dirty="0">
                <a:solidFill>
                  <a:srgbClr val="FF0000"/>
                </a:solidFill>
                <a:latin typeface="ApexNew-Book"/>
                <a:cs typeface="ApexNew-Book"/>
              </a:rPr>
              <a:t>HOJA DE RUTA</a:t>
            </a:r>
          </a:p>
        </p:txBody>
      </p:sp>
      <p:sp>
        <p:nvSpPr>
          <p:cNvPr id="109" name="CuadroTexto 10">
            <a:hlinkClick r:id="rId25" action="ppaction://hlinksldjump"/>
          </p:cNvPr>
          <p:cNvSpPr txBox="1"/>
          <p:nvPr/>
        </p:nvSpPr>
        <p:spPr>
          <a:xfrm>
            <a:off x="11860699" y="1473473"/>
            <a:ext cx="903314" cy="393308"/>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RETOS</a:t>
            </a:r>
          </a:p>
        </p:txBody>
      </p:sp>
      <p:sp>
        <p:nvSpPr>
          <p:cNvPr id="110" name="CuadroTexto 8">
            <a:hlinkClick r:id="rId26" action="ppaction://hlinksldjump"/>
          </p:cNvPr>
          <p:cNvSpPr txBox="1"/>
          <p:nvPr/>
        </p:nvSpPr>
        <p:spPr>
          <a:xfrm>
            <a:off x="5296088" y="1462541"/>
            <a:ext cx="1118117" cy="380997"/>
          </a:xfrm>
          <a:prstGeom prst="rect">
            <a:avLst/>
          </a:prstGeom>
          <a:noFill/>
        </p:spPr>
        <p:txBody>
          <a:bodyPr wrap="none" lIns="145664" tIns="72832" rIns="145664" bIns="72832" rtlCol="0">
            <a:spAutoFit/>
          </a:bodyPr>
          <a:lstStyle/>
          <a:p>
            <a:pPr algn="ctr"/>
            <a:r>
              <a:rPr lang="en-US" sz="760" dirty="0">
                <a:latin typeface="ApexNew-Book" panose="02010600040501010103" charset="0"/>
                <a:ea typeface="ApexNew-Book" panose="02010600040501010103" charset="0"/>
              </a:rPr>
              <a:t>ADMINISTRATIVOS</a:t>
            </a:r>
          </a:p>
          <a:p>
            <a:pPr algn="ctr"/>
            <a:r>
              <a:rPr lang="en-US" sz="760" dirty="0">
                <a:latin typeface="ApexNew-Book" panose="02010600040501010103" charset="0"/>
                <a:ea typeface="ApexNew-Book" panose="02010600040501010103" charset="0"/>
              </a:rPr>
              <a:t>Y FINANCIEROS</a:t>
            </a:r>
          </a:p>
        </p:txBody>
      </p:sp>
    </p:spTree>
    <p:extLst>
      <p:ext uri="{BB962C8B-B14F-4D97-AF65-F5344CB8AC3E}">
        <p14:creationId xmlns:p14="http://schemas.microsoft.com/office/powerpoint/2010/main" val="3127617566"/>
      </p:ext>
    </p:extLst>
  </p:cSld>
  <p:clrMapOvr>
    <a:masterClrMapping/>
  </p:clrMapOvr>
  <p:transition spd="slow" advClick="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up)">
                                      <p:cBhvr>
                                        <p:cTn id="7" dur="500"/>
                                        <p:tgtEl>
                                          <p:spTgt spid="3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up)">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3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27"/>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54" name="object 14"/>
          <p:cNvSpPr txBox="1">
            <a:spLocks noGrp="1"/>
          </p:cNvSpPr>
          <p:nvPr>
            <p:ph type="title"/>
          </p:nvPr>
        </p:nvSpPr>
        <p:spPr>
          <a:xfrm>
            <a:off x="4150982" y="2340642"/>
            <a:ext cx="8349835" cy="628377"/>
          </a:xfrm>
          <a:prstGeom prst="rect">
            <a:avLst/>
          </a:prstGeom>
        </p:spPr>
        <p:txBody>
          <a:bodyPr vert="horz" wrap="square" lIns="0" tIns="12700" rIns="0" bIns="0" rtlCol="0">
            <a:spAutoFit/>
          </a:bodyPr>
          <a:lstStyle/>
          <a:p>
            <a:pPr marL="12700" algn="r">
              <a:lnSpc>
                <a:spcPct val="100000"/>
              </a:lnSpc>
              <a:spcBef>
                <a:spcPts val="100"/>
              </a:spcBef>
            </a:pPr>
            <a:r>
              <a:rPr lang="es-ES" sz="4000" spc="150" dirty="0">
                <a:solidFill>
                  <a:schemeClr val="tx2"/>
                </a:solidFill>
                <a:latin typeface="Apex New Heavy Italic" panose="02010600040501010103" charset="0"/>
                <a:ea typeface="Apex New Heavy Italic" panose="02010600040501010103" charset="0"/>
              </a:rPr>
              <a:t>MÉTODO DE EJECUCIÓN Y FASES</a:t>
            </a:r>
            <a:endParaRPr lang="es-ES" sz="2400" spc="150" dirty="0">
              <a:solidFill>
                <a:schemeClr val="tx2"/>
              </a:solidFill>
              <a:latin typeface="Apex New Heavy Italic" panose="02010600040501010103" charset="0"/>
              <a:ea typeface="Apex New Heavy Italic" panose="02010600040501010103" charset="0"/>
            </a:endParaRPr>
          </a:p>
        </p:txBody>
      </p:sp>
      <p:sp>
        <p:nvSpPr>
          <p:cNvPr id="41" name="object 2"/>
          <p:cNvSpPr/>
          <p:nvPr/>
        </p:nvSpPr>
        <p:spPr>
          <a:xfrm>
            <a:off x="12" y="3248107"/>
            <a:ext cx="13002771" cy="6031993"/>
          </a:xfrm>
          <a:prstGeom prst="rect">
            <a:avLst/>
          </a:prstGeom>
          <a:blipFill>
            <a:blip r:embed="rId2" cstate="print"/>
            <a:stretch>
              <a:fillRect/>
            </a:stretch>
          </a:blipFill>
        </p:spPr>
        <p:txBody>
          <a:bodyPr wrap="square" lIns="0" tIns="0" rIns="0" bIns="0" rtlCol="0"/>
          <a:lstStyle/>
          <a:p>
            <a:endParaRPr dirty="0"/>
          </a:p>
        </p:txBody>
      </p:sp>
      <p:sp>
        <p:nvSpPr>
          <p:cNvPr id="24" name="object 17"/>
          <p:cNvSpPr txBox="1"/>
          <p:nvPr/>
        </p:nvSpPr>
        <p:spPr>
          <a:xfrm>
            <a:off x="825691" y="3716578"/>
            <a:ext cx="4805774" cy="714555"/>
          </a:xfrm>
          <a:prstGeom prst="rect">
            <a:avLst/>
          </a:prstGeom>
        </p:spPr>
        <p:txBody>
          <a:bodyPr vert="horz" wrap="square" lIns="0" tIns="12700" rIns="0" bIns="0" rtlCol="0">
            <a:spAutoFit/>
          </a:bodyPr>
          <a:lstStyle/>
          <a:p>
            <a:pPr marL="12700" marR="5080">
              <a:lnSpc>
                <a:spcPct val="113999"/>
              </a:lnSpc>
              <a:spcBef>
                <a:spcPts val="100"/>
              </a:spcBef>
            </a:pPr>
            <a:r>
              <a:rPr lang="es-ES" sz="4000" b="1" spc="90" dirty="0">
                <a:solidFill>
                  <a:srgbClr val="1F487C"/>
                </a:solidFill>
                <a:latin typeface="Apex New PS Bold Proportional" pitchFamily="50" charset="0"/>
                <a:cs typeface="Calibri"/>
              </a:rPr>
              <a:t>Método de Ejecución</a:t>
            </a:r>
          </a:p>
        </p:txBody>
      </p:sp>
      <p:sp>
        <p:nvSpPr>
          <p:cNvPr id="26" name="object 19"/>
          <p:cNvSpPr txBox="1"/>
          <p:nvPr/>
        </p:nvSpPr>
        <p:spPr>
          <a:xfrm>
            <a:off x="1450439" y="5495609"/>
            <a:ext cx="5584825" cy="1877437"/>
          </a:xfrm>
          <a:prstGeom prst="rect">
            <a:avLst/>
          </a:prstGeom>
        </p:spPr>
        <p:txBody>
          <a:bodyPr vert="horz" wrap="square" lIns="0" tIns="12700" rIns="0" bIns="0" rtlCol="0">
            <a:spAutoFit/>
          </a:bodyPr>
          <a:lstStyle/>
          <a:p>
            <a:pPr marL="12700" marR="5080" algn="just">
              <a:lnSpc>
                <a:spcPct val="100000"/>
              </a:lnSpc>
              <a:spcBef>
                <a:spcPts val="100"/>
              </a:spcBef>
            </a:pPr>
            <a:r>
              <a:rPr lang="es-ES" sz="1300" spc="-70" dirty="0">
                <a:solidFill>
                  <a:schemeClr val="tx1">
                    <a:lumMod val="65000"/>
                    <a:lumOff val="35000"/>
                  </a:schemeClr>
                </a:solidFill>
                <a:latin typeface="Apex New PS Medium Proportional" pitchFamily="50" charset="0"/>
                <a:cs typeface="Calibri"/>
              </a:rPr>
              <a:t>Reciben el Diseño Conceptual como una referencia, junto con una serie de Requerimientos y Especificaciones Operativas de obligado cumplimiento</a:t>
            </a:r>
          </a:p>
          <a:p>
            <a:pPr marL="12700" marR="5080" algn="just">
              <a:lnSpc>
                <a:spcPct val="100000"/>
              </a:lnSpc>
              <a:spcBef>
                <a:spcPts val="100"/>
              </a:spcBef>
            </a:pPr>
            <a:endParaRPr lang="es-ES" sz="1300" spc="-70" dirty="0">
              <a:solidFill>
                <a:schemeClr val="tx1">
                  <a:lumMod val="65000"/>
                  <a:lumOff val="35000"/>
                </a:schemeClr>
              </a:solidFill>
              <a:latin typeface="Apex New PS Medium Proportional" pitchFamily="50" charset="0"/>
              <a:cs typeface="Calibri"/>
            </a:endParaRPr>
          </a:p>
          <a:p>
            <a:pPr marL="12700" marR="5080" algn="just">
              <a:lnSpc>
                <a:spcPct val="100000"/>
              </a:lnSpc>
              <a:spcBef>
                <a:spcPts val="100"/>
              </a:spcBef>
            </a:pPr>
            <a:r>
              <a:rPr lang="es-ES" sz="1300" spc="-70" dirty="0">
                <a:solidFill>
                  <a:schemeClr val="tx1">
                    <a:lumMod val="65000"/>
                    <a:lumOff val="35000"/>
                  </a:schemeClr>
                </a:solidFill>
                <a:latin typeface="Apex New PS Medium Proportional" pitchFamily="50" charset="0"/>
                <a:cs typeface="Calibri"/>
              </a:rPr>
              <a:t>Elaboran su Propuesta orientados (por las condiciones del concurso) en Innovación y Eficiencia : concurso de “Diseño y Construcción” entre los mejores del mundo</a:t>
            </a:r>
          </a:p>
          <a:p>
            <a:pPr marL="12700" marR="5080" algn="just">
              <a:lnSpc>
                <a:spcPct val="100000"/>
              </a:lnSpc>
              <a:spcBef>
                <a:spcPts val="100"/>
              </a:spcBef>
            </a:pPr>
            <a:endParaRPr lang="es-ES" sz="1300" spc="-70" dirty="0">
              <a:solidFill>
                <a:schemeClr val="tx1">
                  <a:lumMod val="65000"/>
                  <a:lumOff val="35000"/>
                </a:schemeClr>
              </a:solidFill>
              <a:latin typeface="Apex New PS Medium Proportional" pitchFamily="50" charset="0"/>
              <a:cs typeface="Calibri"/>
            </a:endParaRPr>
          </a:p>
          <a:p>
            <a:pPr marL="12700" marR="5080" algn="just">
              <a:lnSpc>
                <a:spcPct val="100000"/>
              </a:lnSpc>
              <a:spcBef>
                <a:spcPts val="100"/>
              </a:spcBef>
            </a:pPr>
            <a:r>
              <a:rPr lang="es-ES" sz="1300" spc="-70" dirty="0">
                <a:solidFill>
                  <a:schemeClr val="tx1">
                    <a:lumMod val="65000"/>
                    <a:lumOff val="35000"/>
                  </a:schemeClr>
                </a:solidFill>
                <a:latin typeface="Apex New PS Medium Proportional" pitchFamily="50" charset="0"/>
                <a:cs typeface="Calibri"/>
              </a:rPr>
              <a:t>Optimizan el Diseño Conceptual con su Propuesta de Diseño &gt; la Mejor Propuesta (análisis </a:t>
            </a:r>
            <a:r>
              <a:rPr lang="es-ES" sz="1300" spc="-70" dirty="0" err="1">
                <a:solidFill>
                  <a:schemeClr val="tx1">
                    <a:lumMod val="65000"/>
                    <a:lumOff val="35000"/>
                  </a:schemeClr>
                </a:solidFill>
                <a:latin typeface="Apex New PS Medium Proportional" pitchFamily="50" charset="0"/>
                <a:cs typeface="Calibri"/>
              </a:rPr>
              <a:t>multi</a:t>
            </a:r>
            <a:r>
              <a:rPr lang="es-ES" sz="1300" spc="-70" dirty="0">
                <a:solidFill>
                  <a:schemeClr val="tx1">
                    <a:lumMod val="65000"/>
                    <a:lumOff val="35000"/>
                  </a:schemeClr>
                </a:solidFill>
                <a:latin typeface="Apex New PS Medium Proportional" pitchFamily="50" charset="0"/>
                <a:cs typeface="Calibri"/>
              </a:rPr>
              <a:t>-criterio) identifica al Contratista Seleccionado.</a:t>
            </a:r>
          </a:p>
          <a:p>
            <a:pPr marL="12700" marR="5080" algn="just">
              <a:lnSpc>
                <a:spcPct val="100000"/>
              </a:lnSpc>
              <a:spcBef>
                <a:spcPts val="100"/>
              </a:spcBef>
            </a:pPr>
            <a:endParaRPr sz="1300" dirty="0">
              <a:solidFill>
                <a:schemeClr val="tx1">
                  <a:lumMod val="65000"/>
                  <a:lumOff val="35000"/>
                </a:schemeClr>
              </a:solidFill>
              <a:latin typeface="Apex New PS Medium Proportional" pitchFamily="50" charset="0"/>
              <a:cs typeface="Calibri"/>
            </a:endParaRPr>
          </a:p>
        </p:txBody>
      </p:sp>
      <p:sp>
        <p:nvSpPr>
          <p:cNvPr id="27" name="object 64"/>
          <p:cNvSpPr txBox="1"/>
          <p:nvPr/>
        </p:nvSpPr>
        <p:spPr>
          <a:xfrm>
            <a:off x="1432312" y="5053450"/>
            <a:ext cx="3837819" cy="382156"/>
          </a:xfrm>
          <a:prstGeom prst="rect">
            <a:avLst/>
          </a:prstGeom>
        </p:spPr>
        <p:txBody>
          <a:bodyPr vert="horz" wrap="square" lIns="0" tIns="12700" rIns="0" bIns="0" rtlCol="0">
            <a:spAutoFit/>
          </a:bodyPr>
          <a:lstStyle/>
          <a:p>
            <a:pPr marL="12700">
              <a:spcBef>
                <a:spcPts val="100"/>
              </a:spcBef>
            </a:pPr>
            <a:r>
              <a:rPr lang="es-ES" sz="2400" b="1" dirty="0">
                <a:solidFill>
                  <a:schemeClr val="tx2"/>
                </a:solidFill>
                <a:latin typeface="Apex New PS Medium Proportional" pitchFamily="50" charset="0"/>
              </a:rPr>
              <a:t>Los Postores:</a:t>
            </a:r>
            <a:endParaRPr sz="2400" dirty="0">
              <a:latin typeface="Apex New PS Bold Proportional" pitchFamily="50" charset="0"/>
              <a:cs typeface="Calibri"/>
            </a:endParaRPr>
          </a:p>
        </p:txBody>
      </p:sp>
      <p:sp>
        <p:nvSpPr>
          <p:cNvPr id="30" name="object 64"/>
          <p:cNvSpPr txBox="1"/>
          <p:nvPr/>
        </p:nvSpPr>
        <p:spPr>
          <a:xfrm>
            <a:off x="965292" y="7567331"/>
            <a:ext cx="477520" cy="635000"/>
          </a:xfrm>
          <a:prstGeom prst="rect">
            <a:avLst/>
          </a:prstGeom>
        </p:spPr>
        <p:txBody>
          <a:bodyPr vert="horz" wrap="square" lIns="0" tIns="12700" rIns="0" bIns="0" rtlCol="0">
            <a:spAutoFit/>
          </a:bodyPr>
          <a:lstStyle/>
          <a:p>
            <a:pPr marL="12700">
              <a:lnSpc>
                <a:spcPct val="100000"/>
              </a:lnSpc>
              <a:spcBef>
                <a:spcPts val="100"/>
              </a:spcBef>
            </a:pPr>
            <a:r>
              <a:rPr lang="es-ES" sz="4000" b="1" spc="-160" dirty="0">
                <a:solidFill>
                  <a:srgbClr val="1F487C"/>
                </a:solidFill>
                <a:latin typeface="Apex New PS Bold Proportional" pitchFamily="50" charset="0"/>
                <a:cs typeface="Calibri"/>
              </a:rPr>
              <a:t>2.</a:t>
            </a:r>
            <a:endParaRPr sz="4000" dirty="0">
              <a:latin typeface="Apex New PS Bold Proportional" pitchFamily="50" charset="0"/>
              <a:cs typeface="Calibri"/>
            </a:endParaRPr>
          </a:p>
        </p:txBody>
      </p:sp>
      <p:sp>
        <p:nvSpPr>
          <p:cNvPr id="31" name="object 64"/>
          <p:cNvSpPr txBox="1"/>
          <p:nvPr/>
        </p:nvSpPr>
        <p:spPr>
          <a:xfrm>
            <a:off x="967564" y="8238355"/>
            <a:ext cx="477520" cy="635000"/>
          </a:xfrm>
          <a:prstGeom prst="rect">
            <a:avLst/>
          </a:prstGeom>
        </p:spPr>
        <p:txBody>
          <a:bodyPr vert="horz" wrap="square" lIns="0" tIns="12700" rIns="0" bIns="0" rtlCol="0">
            <a:spAutoFit/>
          </a:bodyPr>
          <a:lstStyle/>
          <a:p>
            <a:pPr marL="12700">
              <a:lnSpc>
                <a:spcPct val="100000"/>
              </a:lnSpc>
              <a:spcBef>
                <a:spcPts val="100"/>
              </a:spcBef>
            </a:pPr>
            <a:r>
              <a:rPr lang="es-ES" sz="4000" b="1" spc="-160" dirty="0">
                <a:solidFill>
                  <a:srgbClr val="1F487C"/>
                </a:solidFill>
                <a:latin typeface="Apex New PS Bold Proportional" pitchFamily="50" charset="0"/>
                <a:cs typeface="Calibri"/>
              </a:rPr>
              <a:t>3.</a:t>
            </a:r>
            <a:endParaRPr sz="4000" dirty="0">
              <a:latin typeface="Apex New PS Bold Proportional" pitchFamily="50" charset="0"/>
              <a:cs typeface="Calibri"/>
            </a:endParaRPr>
          </a:p>
        </p:txBody>
      </p:sp>
      <p:sp>
        <p:nvSpPr>
          <p:cNvPr id="4" name="3 Rectángulo"/>
          <p:cNvSpPr/>
          <p:nvPr/>
        </p:nvSpPr>
        <p:spPr>
          <a:xfrm>
            <a:off x="1450440" y="7608275"/>
            <a:ext cx="5666374" cy="492443"/>
          </a:xfrm>
          <a:prstGeom prst="rect">
            <a:avLst/>
          </a:prstGeom>
        </p:spPr>
        <p:txBody>
          <a:bodyPr wrap="square">
            <a:spAutoFit/>
          </a:bodyPr>
          <a:lstStyle/>
          <a:p>
            <a:pPr marL="12700" marR="5080" algn="just">
              <a:lnSpc>
                <a:spcPct val="100000"/>
              </a:lnSpc>
              <a:spcBef>
                <a:spcPts val="100"/>
              </a:spcBef>
            </a:pPr>
            <a:r>
              <a:rPr lang="es-ES" sz="1300" spc="-70" dirty="0">
                <a:solidFill>
                  <a:schemeClr val="tx1">
                    <a:lumMod val="65000"/>
                    <a:lumOff val="35000"/>
                  </a:schemeClr>
                </a:solidFill>
                <a:latin typeface="Apex New PS Medium Proportional" pitchFamily="50" charset="0"/>
                <a:cs typeface="Calibri"/>
              </a:rPr>
              <a:t>Etapa de Ejecución: El Contratista Seleccionado desarrolla su Propuesta de Diseño y procede con su Diseño Final y Construcción (acelerado: </a:t>
            </a:r>
            <a:r>
              <a:rPr lang="es-ES" sz="1300" spc="-70" dirty="0" err="1">
                <a:solidFill>
                  <a:schemeClr val="tx1">
                    <a:lumMod val="65000"/>
                    <a:lumOff val="35000"/>
                  </a:schemeClr>
                </a:solidFill>
                <a:latin typeface="Apex New PS Medium Proportional" pitchFamily="50" charset="0"/>
                <a:cs typeface="Calibri"/>
              </a:rPr>
              <a:t>fast-track</a:t>
            </a:r>
            <a:r>
              <a:rPr lang="es-ES" sz="1300" spc="-70" dirty="0">
                <a:solidFill>
                  <a:schemeClr val="tx1">
                    <a:lumMod val="65000"/>
                    <a:lumOff val="35000"/>
                  </a:schemeClr>
                </a:solidFill>
                <a:latin typeface="Apex New PS Medium Proportional" pitchFamily="50" charset="0"/>
                <a:cs typeface="Calibri"/>
              </a:rPr>
              <a:t>).</a:t>
            </a:r>
          </a:p>
        </p:txBody>
      </p:sp>
      <p:sp>
        <p:nvSpPr>
          <p:cNvPr id="6" name="5 Rectángulo"/>
          <p:cNvSpPr/>
          <p:nvPr/>
        </p:nvSpPr>
        <p:spPr>
          <a:xfrm>
            <a:off x="825690" y="4399978"/>
            <a:ext cx="2369559" cy="400110"/>
          </a:xfrm>
          <a:prstGeom prst="rect">
            <a:avLst/>
          </a:prstGeom>
        </p:spPr>
        <p:txBody>
          <a:bodyPr wrap="none">
            <a:spAutoFit/>
          </a:bodyPr>
          <a:lstStyle/>
          <a:p>
            <a:r>
              <a:rPr lang="es-ES" sz="2000" dirty="0">
                <a:solidFill>
                  <a:schemeClr val="tx1">
                    <a:lumMod val="65000"/>
                    <a:lumOff val="35000"/>
                  </a:schemeClr>
                </a:solidFill>
                <a:latin typeface="Apex New PS Medium Proportional" pitchFamily="50" charset="0"/>
              </a:rPr>
              <a:t>Etapa de Concurso. </a:t>
            </a:r>
          </a:p>
        </p:txBody>
      </p:sp>
      <p:sp>
        <p:nvSpPr>
          <p:cNvPr id="10" name="9 Rectángulo"/>
          <p:cNvSpPr/>
          <p:nvPr/>
        </p:nvSpPr>
        <p:spPr>
          <a:xfrm>
            <a:off x="1450440" y="8309633"/>
            <a:ext cx="5666374" cy="492443"/>
          </a:xfrm>
          <a:prstGeom prst="rect">
            <a:avLst/>
          </a:prstGeom>
        </p:spPr>
        <p:txBody>
          <a:bodyPr wrap="square">
            <a:spAutoFit/>
          </a:bodyPr>
          <a:lstStyle/>
          <a:p>
            <a:pPr marL="12700" marR="5080" algn="just">
              <a:lnSpc>
                <a:spcPct val="100000"/>
              </a:lnSpc>
              <a:spcBef>
                <a:spcPts val="100"/>
              </a:spcBef>
            </a:pPr>
            <a:r>
              <a:rPr lang="es-ES" sz="1300" spc="-70" dirty="0">
                <a:solidFill>
                  <a:schemeClr val="tx1">
                    <a:lumMod val="65000"/>
                    <a:lumOff val="35000"/>
                  </a:schemeClr>
                </a:solidFill>
                <a:latin typeface="Apex New PS Medium Proportional" pitchFamily="50" charset="0"/>
                <a:cs typeface="Calibri"/>
              </a:rPr>
              <a:t>El proceso de Diseño-y-Obra es auditado por LAP para verificar cumplimiento de Requerimientos y de Especificaciones Operativas</a:t>
            </a:r>
          </a:p>
        </p:txBody>
      </p:sp>
      <p:sp>
        <p:nvSpPr>
          <p:cNvPr id="40" name="object 12"/>
          <p:cNvSpPr/>
          <p:nvPr/>
        </p:nvSpPr>
        <p:spPr>
          <a:xfrm>
            <a:off x="959704" y="5740204"/>
            <a:ext cx="85725" cy="57150"/>
          </a:xfrm>
          <a:custGeom>
            <a:avLst/>
            <a:gdLst/>
            <a:ahLst/>
            <a:cxnLst/>
            <a:rect l="l" t="t" r="r" b="b"/>
            <a:pathLst>
              <a:path w="85725" h="57150">
                <a:moveTo>
                  <a:pt x="12039" y="0"/>
                </a:moveTo>
                <a:lnTo>
                  <a:pt x="9359" y="4381"/>
                </a:lnTo>
                <a:lnTo>
                  <a:pt x="6972" y="9829"/>
                </a:lnTo>
                <a:lnTo>
                  <a:pt x="6350" y="11290"/>
                </a:lnTo>
                <a:lnTo>
                  <a:pt x="6159" y="11798"/>
                </a:lnTo>
                <a:lnTo>
                  <a:pt x="5956" y="12230"/>
                </a:lnTo>
                <a:lnTo>
                  <a:pt x="5435" y="13525"/>
                </a:lnTo>
                <a:lnTo>
                  <a:pt x="5143" y="14401"/>
                </a:lnTo>
                <a:lnTo>
                  <a:pt x="4648" y="15659"/>
                </a:lnTo>
                <a:lnTo>
                  <a:pt x="3695" y="18338"/>
                </a:lnTo>
                <a:lnTo>
                  <a:pt x="3403" y="19176"/>
                </a:lnTo>
                <a:lnTo>
                  <a:pt x="2882" y="20726"/>
                </a:lnTo>
                <a:lnTo>
                  <a:pt x="2857" y="20866"/>
                </a:lnTo>
                <a:lnTo>
                  <a:pt x="2108" y="23139"/>
                </a:lnTo>
                <a:lnTo>
                  <a:pt x="2070" y="23329"/>
                </a:lnTo>
                <a:lnTo>
                  <a:pt x="1143" y="26174"/>
                </a:lnTo>
                <a:lnTo>
                  <a:pt x="0" y="30200"/>
                </a:lnTo>
                <a:lnTo>
                  <a:pt x="34755" y="49033"/>
                </a:lnTo>
                <a:lnTo>
                  <a:pt x="74574" y="56540"/>
                </a:lnTo>
                <a:lnTo>
                  <a:pt x="76060" y="56362"/>
                </a:lnTo>
                <a:lnTo>
                  <a:pt x="80098" y="53613"/>
                </a:lnTo>
                <a:lnTo>
                  <a:pt x="83318" y="47439"/>
                </a:lnTo>
                <a:lnTo>
                  <a:pt x="85147" y="39519"/>
                </a:lnTo>
                <a:lnTo>
                  <a:pt x="85013" y="31534"/>
                </a:lnTo>
                <a:lnTo>
                  <a:pt x="52128" y="17002"/>
                </a:lnTo>
                <a:lnTo>
                  <a:pt x="35880" y="9477"/>
                </a:lnTo>
                <a:lnTo>
                  <a:pt x="19824" y="1498"/>
                </a:lnTo>
                <a:lnTo>
                  <a:pt x="17322" y="774"/>
                </a:lnTo>
                <a:lnTo>
                  <a:pt x="15430" y="330"/>
                </a:lnTo>
                <a:lnTo>
                  <a:pt x="14414" y="215"/>
                </a:lnTo>
                <a:lnTo>
                  <a:pt x="12039" y="0"/>
                </a:lnTo>
                <a:close/>
              </a:path>
              <a:path w="85725" h="57150">
                <a:moveTo>
                  <a:pt x="6972" y="9817"/>
                </a:moveTo>
                <a:close/>
              </a:path>
            </a:pathLst>
          </a:custGeom>
          <a:solidFill>
            <a:srgbClr val="1F487C"/>
          </a:solidFill>
        </p:spPr>
        <p:txBody>
          <a:bodyPr wrap="square" lIns="0" tIns="0" rIns="0" bIns="0" rtlCol="0"/>
          <a:lstStyle/>
          <a:p>
            <a:endParaRPr/>
          </a:p>
        </p:txBody>
      </p:sp>
      <p:sp>
        <p:nvSpPr>
          <p:cNvPr id="42" name="object 13"/>
          <p:cNvSpPr/>
          <p:nvPr/>
        </p:nvSpPr>
        <p:spPr>
          <a:xfrm>
            <a:off x="843322" y="5658133"/>
            <a:ext cx="455930" cy="159385"/>
          </a:xfrm>
          <a:custGeom>
            <a:avLst/>
            <a:gdLst/>
            <a:ahLst/>
            <a:cxnLst/>
            <a:rect l="l" t="t" r="r" b="b"/>
            <a:pathLst>
              <a:path w="455930" h="159385">
                <a:moveTo>
                  <a:pt x="414599" y="116420"/>
                </a:moveTo>
                <a:lnTo>
                  <a:pt x="263334" y="116420"/>
                </a:lnTo>
                <a:lnTo>
                  <a:pt x="264668" y="116789"/>
                </a:lnTo>
                <a:lnTo>
                  <a:pt x="271462" y="118325"/>
                </a:lnTo>
                <a:lnTo>
                  <a:pt x="287312" y="121627"/>
                </a:lnTo>
                <a:lnTo>
                  <a:pt x="363372" y="131102"/>
                </a:lnTo>
                <a:lnTo>
                  <a:pt x="381674" y="139700"/>
                </a:lnTo>
                <a:lnTo>
                  <a:pt x="401341" y="147994"/>
                </a:lnTo>
                <a:lnTo>
                  <a:pt x="419610" y="154853"/>
                </a:lnTo>
                <a:lnTo>
                  <a:pt x="433718" y="159143"/>
                </a:lnTo>
                <a:lnTo>
                  <a:pt x="439578" y="157478"/>
                </a:lnTo>
                <a:lnTo>
                  <a:pt x="407048" y="131889"/>
                </a:lnTo>
                <a:lnTo>
                  <a:pt x="404050" y="130886"/>
                </a:lnTo>
                <a:lnTo>
                  <a:pt x="402552" y="130378"/>
                </a:lnTo>
                <a:lnTo>
                  <a:pt x="414599" y="116420"/>
                </a:lnTo>
                <a:close/>
              </a:path>
              <a:path w="455930" h="159385">
                <a:moveTo>
                  <a:pt x="66954" y="0"/>
                </a:moveTo>
                <a:lnTo>
                  <a:pt x="32354" y="1717"/>
                </a:lnTo>
                <a:lnTo>
                  <a:pt x="7061" y="13034"/>
                </a:lnTo>
                <a:lnTo>
                  <a:pt x="0" y="28912"/>
                </a:lnTo>
                <a:lnTo>
                  <a:pt x="20091" y="44310"/>
                </a:lnTo>
                <a:lnTo>
                  <a:pt x="74290" y="63253"/>
                </a:lnTo>
                <a:lnTo>
                  <a:pt x="125641" y="79540"/>
                </a:lnTo>
                <a:lnTo>
                  <a:pt x="133401" y="81635"/>
                </a:lnTo>
                <a:lnTo>
                  <a:pt x="167176" y="97016"/>
                </a:lnTo>
                <a:lnTo>
                  <a:pt x="203946" y="113250"/>
                </a:lnTo>
                <a:lnTo>
                  <a:pt x="240921" y="129082"/>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30" h="159385">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43" name="object 12"/>
          <p:cNvSpPr/>
          <p:nvPr/>
        </p:nvSpPr>
        <p:spPr>
          <a:xfrm>
            <a:off x="962419" y="6346940"/>
            <a:ext cx="85725" cy="57150"/>
          </a:xfrm>
          <a:custGeom>
            <a:avLst/>
            <a:gdLst/>
            <a:ahLst/>
            <a:cxnLst/>
            <a:rect l="l" t="t" r="r" b="b"/>
            <a:pathLst>
              <a:path w="85725" h="57150">
                <a:moveTo>
                  <a:pt x="12039" y="0"/>
                </a:moveTo>
                <a:lnTo>
                  <a:pt x="9359" y="4381"/>
                </a:lnTo>
                <a:lnTo>
                  <a:pt x="6972" y="9829"/>
                </a:lnTo>
                <a:lnTo>
                  <a:pt x="6350" y="11290"/>
                </a:lnTo>
                <a:lnTo>
                  <a:pt x="6159" y="11798"/>
                </a:lnTo>
                <a:lnTo>
                  <a:pt x="5956" y="12230"/>
                </a:lnTo>
                <a:lnTo>
                  <a:pt x="5435" y="13525"/>
                </a:lnTo>
                <a:lnTo>
                  <a:pt x="5143" y="14401"/>
                </a:lnTo>
                <a:lnTo>
                  <a:pt x="4648" y="15659"/>
                </a:lnTo>
                <a:lnTo>
                  <a:pt x="3695" y="18338"/>
                </a:lnTo>
                <a:lnTo>
                  <a:pt x="3403" y="19176"/>
                </a:lnTo>
                <a:lnTo>
                  <a:pt x="2882" y="20726"/>
                </a:lnTo>
                <a:lnTo>
                  <a:pt x="2857" y="20866"/>
                </a:lnTo>
                <a:lnTo>
                  <a:pt x="2108" y="23139"/>
                </a:lnTo>
                <a:lnTo>
                  <a:pt x="2070" y="23329"/>
                </a:lnTo>
                <a:lnTo>
                  <a:pt x="1143" y="26174"/>
                </a:lnTo>
                <a:lnTo>
                  <a:pt x="0" y="30200"/>
                </a:lnTo>
                <a:lnTo>
                  <a:pt x="34755" y="49033"/>
                </a:lnTo>
                <a:lnTo>
                  <a:pt x="74574" y="56540"/>
                </a:lnTo>
                <a:lnTo>
                  <a:pt x="76060" y="56362"/>
                </a:lnTo>
                <a:lnTo>
                  <a:pt x="80098" y="53613"/>
                </a:lnTo>
                <a:lnTo>
                  <a:pt x="83318" y="47439"/>
                </a:lnTo>
                <a:lnTo>
                  <a:pt x="85147" y="39519"/>
                </a:lnTo>
                <a:lnTo>
                  <a:pt x="85013" y="31534"/>
                </a:lnTo>
                <a:lnTo>
                  <a:pt x="52128" y="17002"/>
                </a:lnTo>
                <a:lnTo>
                  <a:pt x="35880" y="9477"/>
                </a:lnTo>
                <a:lnTo>
                  <a:pt x="19824" y="1498"/>
                </a:lnTo>
                <a:lnTo>
                  <a:pt x="17322" y="774"/>
                </a:lnTo>
                <a:lnTo>
                  <a:pt x="15430" y="330"/>
                </a:lnTo>
                <a:lnTo>
                  <a:pt x="14414" y="215"/>
                </a:lnTo>
                <a:lnTo>
                  <a:pt x="12039" y="0"/>
                </a:lnTo>
                <a:close/>
              </a:path>
              <a:path w="85725" h="57150">
                <a:moveTo>
                  <a:pt x="6972" y="9817"/>
                </a:moveTo>
                <a:close/>
              </a:path>
            </a:pathLst>
          </a:custGeom>
          <a:solidFill>
            <a:srgbClr val="1F487C"/>
          </a:solidFill>
        </p:spPr>
        <p:txBody>
          <a:bodyPr wrap="square" lIns="0" tIns="0" rIns="0" bIns="0" rtlCol="0"/>
          <a:lstStyle/>
          <a:p>
            <a:endParaRPr/>
          </a:p>
        </p:txBody>
      </p:sp>
      <p:sp>
        <p:nvSpPr>
          <p:cNvPr id="44" name="object 13"/>
          <p:cNvSpPr/>
          <p:nvPr/>
        </p:nvSpPr>
        <p:spPr>
          <a:xfrm>
            <a:off x="846037" y="6264869"/>
            <a:ext cx="455930" cy="159385"/>
          </a:xfrm>
          <a:custGeom>
            <a:avLst/>
            <a:gdLst/>
            <a:ahLst/>
            <a:cxnLst/>
            <a:rect l="l" t="t" r="r" b="b"/>
            <a:pathLst>
              <a:path w="455930" h="159385">
                <a:moveTo>
                  <a:pt x="414599" y="116420"/>
                </a:moveTo>
                <a:lnTo>
                  <a:pt x="263334" y="116420"/>
                </a:lnTo>
                <a:lnTo>
                  <a:pt x="264668" y="116789"/>
                </a:lnTo>
                <a:lnTo>
                  <a:pt x="271462" y="118325"/>
                </a:lnTo>
                <a:lnTo>
                  <a:pt x="287312" y="121627"/>
                </a:lnTo>
                <a:lnTo>
                  <a:pt x="363372" y="131102"/>
                </a:lnTo>
                <a:lnTo>
                  <a:pt x="381674" y="139700"/>
                </a:lnTo>
                <a:lnTo>
                  <a:pt x="401341" y="147994"/>
                </a:lnTo>
                <a:lnTo>
                  <a:pt x="419610" y="154853"/>
                </a:lnTo>
                <a:lnTo>
                  <a:pt x="433718" y="159143"/>
                </a:lnTo>
                <a:lnTo>
                  <a:pt x="439578" y="157478"/>
                </a:lnTo>
                <a:lnTo>
                  <a:pt x="407048" y="131889"/>
                </a:lnTo>
                <a:lnTo>
                  <a:pt x="404050" y="130886"/>
                </a:lnTo>
                <a:lnTo>
                  <a:pt x="402552" y="130378"/>
                </a:lnTo>
                <a:lnTo>
                  <a:pt x="414599" y="116420"/>
                </a:lnTo>
                <a:close/>
              </a:path>
              <a:path w="455930" h="159385">
                <a:moveTo>
                  <a:pt x="66954" y="0"/>
                </a:moveTo>
                <a:lnTo>
                  <a:pt x="32354" y="1717"/>
                </a:lnTo>
                <a:lnTo>
                  <a:pt x="7061" y="13034"/>
                </a:lnTo>
                <a:lnTo>
                  <a:pt x="0" y="28912"/>
                </a:lnTo>
                <a:lnTo>
                  <a:pt x="20091" y="44310"/>
                </a:lnTo>
                <a:lnTo>
                  <a:pt x="74290" y="63253"/>
                </a:lnTo>
                <a:lnTo>
                  <a:pt x="125641" y="79540"/>
                </a:lnTo>
                <a:lnTo>
                  <a:pt x="133401" y="81635"/>
                </a:lnTo>
                <a:lnTo>
                  <a:pt x="167176" y="97016"/>
                </a:lnTo>
                <a:lnTo>
                  <a:pt x="203946" y="113250"/>
                </a:lnTo>
                <a:lnTo>
                  <a:pt x="240921" y="129082"/>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30" h="159385">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sp>
        <p:nvSpPr>
          <p:cNvPr id="45" name="object 12"/>
          <p:cNvSpPr/>
          <p:nvPr/>
        </p:nvSpPr>
        <p:spPr>
          <a:xfrm>
            <a:off x="978339" y="6977020"/>
            <a:ext cx="85725" cy="57150"/>
          </a:xfrm>
          <a:custGeom>
            <a:avLst/>
            <a:gdLst/>
            <a:ahLst/>
            <a:cxnLst/>
            <a:rect l="l" t="t" r="r" b="b"/>
            <a:pathLst>
              <a:path w="85725" h="57150">
                <a:moveTo>
                  <a:pt x="12039" y="0"/>
                </a:moveTo>
                <a:lnTo>
                  <a:pt x="9359" y="4381"/>
                </a:lnTo>
                <a:lnTo>
                  <a:pt x="6972" y="9829"/>
                </a:lnTo>
                <a:lnTo>
                  <a:pt x="6350" y="11290"/>
                </a:lnTo>
                <a:lnTo>
                  <a:pt x="6159" y="11798"/>
                </a:lnTo>
                <a:lnTo>
                  <a:pt x="5956" y="12230"/>
                </a:lnTo>
                <a:lnTo>
                  <a:pt x="5435" y="13525"/>
                </a:lnTo>
                <a:lnTo>
                  <a:pt x="5143" y="14401"/>
                </a:lnTo>
                <a:lnTo>
                  <a:pt x="4648" y="15659"/>
                </a:lnTo>
                <a:lnTo>
                  <a:pt x="3695" y="18338"/>
                </a:lnTo>
                <a:lnTo>
                  <a:pt x="3403" y="19176"/>
                </a:lnTo>
                <a:lnTo>
                  <a:pt x="2882" y="20726"/>
                </a:lnTo>
                <a:lnTo>
                  <a:pt x="2857" y="20866"/>
                </a:lnTo>
                <a:lnTo>
                  <a:pt x="2108" y="23139"/>
                </a:lnTo>
                <a:lnTo>
                  <a:pt x="2070" y="23329"/>
                </a:lnTo>
                <a:lnTo>
                  <a:pt x="1143" y="26174"/>
                </a:lnTo>
                <a:lnTo>
                  <a:pt x="0" y="30200"/>
                </a:lnTo>
                <a:lnTo>
                  <a:pt x="34755" y="49033"/>
                </a:lnTo>
                <a:lnTo>
                  <a:pt x="74574" y="56540"/>
                </a:lnTo>
                <a:lnTo>
                  <a:pt x="76060" y="56362"/>
                </a:lnTo>
                <a:lnTo>
                  <a:pt x="80098" y="53613"/>
                </a:lnTo>
                <a:lnTo>
                  <a:pt x="83318" y="47439"/>
                </a:lnTo>
                <a:lnTo>
                  <a:pt x="85147" y="39519"/>
                </a:lnTo>
                <a:lnTo>
                  <a:pt x="85013" y="31534"/>
                </a:lnTo>
                <a:lnTo>
                  <a:pt x="52128" y="17002"/>
                </a:lnTo>
                <a:lnTo>
                  <a:pt x="35880" y="9477"/>
                </a:lnTo>
                <a:lnTo>
                  <a:pt x="19824" y="1498"/>
                </a:lnTo>
                <a:lnTo>
                  <a:pt x="17322" y="774"/>
                </a:lnTo>
                <a:lnTo>
                  <a:pt x="15430" y="330"/>
                </a:lnTo>
                <a:lnTo>
                  <a:pt x="14414" y="215"/>
                </a:lnTo>
                <a:lnTo>
                  <a:pt x="12039" y="0"/>
                </a:lnTo>
                <a:close/>
              </a:path>
              <a:path w="85725" h="57150">
                <a:moveTo>
                  <a:pt x="6972" y="9817"/>
                </a:moveTo>
                <a:close/>
              </a:path>
            </a:pathLst>
          </a:custGeom>
          <a:solidFill>
            <a:srgbClr val="1F487C"/>
          </a:solidFill>
        </p:spPr>
        <p:txBody>
          <a:bodyPr wrap="square" lIns="0" tIns="0" rIns="0" bIns="0" rtlCol="0"/>
          <a:lstStyle/>
          <a:p>
            <a:endParaRPr/>
          </a:p>
        </p:txBody>
      </p:sp>
      <p:sp>
        <p:nvSpPr>
          <p:cNvPr id="46" name="object 13"/>
          <p:cNvSpPr/>
          <p:nvPr/>
        </p:nvSpPr>
        <p:spPr>
          <a:xfrm>
            <a:off x="861957" y="6894949"/>
            <a:ext cx="455930" cy="159385"/>
          </a:xfrm>
          <a:custGeom>
            <a:avLst/>
            <a:gdLst/>
            <a:ahLst/>
            <a:cxnLst/>
            <a:rect l="l" t="t" r="r" b="b"/>
            <a:pathLst>
              <a:path w="455930" h="159385">
                <a:moveTo>
                  <a:pt x="414599" y="116420"/>
                </a:moveTo>
                <a:lnTo>
                  <a:pt x="263334" y="116420"/>
                </a:lnTo>
                <a:lnTo>
                  <a:pt x="264668" y="116789"/>
                </a:lnTo>
                <a:lnTo>
                  <a:pt x="271462" y="118325"/>
                </a:lnTo>
                <a:lnTo>
                  <a:pt x="287312" y="121627"/>
                </a:lnTo>
                <a:lnTo>
                  <a:pt x="363372" y="131102"/>
                </a:lnTo>
                <a:lnTo>
                  <a:pt x="381674" y="139700"/>
                </a:lnTo>
                <a:lnTo>
                  <a:pt x="401341" y="147994"/>
                </a:lnTo>
                <a:lnTo>
                  <a:pt x="419610" y="154853"/>
                </a:lnTo>
                <a:lnTo>
                  <a:pt x="433718" y="159143"/>
                </a:lnTo>
                <a:lnTo>
                  <a:pt x="439578" y="157478"/>
                </a:lnTo>
                <a:lnTo>
                  <a:pt x="407048" y="131889"/>
                </a:lnTo>
                <a:lnTo>
                  <a:pt x="404050" y="130886"/>
                </a:lnTo>
                <a:lnTo>
                  <a:pt x="402552" y="130378"/>
                </a:lnTo>
                <a:lnTo>
                  <a:pt x="414599" y="116420"/>
                </a:lnTo>
                <a:close/>
              </a:path>
              <a:path w="455930" h="159385">
                <a:moveTo>
                  <a:pt x="66954" y="0"/>
                </a:moveTo>
                <a:lnTo>
                  <a:pt x="32354" y="1717"/>
                </a:lnTo>
                <a:lnTo>
                  <a:pt x="7061" y="13034"/>
                </a:lnTo>
                <a:lnTo>
                  <a:pt x="0" y="28912"/>
                </a:lnTo>
                <a:lnTo>
                  <a:pt x="20091" y="44310"/>
                </a:lnTo>
                <a:lnTo>
                  <a:pt x="74290" y="63253"/>
                </a:lnTo>
                <a:lnTo>
                  <a:pt x="125641" y="79540"/>
                </a:lnTo>
                <a:lnTo>
                  <a:pt x="133401" y="81635"/>
                </a:lnTo>
                <a:lnTo>
                  <a:pt x="167176" y="97016"/>
                </a:lnTo>
                <a:lnTo>
                  <a:pt x="203946" y="113250"/>
                </a:lnTo>
                <a:lnTo>
                  <a:pt x="240921" y="129082"/>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30" h="159385">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pic>
        <p:nvPicPr>
          <p:cNvPr id="47" name="Picture 5">
            <a:extLst>
              <a:ext uri="{FF2B5EF4-FFF2-40B4-BE49-F238E27FC236}">
                <a16:creationId xmlns:a16="http://schemas.microsoft.com/office/drawing/2014/main" xmlns="" id="{72109472-B7E6-47CA-8B4B-06999A3B5311}"/>
              </a:ext>
            </a:extLst>
          </p:cNvPr>
          <p:cNvPicPr>
            <a:picLocks noChangeAspect="1"/>
          </p:cNvPicPr>
          <p:nvPr/>
        </p:nvPicPr>
        <p:blipFill>
          <a:blip r:embed="rId3"/>
          <a:stretch>
            <a:fillRect/>
          </a:stretch>
        </p:blipFill>
        <p:spPr>
          <a:xfrm>
            <a:off x="7636764" y="4800088"/>
            <a:ext cx="4587921" cy="3790556"/>
          </a:xfrm>
          <a:prstGeom prst="rect">
            <a:avLst/>
          </a:prstGeom>
        </p:spPr>
      </p:pic>
      <p:sp>
        <p:nvSpPr>
          <p:cNvPr id="48" name="object 64"/>
          <p:cNvSpPr txBox="1"/>
          <p:nvPr/>
        </p:nvSpPr>
        <p:spPr>
          <a:xfrm>
            <a:off x="996165" y="4927028"/>
            <a:ext cx="477520" cy="635000"/>
          </a:xfrm>
          <a:prstGeom prst="rect">
            <a:avLst/>
          </a:prstGeom>
        </p:spPr>
        <p:txBody>
          <a:bodyPr vert="horz" wrap="square" lIns="0" tIns="12700" rIns="0" bIns="0" rtlCol="0">
            <a:spAutoFit/>
          </a:bodyPr>
          <a:lstStyle/>
          <a:p>
            <a:pPr marL="12700">
              <a:lnSpc>
                <a:spcPct val="100000"/>
              </a:lnSpc>
              <a:spcBef>
                <a:spcPts val="100"/>
              </a:spcBef>
            </a:pPr>
            <a:r>
              <a:rPr lang="es-ES" sz="4000" b="1" spc="-160" dirty="0">
                <a:solidFill>
                  <a:srgbClr val="1F487C"/>
                </a:solidFill>
                <a:latin typeface="Apex New PS Bold Proportional" pitchFamily="50" charset="0"/>
                <a:cs typeface="Calibri"/>
              </a:rPr>
              <a:t>1.</a:t>
            </a:r>
            <a:endParaRPr sz="4000" dirty="0">
              <a:latin typeface="Apex New PS Bold Proportional" pitchFamily="50" charset="0"/>
              <a:cs typeface="Calibri"/>
            </a:endParaRPr>
          </a:p>
        </p:txBody>
      </p:sp>
      <p:pic>
        <p:nvPicPr>
          <p:cNvPr id="94" name="Marcador de contenido 10">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95" name="Marcador de contenido 10">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96" name="Marcador de contenido 5" descr="casita.png">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97" name="Botón de acción: Personalizar 4">
            <a:hlinkClick r:id="rId7"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98" name="Botón de acción: Personalizar 16">
            <a:hlinkClick r:id="rId8"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99" name="Botón de acción: Personalizar 17">
            <a:hlinkClick r:id="rId9"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100" name="Botón de acción: Personalizar 18">
            <a:hlinkClick r:id="rId10"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101" name="Botón de acción: Personalizar 18">
            <a:hlinkClick r:id="rId10"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solidFill>
                <a:schemeClr val="bg1">
                  <a:lumMod val="75000"/>
                </a:schemeClr>
              </a:solidFill>
            </a:endParaRPr>
          </a:p>
        </p:txBody>
      </p:sp>
      <p:sp>
        <p:nvSpPr>
          <p:cNvPr id="102" name="Botón de acción: Personalizar 18">
            <a:hlinkClick r:id="rId11"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ACTIVIDADES</a:t>
            </a:r>
          </a:p>
          <a:p>
            <a:r>
              <a:rPr lang="es-ES" sz="1900" dirty="0">
                <a:solidFill>
                  <a:srgbClr val="FF0000"/>
                </a:solidFill>
                <a:latin typeface="ApexNew-Bold"/>
              </a:rPr>
              <a:t>PLANIFICADAS </a:t>
            </a:r>
          </a:p>
          <a:p>
            <a:r>
              <a:rPr lang="es-ES" sz="1900" dirty="0">
                <a:solidFill>
                  <a:srgbClr val="FF0000"/>
                </a:solidFill>
                <a:latin typeface="ApexNew-Bold"/>
              </a:rPr>
              <a:t>2018</a:t>
            </a:r>
          </a:p>
        </p:txBody>
      </p:sp>
      <p:sp>
        <p:nvSpPr>
          <p:cNvPr id="78" name="CuadroTexto 8">
            <a:hlinkClick r:id="rId11" action="ppaction://hlinksldjump"/>
          </p:cNvPr>
          <p:cNvSpPr txBox="1"/>
          <p:nvPr/>
        </p:nvSpPr>
        <p:spPr>
          <a:xfrm>
            <a:off x="157575" y="1462224"/>
            <a:ext cx="983464" cy="614907"/>
          </a:xfrm>
          <a:prstGeom prst="rect">
            <a:avLst/>
          </a:prstGeom>
          <a:noFill/>
        </p:spPr>
        <p:txBody>
          <a:bodyPr wrap="none" lIns="145664" tIns="72832" rIns="145664" bIns="72832" rtlCol="0">
            <a:spAutoFit/>
          </a:bodyPr>
          <a:lstStyle/>
          <a:p>
            <a:pPr algn="ctr"/>
            <a:r>
              <a:rPr lang="en-US" sz="760" dirty="0">
                <a:latin typeface="Apex New Book" panose="02010600040501010103" charset="0"/>
                <a:ea typeface="Apex New Book" panose="02010600040501010103" charset="0"/>
              </a:rPr>
              <a:t>ESTATUS EN LA</a:t>
            </a:r>
          </a:p>
          <a:p>
            <a:pPr algn="ctr"/>
            <a:r>
              <a:rPr lang="en-US" sz="760" dirty="0">
                <a:latin typeface="Apex New Book" panose="02010600040501010103" charset="0"/>
                <a:ea typeface="Apex New Book" panose="02010600040501010103" charset="0"/>
              </a:rPr>
              <a:t>ENTREGADE</a:t>
            </a:r>
          </a:p>
          <a:p>
            <a:pPr algn="ctr"/>
            <a:r>
              <a:rPr lang="en-US" sz="760" dirty="0">
                <a:latin typeface="Apex New Book" panose="02010600040501010103" charset="0"/>
                <a:ea typeface="Apex New Book" panose="02010600040501010103" charset="0"/>
              </a:rPr>
              <a:t>TERRENOS POR</a:t>
            </a:r>
          </a:p>
          <a:p>
            <a:pPr algn="ctr"/>
            <a:r>
              <a:rPr lang="en-US" sz="760" dirty="0">
                <a:latin typeface="Apex New Book" panose="02010600040501010103" charset="0"/>
                <a:ea typeface="Apex New Book" panose="02010600040501010103" charset="0"/>
              </a:rPr>
              <a:t>PARTE DEL MTC</a:t>
            </a:r>
            <a:endParaRPr lang="es-ES" sz="760" dirty="0">
              <a:latin typeface="Apex New Book" panose="02010600040501010103" charset="0"/>
              <a:ea typeface="Apex New Book" panose="02010600040501010103" charset="0"/>
              <a:cs typeface="ApexNew-BoldItalic"/>
            </a:endParaRPr>
          </a:p>
        </p:txBody>
      </p:sp>
      <p:sp>
        <p:nvSpPr>
          <p:cNvPr id="79" name="CuadroTexto 9">
            <a:hlinkClick r:id="rId12" action="ppaction://hlinksldjump"/>
          </p:cNvPr>
          <p:cNvSpPr txBox="1"/>
          <p:nvPr/>
        </p:nvSpPr>
        <p:spPr>
          <a:xfrm>
            <a:off x="1069547" y="1462224"/>
            <a:ext cx="872858" cy="380997"/>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PROYECTOS </a:t>
            </a:r>
            <a:r>
              <a:rPr lang="es-ES" sz="760" dirty="0" smtClean="0">
                <a:latin typeface="ApexNew-Book"/>
                <a:cs typeface="ApexNew-Book"/>
              </a:rPr>
              <a:t> </a:t>
            </a:r>
            <a:endParaRPr lang="es-ES" sz="760" dirty="0">
              <a:latin typeface="ApexNew-Book"/>
              <a:cs typeface="ApexNew-Book"/>
            </a:endParaRPr>
          </a:p>
        </p:txBody>
      </p:sp>
      <p:sp>
        <p:nvSpPr>
          <p:cNvPr id="80" name="CuadroTexto 10">
            <a:hlinkClick r:id="rId13" action="ppaction://hlinksldjump"/>
          </p:cNvPr>
          <p:cNvSpPr txBox="1"/>
          <p:nvPr/>
        </p:nvSpPr>
        <p:spPr>
          <a:xfrm>
            <a:off x="1870913" y="1462224"/>
            <a:ext cx="1094071" cy="393308"/>
          </a:xfrm>
          <a:prstGeom prst="rect">
            <a:avLst/>
          </a:prstGeom>
          <a:noFill/>
        </p:spPr>
        <p:txBody>
          <a:bodyPr wrap="none" lIns="145664" tIns="72832" rIns="145664" bIns="72832" rtlCol="0">
            <a:spAutoFit/>
          </a:bodyPr>
          <a:lstStyle/>
          <a:p>
            <a:pPr algn="ctr"/>
            <a:r>
              <a:rPr lang="es-ES" sz="760" dirty="0">
                <a:latin typeface="ApexNew-Book"/>
                <a:cs typeface="ApexNew-Book"/>
              </a:rPr>
              <a:t>MANTENIMIENTO</a:t>
            </a:r>
          </a:p>
          <a:p>
            <a:pPr algn="ctr"/>
            <a:endParaRPr lang="es-ES" sz="760" dirty="0">
              <a:latin typeface="ApexNew-Book"/>
              <a:cs typeface="ApexNew-Book"/>
            </a:endParaRPr>
          </a:p>
        </p:txBody>
      </p:sp>
      <p:sp>
        <p:nvSpPr>
          <p:cNvPr id="81" name="CuadroTexto 10">
            <a:hlinkClick r:id="rId14" action="ppaction://hlinksldjump"/>
          </p:cNvPr>
          <p:cNvSpPr txBox="1"/>
          <p:nvPr/>
        </p:nvSpPr>
        <p:spPr>
          <a:xfrm>
            <a:off x="3606693" y="1462224"/>
            <a:ext cx="776677" cy="393308"/>
          </a:xfrm>
          <a:prstGeom prst="rect">
            <a:avLst/>
          </a:prstGeom>
          <a:noFill/>
        </p:spPr>
        <p:txBody>
          <a:bodyPr wrap="none" lIns="145664" tIns="72832" rIns="145664" bIns="72832" rtlCol="0">
            <a:spAutoFit/>
          </a:bodyPr>
          <a:lstStyle/>
          <a:p>
            <a:pPr algn="ctr"/>
            <a:r>
              <a:rPr lang="es-ES" sz="760" dirty="0">
                <a:latin typeface="ApexNew-Book"/>
                <a:cs typeface="ApexNew-Book"/>
              </a:rPr>
              <a:t>MEDIO </a:t>
            </a:r>
          </a:p>
          <a:p>
            <a:pPr algn="ctr"/>
            <a:r>
              <a:rPr lang="es-ES" sz="760" dirty="0">
                <a:latin typeface="ApexNew-Book"/>
                <a:cs typeface="ApexNew-Book"/>
              </a:rPr>
              <a:t>AMBIENTE</a:t>
            </a:r>
          </a:p>
        </p:txBody>
      </p:sp>
      <p:sp>
        <p:nvSpPr>
          <p:cNvPr id="82" name="CuadroTexto 10">
            <a:hlinkClick r:id="rId15" action="ppaction://hlinksldjump"/>
          </p:cNvPr>
          <p:cNvSpPr txBox="1"/>
          <p:nvPr/>
        </p:nvSpPr>
        <p:spPr>
          <a:xfrm>
            <a:off x="4224515" y="1462224"/>
            <a:ext cx="1092468" cy="516418"/>
          </a:xfrm>
          <a:prstGeom prst="rect">
            <a:avLst/>
          </a:prstGeom>
          <a:noFill/>
        </p:spPr>
        <p:txBody>
          <a:bodyPr wrap="none" lIns="145664" tIns="72832" rIns="145664" bIns="72832" rtlCol="0">
            <a:spAutoFit/>
          </a:bodyPr>
          <a:lstStyle/>
          <a:p>
            <a:pPr algn="ctr"/>
            <a:r>
              <a:rPr lang="es-ES" sz="760" dirty="0">
                <a:latin typeface="ApexNew-Book"/>
                <a:cs typeface="ApexNew-Book"/>
              </a:rPr>
              <a:t>SEGURIDAD</a:t>
            </a:r>
          </a:p>
          <a:p>
            <a:pPr algn="ctr"/>
            <a:r>
              <a:rPr lang="es-ES" sz="760" dirty="0">
                <a:latin typeface="ApexNew-Book"/>
                <a:cs typeface="ApexNew-Book"/>
              </a:rPr>
              <a:t>AEROPORTUARIA</a:t>
            </a:r>
          </a:p>
          <a:p>
            <a:pPr algn="ctr"/>
            <a:endParaRPr lang="es-ES" sz="760" dirty="0">
              <a:latin typeface="ApexNew-Book"/>
              <a:cs typeface="ApexNew-Book"/>
            </a:endParaRPr>
          </a:p>
        </p:txBody>
      </p:sp>
      <p:sp>
        <p:nvSpPr>
          <p:cNvPr id="83" name="CuadroTexto 10">
            <a:hlinkClick r:id="rId16" action="ppaction://hlinksldjump"/>
          </p:cNvPr>
          <p:cNvSpPr txBox="1"/>
          <p:nvPr/>
        </p:nvSpPr>
        <p:spPr>
          <a:xfrm>
            <a:off x="2806129" y="1462224"/>
            <a:ext cx="959419" cy="393308"/>
          </a:xfrm>
          <a:prstGeom prst="rect">
            <a:avLst/>
          </a:prstGeom>
          <a:noFill/>
        </p:spPr>
        <p:txBody>
          <a:bodyPr wrap="none" lIns="145664" tIns="72832" rIns="145664" bIns="72832" rtlCol="0">
            <a:spAutoFit/>
          </a:bodyPr>
          <a:lstStyle/>
          <a:p>
            <a:pPr algn="ctr"/>
            <a:r>
              <a:rPr lang="es-ES" sz="760" dirty="0">
                <a:latin typeface="ApexNew-Book"/>
                <a:cs typeface="ApexNew-Book"/>
              </a:rPr>
              <a:t>OPERACIONES</a:t>
            </a:r>
          </a:p>
          <a:p>
            <a:pPr algn="ctr"/>
            <a:endParaRPr lang="es-ES" sz="760" dirty="0">
              <a:latin typeface="ApexNew-Book"/>
              <a:cs typeface="ApexNew-Book"/>
            </a:endParaRPr>
          </a:p>
        </p:txBody>
      </p:sp>
      <p:sp>
        <p:nvSpPr>
          <p:cNvPr id="84" name="CuadroTexto 9">
            <a:hlinkClick r:id="rId17" action="ppaction://hlinksldjump"/>
          </p:cNvPr>
          <p:cNvSpPr txBox="1"/>
          <p:nvPr/>
        </p:nvSpPr>
        <p:spPr>
          <a:xfrm>
            <a:off x="6315465" y="1462541"/>
            <a:ext cx="1023540" cy="393308"/>
          </a:xfrm>
          <a:prstGeom prst="rect">
            <a:avLst/>
          </a:prstGeom>
          <a:noFill/>
        </p:spPr>
        <p:txBody>
          <a:bodyPr wrap="none" lIns="145664" tIns="72832" rIns="145664" bIns="72832" rtlCol="0">
            <a:spAutoFit/>
          </a:bodyPr>
          <a:lstStyle/>
          <a:p>
            <a:pPr algn="ctr"/>
            <a:r>
              <a:rPr lang="es-ES" sz="760" dirty="0">
                <a:latin typeface="Apex New Book" panose="02010600040501010103" charset="0"/>
                <a:ea typeface="Apex New Book" panose="02010600040501010103" charset="0"/>
                <a:cs typeface="ApexNew-BoldItalic"/>
              </a:rPr>
              <a:t>PROYECTO</a:t>
            </a:r>
          </a:p>
          <a:p>
            <a:pPr algn="ctr"/>
            <a:r>
              <a:rPr lang="es-ES" sz="760" dirty="0">
                <a:latin typeface="Apex New Book" panose="02010600040501010103" charset="0"/>
                <a:ea typeface="Apex New Book" panose="02010600040501010103" charset="0"/>
                <a:cs typeface="ApexNew-BoldItalic"/>
              </a:rPr>
              <a:t>DE AMPLIACIÓN</a:t>
            </a:r>
            <a:endParaRPr lang="es-ES" sz="760" dirty="0">
              <a:latin typeface="Apex New PS Medium Proportional" pitchFamily="50" charset="0"/>
              <a:cs typeface="ApexNew-BoldItalic"/>
            </a:endParaRPr>
          </a:p>
        </p:txBody>
      </p:sp>
      <p:sp>
        <p:nvSpPr>
          <p:cNvPr id="85" name="CuadroTexto 10">
            <a:hlinkClick r:id="rId18" action="ppaction://hlinksldjump"/>
          </p:cNvPr>
          <p:cNvSpPr txBox="1"/>
          <p:nvPr/>
        </p:nvSpPr>
        <p:spPr>
          <a:xfrm>
            <a:off x="7230573" y="1474852"/>
            <a:ext cx="1245130" cy="380997"/>
          </a:xfrm>
          <a:prstGeom prst="rect">
            <a:avLst/>
          </a:prstGeom>
          <a:noFill/>
        </p:spPr>
        <p:txBody>
          <a:bodyPr wrap="square" lIns="145664" tIns="72832" rIns="145664" bIns="72832" rtlCol="0">
            <a:spAutoFit/>
          </a:bodyPr>
          <a:lstStyle>
            <a:defPPr>
              <a:defRPr lang="es-ES"/>
            </a:defPPr>
            <a:lvl1pPr algn="ctr">
              <a:defRPr sz="850">
                <a:latin typeface="ApexNew-Book" panose="02010600040501010103" charset="0"/>
                <a:ea typeface="ApexNew-Book" panose="02010600040501010103" charset="0"/>
              </a:defRPr>
            </a:lvl1pPr>
          </a:lstStyle>
          <a:p>
            <a:r>
              <a:rPr lang="es-ES" sz="760" dirty="0"/>
              <a:t>PLANIFICACIÓN</a:t>
            </a:r>
          </a:p>
          <a:p>
            <a:r>
              <a:rPr lang="es-ES" sz="760" dirty="0"/>
              <a:t>E USO DE ÁREAS</a:t>
            </a:r>
          </a:p>
        </p:txBody>
      </p:sp>
      <p:sp>
        <p:nvSpPr>
          <p:cNvPr id="86" name="CuadroTexto 10">
            <a:hlinkClick r:id="rId19" action="ppaction://hlinksldjump"/>
          </p:cNvPr>
          <p:cNvSpPr txBox="1"/>
          <p:nvPr/>
        </p:nvSpPr>
        <p:spPr>
          <a:xfrm>
            <a:off x="9326930" y="1475406"/>
            <a:ext cx="1212694" cy="393308"/>
          </a:xfrm>
          <a:prstGeom prst="rect">
            <a:avLst/>
          </a:prstGeom>
          <a:noFill/>
        </p:spPr>
        <p:txBody>
          <a:bodyPr wrap="none" lIns="145664" tIns="72832" rIns="145664" bIns="72832" rtlCol="0">
            <a:spAutoFit/>
          </a:bodyPr>
          <a:lstStyle/>
          <a:p>
            <a:pPr algn="ctr"/>
            <a:r>
              <a:rPr lang="es-ES" sz="760" dirty="0">
                <a:solidFill>
                  <a:srgbClr val="FF0000"/>
                </a:solidFill>
                <a:latin typeface="ApexNew-Book"/>
                <a:cs typeface="ApexNew-Book"/>
              </a:rPr>
              <a:t>MÉTODO DE</a:t>
            </a:r>
          </a:p>
          <a:p>
            <a:pPr algn="ctr"/>
            <a:r>
              <a:rPr lang="es-ES" sz="760" dirty="0">
                <a:solidFill>
                  <a:srgbClr val="FF0000"/>
                </a:solidFill>
                <a:latin typeface="ApexNew-Book"/>
                <a:cs typeface="ApexNew-Book"/>
              </a:rPr>
              <a:t>EJECUCIÓN Y FASES</a:t>
            </a:r>
          </a:p>
        </p:txBody>
      </p:sp>
      <p:sp>
        <p:nvSpPr>
          <p:cNvPr id="87" name="CuadroTexto 10">
            <a:hlinkClick r:id="rId20" action="ppaction://hlinksldjump"/>
          </p:cNvPr>
          <p:cNvSpPr txBox="1"/>
          <p:nvPr/>
        </p:nvSpPr>
        <p:spPr>
          <a:xfrm>
            <a:off x="10670831" y="1474852"/>
            <a:ext cx="1276814" cy="380997"/>
          </a:xfrm>
          <a:prstGeom prst="rect">
            <a:avLst/>
          </a:prstGeom>
          <a:noFill/>
        </p:spPr>
        <p:txBody>
          <a:bodyPr wrap="none" lIns="145664" tIns="72832" rIns="145664" bIns="72832" rtlCol="0">
            <a:spAutoFit/>
          </a:bodyPr>
          <a:lstStyle/>
          <a:p>
            <a:pPr algn="ctr"/>
            <a:r>
              <a:rPr lang="es-ES" sz="760" dirty="0">
                <a:latin typeface="ApexNew-Book"/>
                <a:cs typeface="ApexNew-Book"/>
              </a:rPr>
              <a:t>EXPECTATIVAS SOBRE</a:t>
            </a:r>
          </a:p>
          <a:p>
            <a:pPr algn="ctr"/>
            <a:r>
              <a:rPr lang="es-ES" sz="760" dirty="0">
                <a:latin typeface="ApexNew-Book"/>
                <a:cs typeface="ApexNew-Book"/>
              </a:rPr>
              <a:t>EL ROL DEL OSITRAN</a:t>
            </a:r>
          </a:p>
        </p:txBody>
      </p:sp>
      <p:sp>
        <p:nvSpPr>
          <p:cNvPr id="88" name="CuadroTexto 10">
            <a:hlinkClick r:id="rId21" action="ppaction://hlinksldjump"/>
          </p:cNvPr>
          <p:cNvSpPr txBox="1"/>
          <p:nvPr/>
        </p:nvSpPr>
        <p:spPr>
          <a:xfrm>
            <a:off x="8400459" y="1449913"/>
            <a:ext cx="949801" cy="270197"/>
          </a:xfrm>
          <a:prstGeom prst="rect">
            <a:avLst/>
          </a:prstGeom>
          <a:noFill/>
        </p:spPr>
        <p:txBody>
          <a:bodyPr wrap="none" lIns="145664" tIns="72832" rIns="145664" bIns="72832" rtlCol="0">
            <a:spAutoFit/>
          </a:bodyPr>
          <a:lstStyle/>
          <a:p>
            <a:pPr algn="ctr"/>
            <a:r>
              <a:rPr lang="es-ES" sz="760" dirty="0">
                <a:latin typeface="ApexNew-Book"/>
                <a:cs typeface="ApexNew-Book"/>
              </a:rPr>
              <a:t>HOJA DE RUTA</a:t>
            </a:r>
          </a:p>
        </p:txBody>
      </p:sp>
      <p:sp>
        <p:nvSpPr>
          <p:cNvPr id="89" name="CuadroTexto 10">
            <a:hlinkClick r:id="rId22" action="ppaction://hlinksldjump"/>
          </p:cNvPr>
          <p:cNvSpPr txBox="1"/>
          <p:nvPr/>
        </p:nvSpPr>
        <p:spPr>
          <a:xfrm>
            <a:off x="11860699" y="1473473"/>
            <a:ext cx="903314" cy="393308"/>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RETOS</a:t>
            </a:r>
          </a:p>
        </p:txBody>
      </p:sp>
      <p:sp>
        <p:nvSpPr>
          <p:cNvPr id="90" name="CuadroTexto 8">
            <a:hlinkClick r:id="rId23" action="ppaction://hlinksldjump"/>
          </p:cNvPr>
          <p:cNvSpPr txBox="1"/>
          <p:nvPr/>
        </p:nvSpPr>
        <p:spPr>
          <a:xfrm>
            <a:off x="5296088" y="1462541"/>
            <a:ext cx="1118117" cy="380997"/>
          </a:xfrm>
          <a:prstGeom prst="rect">
            <a:avLst/>
          </a:prstGeom>
          <a:noFill/>
        </p:spPr>
        <p:txBody>
          <a:bodyPr wrap="none" lIns="145664" tIns="72832" rIns="145664" bIns="72832" rtlCol="0">
            <a:spAutoFit/>
          </a:bodyPr>
          <a:lstStyle/>
          <a:p>
            <a:pPr algn="ctr"/>
            <a:r>
              <a:rPr lang="en-US" sz="760" dirty="0">
                <a:latin typeface="ApexNew-Book" panose="02010600040501010103" charset="0"/>
                <a:ea typeface="ApexNew-Book" panose="02010600040501010103" charset="0"/>
              </a:rPr>
              <a:t>ADMINISTRATIVOS</a:t>
            </a:r>
          </a:p>
          <a:p>
            <a:pPr algn="ctr"/>
            <a:r>
              <a:rPr lang="en-US" sz="760" dirty="0">
                <a:latin typeface="ApexNew-Book" panose="02010600040501010103" charset="0"/>
                <a:ea typeface="ApexNew-Book" panose="02010600040501010103" charset="0"/>
              </a:rPr>
              <a:t>Y FINANCIEROS</a:t>
            </a:r>
          </a:p>
        </p:txBody>
      </p:sp>
    </p:spTree>
    <p:extLst>
      <p:ext uri="{BB962C8B-B14F-4D97-AF65-F5344CB8AC3E}">
        <p14:creationId xmlns:p14="http://schemas.microsoft.com/office/powerpoint/2010/main" val="1977608112"/>
      </p:ext>
    </p:extLst>
  </p:cSld>
  <p:clrMapOvr>
    <a:masterClrMapping/>
  </p:clrMapOvr>
  <p:transition spd="slow" advClick="0">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27"/>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41" name="object 2"/>
          <p:cNvSpPr/>
          <p:nvPr/>
        </p:nvSpPr>
        <p:spPr>
          <a:xfrm>
            <a:off x="12" y="3248107"/>
            <a:ext cx="13002771" cy="6031993"/>
          </a:xfrm>
          <a:prstGeom prst="rect">
            <a:avLst/>
          </a:prstGeom>
          <a:blipFill>
            <a:blip r:embed="rId2" cstate="print"/>
            <a:stretch>
              <a:fillRect/>
            </a:stretch>
          </a:blipFill>
        </p:spPr>
        <p:txBody>
          <a:bodyPr wrap="square" lIns="0" tIns="0" rIns="0" bIns="0" rtlCol="0"/>
          <a:lstStyle/>
          <a:p>
            <a:endParaRPr dirty="0"/>
          </a:p>
        </p:txBody>
      </p:sp>
      <p:sp>
        <p:nvSpPr>
          <p:cNvPr id="5" name="4 Rectángulo"/>
          <p:cNvSpPr/>
          <p:nvPr/>
        </p:nvSpPr>
        <p:spPr>
          <a:xfrm>
            <a:off x="2689752" y="5339886"/>
            <a:ext cx="9147427" cy="2985433"/>
          </a:xfrm>
          <a:prstGeom prst="rect">
            <a:avLst/>
          </a:prstGeom>
        </p:spPr>
        <p:txBody>
          <a:bodyPr wrap="square">
            <a:spAutoFit/>
          </a:bodyPr>
          <a:lstStyle/>
          <a:p>
            <a:r>
              <a:rPr lang="es-ES" sz="2000" dirty="0">
                <a:solidFill>
                  <a:schemeClr val="tx1">
                    <a:lumMod val="65000"/>
                    <a:lumOff val="35000"/>
                  </a:schemeClr>
                </a:solidFill>
                <a:latin typeface="Apex New PS Medium Proportional" pitchFamily="50" charset="0"/>
              </a:rPr>
              <a:t>Megaproyecto fundamental para el país: éxito es la única </a:t>
            </a:r>
            <a:r>
              <a:rPr lang="es-ES" sz="2000" dirty="0" smtClean="0">
                <a:solidFill>
                  <a:schemeClr val="tx1">
                    <a:lumMod val="65000"/>
                    <a:lumOff val="35000"/>
                  </a:schemeClr>
                </a:solidFill>
                <a:latin typeface="Apex New PS Medium Proportional" pitchFamily="50" charset="0"/>
              </a:rPr>
              <a:t>opción.</a:t>
            </a:r>
            <a:endParaRPr lang="es-ES" sz="2000" dirty="0">
              <a:solidFill>
                <a:schemeClr val="tx1">
                  <a:lumMod val="65000"/>
                  <a:lumOff val="35000"/>
                </a:schemeClr>
              </a:solidFill>
              <a:latin typeface="Apex New PS Medium Proportional" pitchFamily="50" charset="0"/>
            </a:endParaRPr>
          </a:p>
          <a:p>
            <a:endParaRPr lang="es-ES" sz="2000" dirty="0">
              <a:solidFill>
                <a:schemeClr val="tx1">
                  <a:lumMod val="65000"/>
                  <a:lumOff val="35000"/>
                </a:schemeClr>
              </a:solidFill>
              <a:latin typeface="Apex New PS Medium Proportional" pitchFamily="50" charset="0"/>
            </a:endParaRPr>
          </a:p>
          <a:p>
            <a:r>
              <a:rPr lang="es-ES" sz="2000" dirty="0">
                <a:solidFill>
                  <a:schemeClr val="tx1">
                    <a:lumMod val="65000"/>
                    <a:lumOff val="35000"/>
                  </a:schemeClr>
                </a:solidFill>
                <a:latin typeface="Apex New PS Medium Proportional" pitchFamily="50" charset="0"/>
              </a:rPr>
              <a:t>Inversión de </a:t>
            </a:r>
            <a:r>
              <a:rPr lang="es-ES" sz="2000" dirty="0">
                <a:solidFill>
                  <a:schemeClr val="tx2"/>
                </a:solidFill>
                <a:latin typeface="Apex New PS Medium Proportional" pitchFamily="50" charset="0"/>
              </a:rPr>
              <a:t>TRES MILLONES Y MEDIO DE SOLES </a:t>
            </a:r>
            <a:r>
              <a:rPr lang="es-ES" sz="2000" dirty="0" smtClean="0">
                <a:solidFill>
                  <a:schemeClr val="tx2"/>
                </a:solidFill>
                <a:latin typeface="Apex New PS Medium Proportional" pitchFamily="50" charset="0"/>
              </a:rPr>
              <a:t>DIARIOS.</a:t>
            </a:r>
            <a:endParaRPr lang="es-ES" sz="2000" dirty="0">
              <a:solidFill>
                <a:schemeClr val="tx2"/>
              </a:solidFill>
              <a:latin typeface="Apex New PS Medium Proportional" pitchFamily="50" charset="0"/>
            </a:endParaRPr>
          </a:p>
          <a:p>
            <a:endParaRPr lang="es-ES" sz="2000" dirty="0">
              <a:solidFill>
                <a:schemeClr val="tx1">
                  <a:lumMod val="65000"/>
                  <a:lumOff val="35000"/>
                </a:schemeClr>
              </a:solidFill>
              <a:latin typeface="Apex New PS Medium Proportional" pitchFamily="50" charset="0"/>
            </a:endParaRPr>
          </a:p>
          <a:p>
            <a:r>
              <a:rPr lang="es-ES" sz="2000" dirty="0">
                <a:solidFill>
                  <a:schemeClr val="tx1">
                    <a:lumMod val="65000"/>
                    <a:lumOff val="35000"/>
                  </a:schemeClr>
                </a:solidFill>
                <a:latin typeface="Apex New PS Medium Proportional" pitchFamily="50" charset="0"/>
              </a:rPr>
              <a:t>Los Postores son top mundial en megaproyectos: hay que fortalecer la relación con </a:t>
            </a:r>
            <a:r>
              <a:rPr lang="es-ES" sz="2000" dirty="0" smtClean="0">
                <a:solidFill>
                  <a:schemeClr val="tx1">
                    <a:lumMod val="65000"/>
                    <a:lumOff val="35000"/>
                  </a:schemeClr>
                </a:solidFill>
                <a:latin typeface="Apex New PS Medium Proportional" pitchFamily="50" charset="0"/>
              </a:rPr>
              <a:t>ellos. </a:t>
            </a:r>
            <a:endParaRPr lang="es-ES" sz="2000" dirty="0">
              <a:solidFill>
                <a:schemeClr val="tx1">
                  <a:lumMod val="65000"/>
                  <a:lumOff val="35000"/>
                </a:schemeClr>
              </a:solidFill>
              <a:latin typeface="Apex New PS Medium Proportional" pitchFamily="50" charset="0"/>
            </a:endParaRPr>
          </a:p>
          <a:p>
            <a:endParaRPr lang="es-ES" sz="2000" dirty="0">
              <a:solidFill>
                <a:schemeClr val="tx1">
                  <a:lumMod val="65000"/>
                  <a:lumOff val="35000"/>
                </a:schemeClr>
              </a:solidFill>
              <a:latin typeface="Apex New PS Medium Proportional" pitchFamily="50" charset="0"/>
            </a:endParaRPr>
          </a:p>
          <a:p>
            <a:r>
              <a:rPr lang="es-ES" sz="2000" dirty="0">
                <a:solidFill>
                  <a:schemeClr val="tx2"/>
                </a:solidFill>
                <a:latin typeface="Apex New PS Medium Proportional" pitchFamily="50" charset="0"/>
              </a:rPr>
              <a:t>LAP</a:t>
            </a:r>
            <a:r>
              <a:rPr lang="es-ES" sz="2000" dirty="0">
                <a:solidFill>
                  <a:schemeClr val="tx1">
                    <a:lumMod val="65000"/>
                    <a:lumOff val="35000"/>
                  </a:schemeClr>
                </a:solidFill>
                <a:latin typeface="Apex New PS Medium Proportional" pitchFamily="50" charset="0"/>
              </a:rPr>
              <a:t> y</a:t>
            </a:r>
            <a:r>
              <a:rPr lang="es-ES" sz="2000" dirty="0">
                <a:solidFill>
                  <a:schemeClr val="tx2"/>
                </a:solidFill>
                <a:latin typeface="Apex New PS Medium Proportional" pitchFamily="50" charset="0"/>
              </a:rPr>
              <a:t> OSITRAN </a:t>
            </a:r>
            <a:r>
              <a:rPr lang="es-ES" sz="2000" dirty="0">
                <a:solidFill>
                  <a:schemeClr val="tx1">
                    <a:lumMod val="65000"/>
                    <a:lumOff val="35000"/>
                  </a:schemeClr>
                </a:solidFill>
                <a:latin typeface="Apex New PS Medium Proportional" pitchFamily="50" charset="0"/>
              </a:rPr>
              <a:t>tienen que utilizar medios y métodos más potentes (estándar de la industria): </a:t>
            </a:r>
            <a:r>
              <a:rPr lang="es-PE" sz="2400" dirty="0">
                <a:solidFill>
                  <a:schemeClr val="tx2"/>
                </a:solidFill>
                <a:latin typeface="Apex New PS Heavy Proportional" pitchFamily="50" charset="0"/>
              </a:rPr>
              <a:t>Metodología </a:t>
            </a:r>
            <a:r>
              <a:rPr lang="es-PE" sz="2400" dirty="0" smtClean="0">
                <a:solidFill>
                  <a:schemeClr val="tx2"/>
                </a:solidFill>
                <a:latin typeface="Apex New PS Heavy Proportional" pitchFamily="50" charset="0"/>
              </a:rPr>
              <a:t>BIM.</a:t>
            </a:r>
            <a:endParaRPr lang="es-PE" sz="2400" dirty="0">
              <a:solidFill>
                <a:schemeClr val="tx2"/>
              </a:solidFill>
              <a:latin typeface="Apex New PS Heavy Proportional" pitchFamily="50" charset="0"/>
            </a:endParaRPr>
          </a:p>
        </p:txBody>
      </p:sp>
      <p:sp>
        <p:nvSpPr>
          <p:cNvPr id="6" name="5 Rectángulo"/>
          <p:cNvSpPr/>
          <p:nvPr/>
        </p:nvSpPr>
        <p:spPr>
          <a:xfrm>
            <a:off x="825690" y="3914171"/>
            <a:ext cx="6499225" cy="1077218"/>
          </a:xfrm>
          <a:prstGeom prst="rect">
            <a:avLst/>
          </a:prstGeom>
        </p:spPr>
        <p:txBody>
          <a:bodyPr>
            <a:spAutoFit/>
          </a:bodyPr>
          <a:lstStyle/>
          <a:p>
            <a:r>
              <a:rPr lang="es-PE" sz="3200" dirty="0">
                <a:solidFill>
                  <a:srgbClr val="1F497D"/>
                </a:solidFill>
                <a:latin typeface="Apex New PS Heavy Proportional" pitchFamily="50" charset="0"/>
                <a:ea typeface="Calibri" panose="020F0502020204030204" pitchFamily="34" charset="0"/>
              </a:rPr>
              <a:t>Necesidad de Optimizar la aproximación a la Supervisión</a:t>
            </a:r>
          </a:p>
        </p:txBody>
      </p:sp>
      <p:grpSp>
        <p:nvGrpSpPr>
          <p:cNvPr id="7" name="6 Grupo"/>
          <p:cNvGrpSpPr/>
          <p:nvPr/>
        </p:nvGrpSpPr>
        <p:grpSpPr>
          <a:xfrm>
            <a:off x="2172337" y="5453419"/>
            <a:ext cx="455930" cy="159385"/>
            <a:chOff x="843322" y="5808261"/>
            <a:chExt cx="455930" cy="159385"/>
          </a:xfrm>
        </p:grpSpPr>
        <p:sp>
          <p:nvSpPr>
            <p:cNvPr id="29" name="object 12"/>
            <p:cNvSpPr/>
            <p:nvPr/>
          </p:nvSpPr>
          <p:spPr>
            <a:xfrm>
              <a:off x="959704" y="5890332"/>
              <a:ext cx="85725" cy="57150"/>
            </a:xfrm>
            <a:custGeom>
              <a:avLst/>
              <a:gdLst/>
              <a:ahLst/>
              <a:cxnLst/>
              <a:rect l="l" t="t" r="r" b="b"/>
              <a:pathLst>
                <a:path w="85725" h="57150">
                  <a:moveTo>
                    <a:pt x="12039" y="0"/>
                  </a:moveTo>
                  <a:lnTo>
                    <a:pt x="9359" y="4381"/>
                  </a:lnTo>
                  <a:lnTo>
                    <a:pt x="6972" y="9829"/>
                  </a:lnTo>
                  <a:lnTo>
                    <a:pt x="6350" y="11290"/>
                  </a:lnTo>
                  <a:lnTo>
                    <a:pt x="6159" y="11798"/>
                  </a:lnTo>
                  <a:lnTo>
                    <a:pt x="5956" y="12230"/>
                  </a:lnTo>
                  <a:lnTo>
                    <a:pt x="5435" y="13525"/>
                  </a:lnTo>
                  <a:lnTo>
                    <a:pt x="5143" y="14401"/>
                  </a:lnTo>
                  <a:lnTo>
                    <a:pt x="4648" y="15659"/>
                  </a:lnTo>
                  <a:lnTo>
                    <a:pt x="3695" y="18338"/>
                  </a:lnTo>
                  <a:lnTo>
                    <a:pt x="3403" y="19176"/>
                  </a:lnTo>
                  <a:lnTo>
                    <a:pt x="2882" y="20726"/>
                  </a:lnTo>
                  <a:lnTo>
                    <a:pt x="2857" y="20866"/>
                  </a:lnTo>
                  <a:lnTo>
                    <a:pt x="2108" y="23139"/>
                  </a:lnTo>
                  <a:lnTo>
                    <a:pt x="2070" y="23329"/>
                  </a:lnTo>
                  <a:lnTo>
                    <a:pt x="1143" y="26174"/>
                  </a:lnTo>
                  <a:lnTo>
                    <a:pt x="0" y="30200"/>
                  </a:lnTo>
                  <a:lnTo>
                    <a:pt x="34755" y="49033"/>
                  </a:lnTo>
                  <a:lnTo>
                    <a:pt x="74574" y="56540"/>
                  </a:lnTo>
                  <a:lnTo>
                    <a:pt x="76060" y="56362"/>
                  </a:lnTo>
                  <a:lnTo>
                    <a:pt x="80098" y="53613"/>
                  </a:lnTo>
                  <a:lnTo>
                    <a:pt x="83318" y="47439"/>
                  </a:lnTo>
                  <a:lnTo>
                    <a:pt x="85147" y="39519"/>
                  </a:lnTo>
                  <a:lnTo>
                    <a:pt x="85013" y="31534"/>
                  </a:lnTo>
                  <a:lnTo>
                    <a:pt x="52128" y="17002"/>
                  </a:lnTo>
                  <a:lnTo>
                    <a:pt x="35880" y="9477"/>
                  </a:lnTo>
                  <a:lnTo>
                    <a:pt x="19824" y="1498"/>
                  </a:lnTo>
                  <a:lnTo>
                    <a:pt x="17322" y="774"/>
                  </a:lnTo>
                  <a:lnTo>
                    <a:pt x="15430" y="330"/>
                  </a:lnTo>
                  <a:lnTo>
                    <a:pt x="14414" y="215"/>
                  </a:lnTo>
                  <a:lnTo>
                    <a:pt x="12039" y="0"/>
                  </a:lnTo>
                  <a:close/>
                </a:path>
                <a:path w="85725" h="57150">
                  <a:moveTo>
                    <a:pt x="6972" y="9817"/>
                  </a:moveTo>
                  <a:close/>
                </a:path>
              </a:pathLst>
            </a:custGeom>
            <a:solidFill>
              <a:srgbClr val="1F487C"/>
            </a:solidFill>
          </p:spPr>
          <p:txBody>
            <a:bodyPr wrap="square" lIns="0" tIns="0" rIns="0" bIns="0" rtlCol="0"/>
            <a:lstStyle/>
            <a:p>
              <a:endParaRPr/>
            </a:p>
          </p:txBody>
        </p:sp>
        <p:sp>
          <p:nvSpPr>
            <p:cNvPr id="30" name="object 13"/>
            <p:cNvSpPr/>
            <p:nvPr/>
          </p:nvSpPr>
          <p:spPr>
            <a:xfrm>
              <a:off x="843322" y="5808261"/>
              <a:ext cx="455930" cy="159385"/>
            </a:xfrm>
            <a:custGeom>
              <a:avLst/>
              <a:gdLst/>
              <a:ahLst/>
              <a:cxnLst/>
              <a:rect l="l" t="t" r="r" b="b"/>
              <a:pathLst>
                <a:path w="455930" h="159385">
                  <a:moveTo>
                    <a:pt x="414599" y="116420"/>
                  </a:moveTo>
                  <a:lnTo>
                    <a:pt x="263334" y="116420"/>
                  </a:lnTo>
                  <a:lnTo>
                    <a:pt x="264668" y="116789"/>
                  </a:lnTo>
                  <a:lnTo>
                    <a:pt x="271462" y="118325"/>
                  </a:lnTo>
                  <a:lnTo>
                    <a:pt x="287312" y="121627"/>
                  </a:lnTo>
                  <a:lnTo>
                    <a:pt x="363372" y="131102"/>
                  </a:lnTo>
                  <a:lnTo>
                    <a:pt x="381674" y="139700"/>
                  </a:lnTo>
                  <a:lnTo>
                    <a:pt x="401341" y="147994"/>
                  </a:lnTo>
                  <a:lnTo>
                    <a:pt x="419610" y="154853"/>
                  </a:lnTo>
                  <a:lnTo>
                    <a:pt x="433718" y="159143"/>
                  </a:lnTo>
                  <a:lnTo>
                    <a:pt x="439578" y="157478"/>
                  </a:lnTo>
                  <a:lnTo>
                    <a:pt x="407048" y="131889"/>
                  </a:lnTo>
                  <a:lnTo>
                    <a:pt x="404050" y="130886"/>
                  </a:lnTo>
                  <a:lnTo>
                    <a:pt x="402552" y="130378"/>
                  </a:lnTo>
                  <a:lnTo>
                    <a:pt x="414599" y="116420"/>
                  </a:lnTo>
                  <a:close/>
                </a:path>
                <a:path w="455930" h="159385">
                  <a:moveTo>
                    <a:pt x="66954" y="0"/>
                  </a:moveTo>
                  <a:lnTo>
                    <a:pt x="32354" y="1717"/>
                  </a:lnTo>
                  <a:lnTo>
                    <a:pt x="7061" y="13034"/>
                  </a:lnTo>
                  <a:lnTo>
                    <a:pt x="0" y="28912"/>
                  </a:lnTo>
                  <a:lnTo>
                    <a:pt x="20091" y="44310"/>
                  </a:lnTo>
                  <a:lnTo>
                    <a:pt x="74290" y="63253"/>
                  </a:lnTo>
                  <a:lnTo>
                    <a:pt x="125641" y="79540"/>
                  </a:lnTo>
                  <a:lnTo>
                    <a:pt x="133401" y="81635"/>
                  </a:lnTo>
                  <a:lnTo>
                    <a:pt x="167176" y="97016"/>
                  </a:lnTo>
                  <a:lnTo>
                    <a:pt x="203946" y="113250"/>
                  </a:lnTo>
                  <a:lnTo>
                    <a:pt x="240921" y="129082"/>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30" h="159385">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grpSp>
      <p:grpSp>
        <p:nvGrpSpPr>
          <p:cNvPr id="32" name="31 Grupo"/>
          <p:cNvGrpSpPr/>
          <p:nvPr/>
        </p:nvGrpSpPr>
        <p:grpSpPr>
          <a:xfrm>
            <a:off x="2172337" y="6069844"/>
            <a:ext cx="455930" cy="159385"/>
            <a:chOff x="843322" y="5808261"/>
            <a:chExt cx="455930" cy="159385"/>
          </a:xfrm>
        </p:grpSpPr>
        <p:sp>
          <p:nvSpPr>
            <p:cNvPr id="33" name="object 12"/>
            <p:cNvSpPr/>
            <p:nvPr/>
          </p:nvSpPr>
          <p:spPr>
            <a:xfrm>
              <a:off x="959704" y="5890332"/>
              <a:ext cx="85725" cy="57150"/>
            </a:xfrm>
            <a:custGeom>
              <a:avLst/>
              <a:gdLst/>
              <a:ahLst/>
              <a:cxnLst/>
              <a:rect l="l" t="t" r="r" b="b"/>
              <a:pathLst>
                <a:path w="85725" h="57150">
                  <a:moveTo>
                    <a:pt x="12039" y="0"/>
                  </a:moveTo>
                  <a:lnTo>
                    <a:pt x="9359" y="4381"/>
                  </a:lnTo>
                  <a:lnTo>
                    <a:pt x="6972" y="9829"/>
                  </a:lnTo>
                  <a:lnTo>
                    <a:pt x="6350" y="11290"/>
                  </a:lnTo>
                  <a:lnTo>
                    <a:pt x="6159" y="11798"/>
                  </a:lnTo>
                  <a:lnTo>
                    <a:pt x="5956" y="12230"/>
                  </a:lnTo>
                  <a:lnTo>
                    <a:pt x="5435" y="13525"/>
                  </a:lnTo>
                  <a:lnTo>
                    <a:pt x="5143" y="14401"/>
                  </a:lnTo>
                  <a:lnTo>
                    <a:pt x="4648" y="15659"/>
                  </a:lnTo>
                  <a:lnTo>
                    <a:pt x="3695" y="18338"/>
                  </a:lnTo>
                  <a:lnTo>
                    <a:pt x="3403" y="19176"/>
                  </a:lnTo>
                  <a:lnTo>
                    <a:pt x="2882" y="20726"/>
                  </a:lnTo>
                  <a:lnTo>
                    <a:pt x="2857" y="20866"/>
                  </a:lnTo>
                  <a:lnTo>
                    <a:pt x="2108" y="23139"/>
                  </a:lnTo>
                  <a:lnTo>
                    <a:pt x="2070" y="23329"/>
                  </a:lnTo>
                  <a:lnTo>
                    <a:pt x="1143" y="26174"/>
                  </a:lnTo>
                  <a:lnTo>
                    <a:pt x="0" y="30200"/>
                  </a:lnTo>
                  <a:lnTo>
                    <a:pt x="34755" y="49033"/>
                  </a:lnTo>
                  <a:lnTo>
                    <a:pt x="74574" y="56540"/>
                  </a:lnTo>
                  <a:lnTo>
                    <a:pt x="76060" y="56362"/>
                  </a:lnTo>
                  <a:lnTo>
                    <a:pt x="80098" y="53613"/>
                  </a:lnTo>
                  <a:lnTo>
                    <a:pt x="83318" y="47439"/>
                  </a:lnTo>
                  <a:lnTo>
                    <a:pt x="85147" y="39519"/>
                  </a:lnTo>
                  <a:lnTo>
                    <a:pt x="85013" y="31534"/>
                  </a:lnTo>
                  <a:lnTo>
                    <a:pt x="52128" y="17002"/>
                  </a:lnTo>
                  <a:lnTo>
                    <a:pt x="35880" y="9477"/>
                  </a:lnTo>
                  <a:lnTo>
                    <a:pt x="19824" y="1498"/>
                  </a:lnTo>
                  <a:lnTo>
                    <a:pt x="17322" y="774"/>
                  </a:lnTo>
                  <a:lnTo>
                    <a:pt x="15430" y="330"/>
                  </a:lnTo>
                  <a:lnTo>
                    <a:pt x="14414" y="215"/>
                  </a:lnTo>
                  <a:lnTo>
                    <a:pt x="12039" y="0"/>
                  </a:lnTo>
                  <a:close/>
                </a:path>
                <a:path w="85725" h="57150">
                  <a:moveTo>
                    <a:pt x="6972" y="9817"/>
                  </a:moveTo>
                  <a:close/>
                </a:path>
              </a:pathLst>
            </a:custGeom>
            <a:solidFill>
              <a:srgbClr val="1F487C"/>
            </a:solidFill>
          </p:spPr>
          <p:txBody>
            <a:bodyPr wrap="square" lIns="0" tIns="0" rIns="0" bIns="0" rtlCol="0"/>
            <a:lstStyle/>
            <a:p>
              <a:endParaRPr/>
            </a:p>
          </p:txBody>
        </p:sp>
        <p:sp>
          <p:nvSpPr>
            <p:cNvPr id="34" name="object 13"/>
            <p:cNvSpPr/>
            <p:nvPr/>
          </p:nvSpPr>
          <p:spPr>
            <a:xfrm>
              <a:off x="843322" y="5808261"/>
              <a:ext cx="455930" cy="159385"/>
            </a:xfrm>
            <a:custGeom>
              <a:avLst/>
              <a:gdLst/>
              <a:ahLst/>
              <a:cxnLst/>
              <a:rect l="l" t="t" r="r" b="b"/>
              <a:pathLst>
                <a:path w="455930" h="159385">
                  <a:moveTo>
                    <a:pt x="414599" y="116420"/>
                  </a:moveTo>
                  <a:lnTo>
                    <a:pt x="263334" y="116420"/>
                  </a:lnTo>
                  <a:lnTo>
                    <a:pt x="264668" y="116789"/>
                  </a:lnTo>
                  <a:lnTo>
                    <a:pt x="271462" y="118325"/>
                  </a:lnTo>
                  <a:lnTo>
                    <a:pt x="287312" y="121627"/>
                  </a:lnTo>
                  <a:lnTo>
                    <a:pt x="363372" y="131102"/>
                  </a:lnTo>
                  <a:lnTo>
                    <a:pt x="381674" y="139700"/>
                  </a:lnTo>
                  <a:lnTo>
                    <a:pt x="401341" y="147994"/>
                  </a:lnTo>
                  <a:lnTo>
                    <a:pt x="419610" y="154853"/>
                  </a:lnTo>
                  <a:lnTo>
                    <a:pt x="433718" y="159143"/>
                  </a:lnTo>
                  <a:lnTo>
                    <a:pt x="439578" y="157478"/>
                  </a:lnTo>
                  <a:lnTo>
                    <a:pt x="407048" y="131889"/>
                  </a:lnTo>
                  <a:lnTo>
                    <a:pt x="404050" y="130886"/>
                  </a:lnTo>
                  <a:lnTo>
                    <a:pt x="402552" y="130378"/>
                  </a:lnTo>
                  <a:lnTo>
                    <a:pt x="414599" y="116420"/>
                  </a:lnTo>
                  <a:close/>
                </a:path>
                <a:path w="455930" h="159385">
                  <a:moveTo>
                    <a:pt x="66954" y="0"/>
                  </a:moveTo>
                  <a:lnTo>
                    <a:pt x="32354" y="1717"/>
                  </a:lnTo>
                  <a:lnTo>
                    <a:pt x="7061" y="13034"/>
                  </a:lnTo>
                  <a:lnTo>
                    <a:pt x="0" y="28912"/>
                  </a:lnTo>
                  <a:lnTo>
                    <a:pt x="20091" y="44310"/>
                  </a:lnTo>
                  <a:lnTo>
                    <a:pt x="74290" y="63253"/>
                  </a:lnTo>
                  <a:lnTo>
                    <a:pt x="125641" y="79540"/>
                  </a:lnTo>
                  <a:lnTo>
                    <a:pt x="133401" y="81635"/>
                  </a:lnTo>
                  <a:lnTo>
                    <a:pt x="167176" y="97016"/>
                  </a:lnTo>
                  <a:lnTo>
                    <a:pt x="203946" y="113250"/>
                  </a:lnTo>
                  <a:lnTo>
                    <a:pt x="240921" y="129082"/>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30" h="159385">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grpSp>
      <p:grpSp>
        <p:nvGrpSpPr>
          <p:cNvPr id="35" name="34 Grupo"/>
          <p:cNvGrpSpPr/>
          <p:nvPr/>
        </p:nvGrpSpPr>
        <p:grpSpPr>
          <a:xfrm>
            <a:off x="2172337" y="6771047"/>
            <a:ext cx="455930" cy="159385"/>
            <a:chOff x="843322" y="5808261"/>
            <a:chExt cx="455930" cy="159385"/>
          </a:xfrm>
        </p:grpSpPr>
        <p:sp>
          <p:nvSpPr>
            <p:cNvPr id="36" name="object 12"/>
            <p:cNvSpPr/>
            <p:nvPr/>
          </p:nvSpPr>
          <p:spPr>
            <a:xfrm>
              <a:off x="959704" y="5890332"/>
              <a:ext cx="85725" cy="57150"/>
            </a:xfrm>
            <a:custGeom>
              <a:avLst/>
              <a:gdLst/>
              <a:ahLst/>
              <a:cxnLst/>
              <a:rect l="l" t="t" r="r" b="b"/>
              <a:pathLst>
                <a:path w="85725" h="57150">
                  <a:moveTo>
                    <a:pt x="12039" y="0"/>
                  </a:moveTo>
                  <a:lnTo>
                    <a:pt x="9359" y="4381"/>
                  </a:lnTo>
                  <a:lnTo>
                    <a:pt x="6972" y="9829"/>
                  </a:lnTo>
                  <a:lnTo>
                    <a:pt x="6350" y="11290"/>
                  </a:lnTo>
                  <a:lnTo>
                    <a:pt x="6159" y="11798"/>
                  </a:lnTo>
                  <a:lnTo>
                    <a:pt x="5956" y="12230"/>
                  </a:lnTo>
                  <a:lnTo>
                    <a:pt x="5435" y="13525"/>
                  </a:lnTo>
                  <a:lnTo>
                    <a:pt x="5143" y="14401"/>
                  </a:lnTo>
                  <a:lnTo>
                    <a:pt x="4648" y="15659"/>
                  </a:lnTo>
                  <a:lnTo>
                    <a:pt x="3695" y="18338"/>
                  </a:lnTo>
                  <a:lnTo>
                    <a:pt x="3403" y="19176"/>
                  </a:lnTo>
                  <a:lnTo>
                    <a:pt x="2882" y="20726"/>
                  </a:lnTo>
                  <a:lnTo>
                    <a:pt x="2857" y="20866"/>
                  </a:lnTo>
                  <a:lnTo>
                    <a:pt x="2108" y="23139"/>
                  </a:lnTo>
                  <a:lnTo>
                    <a:pt x="2070" y="23329"/>
                  </a:lnTo>
                  <a:lnTo>
                    <a:pt x="1143" y="26174"/>
                  </a:lnTo>
                  <a:lnTo>
                    <a:pt x="0" y="30200"/>
                  </a:lnTo>
                  <a:lnTo>
                    <a:pt x="34755" y="49033"/>
                  </a:lnTo>
                  <a:lnTo>
                    <a:pt x="74574" y="56540"/>
                  </a:lnTo>
                  <a:lnTo>
                    <a:pt x="76060" y="56362"/>
                  </a:lnTo>
                  <a:lnTo>
                    <a:pt x="80098" y="53613"/>
                  </a:lnTo>
                  <a:lnTo>
                    <a:pt x="83318" y="47439"/>
                  </a:lnTo>
                  <a:lnTo>
                    <a:pt x="85147" y="39519"/>
                  </a:lnTo>
                  <a:lnTo>
                    <a:pt x="85013" y="31534"/>
                  </a:lnTo>
                  <a:lnTo>
                    <a:pt x="52128" y="17002"/>
                  </a:lnTo>
                  <a:lnTo>
                    <a:pt x="35880" y="9477"/>
                  </a:lnTo>
                  <a:lnTo>
                    <a:pt x="19824" y="1498"/>
                  </a:lnTo>
                  <a:lnTo>
                    <a:pt x="17322" y="774"/>
                  </a:lnTo>
                  <a:lnTo>
                    <a:pt x="15430" y="330"/>
                  </a:lnTo>
                  <a:lnTo>
                    <a:pt x="14414" y="215"/>
                  </a:lnTo>
                  <a:lnTo>
                    <a:pt x="12039" y="0"/>
                  </a:lnTo>
                  <a:close/>
                </a:path>
                <a:path w="85725" h="57150">
                  <a:moveTo>
                    <a:pt x="6972" y="9817"/>
                  </a:moveTo>
                  <a:close/>
                </a:path>
              </a:pathLst>
            </a:custGeom>
            <a:solidFill>
              <a:srgbClr val="1F487C"/>
            </a:solidFill>
          </p:spPr>
          <p:txBody>
            <a:bodyPr wrap="square" lIns="0" tIns="0" rIns="0" bIns="0" rtlCol="0"/>
            <a:lstStyle/>
            <a:p>
              <a:endParaRPr/>
            </a:p>
          </p:txBody>
        </p:sp>
        <p:sp>
          <p:nvSpPr>
            <p:cNvPr id="37" name="object 13"/>
            <p:cNvSpPr/>
            <p:nvPr/>
          </p:nvSpPr>
          <p:spPr>
            <a:xfrm>
              <a:off x="843322" y="5808261"/>
              <a:ext cx="455930" cy="159385"/>
            </a:xfrm>
            <a:custGeom>
              <a:avLst/>
              <a:gdLst/>
              <a:ahLst/>
              <a:cxnLst/>
              <a:rect l="l" t="t" r="r" b="b"/>
              <a:pathLst>
                <a:path w="455930" h="159385">
                  <a:moveTo>
                    <a:pt x="414599" y="116420"/>
                  </a:moveTo>
                  <a:lnTo>
                    <a:pt x="263334" y="116420"/>
                  </a:lnTo>
                  <a:lnTo>
                    <a:pt x="264668" y="116789"/>
                  </a:lnTo>
                  <a:lnTo>
                    <a:pt x="271462" y="118325"/>
                  </a:lnTo>
                  <a:lnTo>
                    <a:pt x="287312" y="121627"/>
                  </a:lnTo>
                  <a:lnTo>
                    <a:pt x="363372" y="131102"/>
                  </a:lnTo>
                  <a:lnTo>
                    <a:pt x="381674" y="139700"/>
                  </a:lnTo>
                  <a:lnTo>
                    <a:pt x="401341" y="147994"/>
                  </a:lnTo>
                  <a:lnTo>
                    <a:pt x="419610" y="154853"/>
                  </a:lnTo>
                  <a:lnTo>
                    <a:pt x="433718" y="159143"/>
                  </a:lnTo>
                  <a:lnTo>
                    <a:pt x="439578" y="157478"/>
                  </a:lnTo>
                  <a:lnTo>
                    <a:pt x="407048" y="131889"/>
                  </a:lnTo>
                  <a:lnTo>
                    <a:pt x="404050" y="130886"/>
                  </a:lnTo>
                  <a:lnTo>
                    <a:pt x="402552" y="130378"/>
                  </a:lnTo>
                  <a:lnTo>
                    <a:pt x="414599" y="116420"/>
                  </a:lnTo>
                  <a:close/>
                </a:path>
                <a:path w="455930" h="159385">
                  <a:moveTo>
                    <a:pt x="66954" y="0"/>
                  </a:moveTo>
                  <a:lnTo>
                    <a:pt x="32354" y="1717"/>
                  </a:lnTo>
                  <a:lnTo>
                    <a:pt x="7061" y="13034"/>
                  </a:lnTo>
                  <a:lnTo>
                    <a:pt x="0" y="28912"/>
                  </a:lnTo>
                  <a:lnTo>
                    <a:pt x="20091" y="44310"/>
                  </a:lnTo>
                  <a:lnTo>
                    <a:pt x="74290" y="63253"/>
                  </a:lnTo>
                  <a:lnTo>
                    <a:pt x="125641" y="79540"/>
                  </a:lnTo>
                  <a:lnTo>
                    <a:pt x="133401" y="81635"/>
                  </a:lnTo>
                  <a:lnTo>
                    <a:pt x="167176" y="97016"/>
                  </a:lnTo>
                  <a:lnTo>
                    <a:pt x="203946" y="113250"/>
                  </a:lnTo>
                  <a:lnTo>
                    <a:pt x="240921" y="129082"/>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30" h="159385">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grpSp>
      <p:grpSp>
        <p:nvGrpSpPr>
          <p:cNvPr id="38" name="37 Grupo"/>
          <p:cNvGrpSpPr/>
          <p:nvPr/>
        </p:nvGrpSpPr>
        <p:grpSpPr>
          <a:xfrm>
            <a:off x="2172337" y="7605835"/>
            <a:ext cx="455930" cy="159385"/>
            <a:chOff x="843322" y="5808261"/>
            <a:chExt cx="455930" cy="159385"/>
          </a:xfrm>
        </p:grpSpPr>
        <p:sp>
          <p:nvSpPr>
            <p:cNvPr id="39" name="object 12"/>
            <p:cNvSpPr/>
            <p:nvPr/>
          </p:nvSpPr>
          <p:spPr>
            <a:xfrm>
              <a:off x="959704" y="5890332"/>
              <a:ext cx="85725" cy="57150"/>
            </a:xfrm>
            <a:custGeom>
              <a:avLst/>
              <a:gdLst/>
              <a:ahLst/>
              <a:cxnLst/>
              <a:rect l="l" t="t" r="r" b="b"/>
              <a:pathLst>
                <a:path w="85725" h="57150">
                  <a:moveTo>
                    <a:pt x="12039" y="0"/>
                  </a:moveTo>
                  <a:lnTo>
                    <a:pt x="9359" y="4381"/>
                  </a:lnTo>
                  <a:lnTo>
                    <a:pt x="6972" y="9829"/>
                  </a:lnTo>
                  <a:lnTo>
                    <a:pt x="6350" y="11290"/>
                  </a:lnTo>
                  <a:lnTo>
                    <a:pt x="6159" y="11798"/>
                  </a:lnTo>
                  <a:lnTo>
                    <a:pt x="5956" y="12230"/>
                  </a:lnTo>
                  <a:lnTo>
                    <a:pt x="5435" y="13525"/>
                  </a:lnTo>
                  <a:lnTo>
                    <a:pt x="5143" y="14401"/>
                  </a:lnTo>
                  <a:lnTo>
                    <a:pt x="4648" y="15659"/>
                  </a:lnTo>
                  <a:lnTo>
                    <a:pt x="3695" y="18338"/>
                  </a:lnTo>
                  <a:lnTo>
                    <a:pt x="3403" y="19176"/>
                  </a:lnTo>
                  <a:lnTo>
                    <a:pt x="2882" y="20726"/>
                  </a:lnTo>
                  <a:lnTo>
                    <a:pt x="2857" y="20866"/>
                  </a:lnTo>
                  <a:lnTo>
                    <a:pt x="2108" y="23139"/>
                  </a:lnTo>
                  <a:lnTo>
                    <a:pt x="2070" y="23329"/>
                  </a:lnTo>
                  <a:lnTo>
                    <a:pt x="1143" y="26174"/>
                  </a:lnTo>
                  <a:lnTo>
                    <a:pt x="0" y="30200"/>
                  </a:lnTo>
                  <a:lnTo>
                    <a:pt x="34755" y="49033"/>
                  </a:lnTo>
                  <a:lnTo>
                    <a:pt x="74574" y="56540"/>
                  </a:lnTo>
                  <a:lnTo>
                    <a:pt x="76060" y="56362"/>
                  </a:lnTo>
                  <a:lnTo>
                    <a:pt x="80098" y="53613"/>
                  </a:lnTo>
                  <a:lnTo>
                    <a:pt x="83318" y="47439"/>
                  </a:lnTo>
                  <a:lnTo>
                    <a:pt x="85147" y="39519"/>
                  </a:lnTo>
                  <a:lnTo>
                    <a:pt x="85013" y="31534"/>
                  </a:lnTo>
                  <a:lnTo>
                    <a:pt x="52128" y="17002"/>
                  </a:lnTo>
                  <a:lnTo>
                    <a:pt x="35880" y="9477"/>
                  </a:lnTo>
                  <a:lnTo>
                    <a:pt x="19824" y="1498"/>
                  </a:lnTo>
                  <a:lnTo>
                    <a:pt x="17322" y="774"/>
                  </a:lnTo>
                  <a:lnTo>
                    <a:pt x="15430" y="330"/>
                  </a:lnTo>
                  <a:lnTo>
                    <a:pt x="14414" y="215"/>
                  </a:lnTo>
                  <a:lnTo>
                    <a:pt x="12039" y="0"/>
                  </a:lnTo>
                  <a:close/>
                </a:path>
                <a:path w="85725" h="57150">
                  <a:moveTo>
                    <a:pt x="6972" y="9817"/>
                  </a:moveTo>
                  <a:close/>
                </a:path>
              </a:pathLst>
            </a:custGeom>
            <a:solidFill>
              <a:srgbClr val="1F487C"/>
            </a:solidFill>
          </p:spPr>
          <p:txBody>
            <a:bodyPr wrap="square" lIns="0" tIns="0" rIns="0" bIns="0" rtlCol="0"/>
            <a:lstStyle/>
            <a:p>
              <a:endParaRPr/>
            </a:p>
          </p:txBody>
        </p:sp>
        <p:sp>
          <p:nvSpPr>
            <p:cNvPr id="40" name="object 13"/>
            <p:cNvSpPr/>
            <p:nvPr/>
          </p:nvSpPr>
          <p:spPr>
            <a:xfrm>
              <a:off x="843322" y="5808261"/>
              <a:ext cx="455930" cy="159385"/>
            </a:xfrm>
            <a:custGeom>
              <a:avLst/>
              <a:gdLst/>
              <a:ahLst/>
              <a:cxnLst/>
              <a:rect l="l" t="t" r="r" b="b"/>
              <a:pathLst>
                <a:path w="455930" h="159385">
                  <a:moveTo>
                    <a:pt x="414599" y="116420"/>
                  </a:moveTo>
                  <a:lnTo>
                    <a:pt x="263334" y="116420"/>
                  </a:lnTo>
                  <a:lnTo>
                    <a:pt x="264668" y="116789"/>
                  </a:lnTo>
                  <a:lnTo>
                    <a:pt x="271462" y="118325"/>
                  </a:lnTo>
                  <a:lnTo>
                    <a:pt x="287312" y="121627"/>
                  </a:lnTo>
                  <a:lnTo>
                    <a:pt x="363372" y="131102"/>
                  </a:lnTo>
                  <a:lnTo>
                    <a:pt x="381674" y="139700"/>
                  </a:lnTo>
                  <a:lnTo>
                    <a:pt x="401341" y="147994"/>
                  </a:lnTo>
                  <a:lnTo>
                    <a:pt x="419610" y="154853"/>
                  </a:lnTo>
                  <a:lnTo>
                    <a:pt x="433718" y="159143"/>
                  </a:lnTo>
                  <a:lnTo>
                    <a:pt x="439578" y="157478"/>
                  </a:lnTo>
                  <a:lnTo>
                    <a:pt x="407048" y="131889"/>
                  </a:lnTo>
                  <a:lnTo>
                    <a:pt x="404050" y="130886"/>
                  </a:lnTo>
                  <a:lnTo>
                    <a:pt x="402552" y="130378"/>
                  </a:lnTo>
                  <a:lnTo>
                    <a:pt x="414599" y="116420"/>
                  </a:lnTo>
                  <a:close/>
                </a:path>
                <a:path w="455930" h="159385">
                  <a:moveTo>
                    <a:pt x="66954" y="0"/>
                  </a:moveTo>
                  <a:lnTo>
                    <a:pt x="32354" y="1717"/>
                  </a:lnTo>
                  <a:lnTo>
                    <a:pt x="7061" y="13034"/>
                  </a:lnTo>
                  <a:lnTo>
                    <a:pt x="0" y="28912"/>
                  </a:lnTo>
                  <a:lnTo>
                    <a:pt x="20091" y="44310"/>
                  </a:lnTo>
                  <a:lnTo>
                    <a:pt x="74290" y="63253"/>
                  </a:lnTo>
                  <a:lnTo>
                    <a:pt x="125641" y="79540"/>
                  </a:lnTo>
                  <a:lnTo>
                    <a:pt x="133401" y="81635"/>
                  </a:lnTo>
                  <a:lnTo>
                    <a:pt x="167176" y="97016"/>
                  </a:lnTo>
                  <a:lnTo>
                    <a:pt x="203946" y="113250"/>
                  </a:lnTo>
                  <a:lnTo>
                    <a:pt x="240921" y="129082"/>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30" h="159385">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grpSp>
      <p:pic>
        <p:nvPicPr>
          <p:cNvPr id="43" name="Marcador de contenido 10">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44" name="Marcador de contenido 10">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45" name="Marcador de contenido 5" descr="casita.png">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46" name="Botón de acción: Personalizar 4">
            <a:hlinkClick r:id="rId6"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47" name="Botón de acción: Personalizar 16">
            <a:hlinkClick r:id="rId7"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48" name="Botón de acción: Personalizar 17">
            <a:hlinkClick r:id="rId8"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49" name="Botón de acción: Personalizar 18">
            <a:hlinkClick r:id="rId9"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50" name="Botón de acción: Personalizar 18">
            <a:hlinkClick r:id="rId9"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solidFill>
                <a:schemeClr val="bg1">
                  <a:lumMod val="75000"/>
                </a:schemeClr>
              </a:solidFill>
            </a:endParaRPr>
          </a:p>
        </p:txBody>
      </p:sp>
      <p:sp>
        <p:nvSpPr>
          <p:cNvPr id="51" name="Botón de acción: Personalizar 18">
            <a:hlinkClick r:id="rId10"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ACTIVIDADES</a:t>
            </a:r>
          </a:p>
          <a:p>
            <a:r>
              <a:rPr lang="es-ES" sz="1900" dirty="0">
                <a:solidFill>
                  <a:srgbClr val="FF0000"/>
                </a:solidFill>
                <a:latin typeface="ApexNew-Bold"/>
              </a:rPr>
              <a:t>PLANIFICADAS </a:t>
            </a:r>
          </a:p>
          <a:p>
            <a:r>
              <a:rPr lang="es-ES" sz="1900" dirty="0">
                <a:solidFill>
                  <a:srgbClr val="FF0000"/>
                </a:solidFill>
                <a:latin typeface="ApexNew-Bold"/>
              </a:rPr>
              <a:t>2018</a:t>
            </a:r>
          </a:p>
        </p:txBody>
      </p:sp>
      <p:sp>
        <p:nvSpPr>
          <p:cNvPr id="87" name="object 14"/>
          <p:cNvSpPr txBox="1">
            <a:spLocks/>
          </p:cNvSpPr>
          <p:nvPr/>
        </p:nvSpPr>
        <p:spPr>
          <a:xfrm>
            <a:off x="1951654" y="2395233"/>
            <a:ext cx="10577015" cy="628377"/>
          </a:xfrm>
          <a:prstGeom prst="rect">
            <a:avLst/>
          </a:prstGeom>
        </p:spPr>
        <p:txBody>
          <a:bodyPr vert="horz" wrap="square" lIns="0" tIns="12700" rIns="0" bIns="0" rtlCol="0" anchor="ctr">
            <a:spAutoFit/>
          </a:bodyPr>
          <a:lstStyle>
            <a:lvl1pPr algn="ctr" defTabSz="728320" rtl="0" eaLnBrk="1" latinLnBrk="0" hangingPunct="1">
              <a:spcBef>
                <a:spcPct val="0"/>
              </a:spcBef>
              <a:buNone/>
              <a:defRPr sz="7000" kern="1200">
                <a:solidFill>
                  <a:schemeClr val="tx1"/>
                </a:solidFill>
                <a:latin typeface="+mj-lt"/>
                <a:ea typeface="+mj-ea"/>
                <a:cs typeface="+mj-cs"/>
              </a:defRPr>
            </a:lvl1pPr>
          </a:lstStyle>
          <a:p>
            <a:pPr marL="12700" algn="l">
              <a:spcBef>
                <a:spcPts val="100"/>
              </a:spcBef>
            </a:pPr>
            <a:r>
              <a:rPr lang="es-ES" sz="4000" spc="150" dirty="0">
                <a:solidFill>
                  <a:schemeClr val="tx2"/>
                </a:solidFill>
                <a:latin typeface="Apex New Heavy Italic" panose="02010600040501010103" charset="0"/>
                <a:ea typeface="Apex New Heavy Italic" panose="02010600040501010103" charset="0"/>
              </a:rPr>
              <a:t>EXPECTATIVAS SOBRE EL ROL DEL OSITRAN</a:t>
            </a:r>
            <a:endParaRPr lang="es-ES" sz="2400" spc="150" dirty="0">
              <a:solidFill>
                <a:schemeClr val="tx2"/>
              </a:solidFill>
              <a:latin typeface="Apex New Heavy Italic" panose="02010600040501010103" charset="0"/>
              <a:ea typeface="Apex New Heavy Italic" panose="02010600040501010103" charset="0"/>
            </a:endParaRPr>
          </a:p>
        </p:txBody>
      </p:sp>
      <p:sp>
        <p:nvSpPr>
          <p:cNvPr id="80" name="CuadroTexto 8">
            <a:hlinkClick r:id="rId10" action="ppaction://hlinksldjump"/>
          </p:cNvPr>
          <p:cNvSpPr txBox="1"/>
          <p:nvPr/>
        </p:nvSpPr>
        <p:spPr>
          <a:xfrm>
            <a:off x="157575" y="1462224"/>
            <a:ext cx="983464" cy="614907"/>
          </a:xfrm>
          <a:prstGeom prst="rect">
            <a:avLst/>
          </a:prstGeom>
          <a:noFill/>
        </p:spPr>
        <p:txBody>
          <a:bodyPr wrap="none" lIns="145664" tIns="72832" rIns="145664" bIns="72832" rtlCol="0">
            <a:spAutoFit/>
          </a:bodyPr>
          <a:lstStyle/>
          <a:p>
            <a:pPr algn="ctr"/>
            <a:r>
              <a:rPr lang="en-US" sz="760" dirty="0">
                <a:latin typeface="Apex New Book" panose="02010600040501010103" charset="0"/>
                <a:ea typeface="Apex New Book" panose="02010600040501010103" charset="0"/>
              </a:rPr>
              <a:t>ESTATUS EN LA</a:t>
            </a:r>
          </a:p>
          <a:p>
            <a:pPr algn="ctr"/>
            <a:r>
              <a:rPr lang="en-US" sz="760" dirty="0">
                <a:latin typeface="Apex New Book" panose="02010600040501010103" charset="0"/>
                <a:ea typeface="Apex New Book" panose="02010600040501010103" charset="0"/>
              </a:rPr>
              <a:t>ENTREGADE</a:t>
            </a:r>
          </a:p>
          <a:p>
            <a:pPr algn="ctr"/>
            <a:r>
              <a:rPr lang="en-US" sz="760" dirty="0">
                <a:latin typeface="Apex New Book" panose="02010600040501010103" charset="0"/>
                <a:ea typeface="Apex New Book" panose="02010600040501010103" charset="0"/>
              </a:rPr>
              <a:t>TERRENOS POR</a:t>
            </a:r>
          </a:p>
          <a:p>
            <a:pPr algn="ctr"/>
            <a:r>
              <a:rPr lang="en-US" sz="760" dirty="0">
                <a:latin typeface="Apex New Book" panose="02010600040501010103" charset="0"/>
                <a:ea typeface="Apex New Book" panose="02010600040501010103" charset="0"/>
              </a:rPr>
              <a:t>PARTE DEL MTC</a:t>
            </a:r>
            <a:endParaRPr lang="es-ES" sz="760" dirty="0">
              <a:latin typeface="Apex New Book" panose="02010600040501010103" charset="0"/>
              <a:ea typeface="Apex New Book" panose="02010600040501010103" charset="0"/>
              <a:cs typeface="ApexNew-BoldItalic"/>
            </a:endParaRPr>
          </a:p>
        </p:txBody>
      </p:sp>
      <p:sp>
        <p:nvSpPr>
          <p:cNvPr id="81" name="CuadroTexto 9">
            <a:hlinkClick r:id="rId11" action="ppaction://hlinksldjump"/>
          </p:cNvPr>
          <p:cNvSpPr txBox="1"/>
          <p:nvPr/>
        </p:nvSpPr>
        <p:spPr>
          <a:xfrm>
            <a:off x="1069547" y="1462224"/>
            <a:ext cx="872858" cy="380997"/>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PROYECTOS </a:t>
            </a:r>
            <a:r>
              <a:rPr lang="es-ES" sz="760" dirty="0" smtClean="0">
                <a:latin typeface="ApexNew-Book"/>
                <a:cs typeface="ApexNew-Book"/>
              </a:rPr>
              <a:t> </a:t>
            </a:r>
            <a:endParaRPr lang="es-ES" sz="760" dirty="0">
              <a:latin typeface="ApexNew-Book"/>
              <a:cs typeface="ApexNew-Book"/>
            </a:endParaRPr>
          </a:p>
        </p:txBody>
      </p:sp>
      <p:sp>
        <p:nvSpPr>
          <p:cNvPr id="82" name="CuadroTexto 10">
            <a:hlinkClick r:id="rId12" action="ppaction://hlinksldjump"/>
          </p:cNvPr>
          <p:cNvSpPr txBox="1"/>
          <p:nvPr/>
        </p:nvSpPr>
        <p:spPr>
          <a:xfrm>
            <a:off x="1870913" y="1462224"/>
            <a:ext cx="1094071" cy="393308"/>
          </a:xfrm>
          <a:prstGeom prst="rect">
            <a:avLst/>
          </a:prstGeom>
          <a:noFill/>
        </p:spPr>
        <p:txBody>
          <a:bodyPr wrap="none" lIns="145664" tIns="72832" rIns="145664" bIns="72832" rtlCol="0">
            <a:spAutoFit/>
          </a:bodyPr>
          <a:lstStyle/>
          <a:p>
            <a:pPr algn="ctr"/>
            <a:r>
              <a:rPr lang="es-ES" sz="760" dirty="0">
                <a:latin typeface="ApexNew-Book"/>
                <a:cs typeface="ApexNew-Book"/>
              </a:rPr>
              <a:t>MANTENIMIENTO</a:t>
            </a:r>
          </a:p>
          <a:p>
            <a:pPr algn="ctr"/>
            <a:endParaRPr lang="es-ES" sz="760" dirty="0">
              <a:latin typeface="ApexNew-Book"/>
              <a:cs typeface="ApexNew-Book"/>
            </a:endParaRPr>
          </a:p>
        </p:txBody>
      </p:sp>
      <p:sp>
        <p:nvSpPr>
          <p:cNvPr id="83" name="CuadroTexto 10">
            <a:hlinkClick r:id="rId13" action="ppaction://hlinksldjump"/>
          </p:cNvPr>
          <p:cNvSpPr txBox="1"/>
          <p:nvPr/>
        </p:nvSpPr>
        <p:spPr>
          <a:xfrm>
            <a:off x="3606693" y="1462224"/>
            <a:ext cx="776677" cy="393308"/>
          </a:xfrm>
          <a:prstGeom prst="rect">
            <a:avLst/>
          </a:prstGeom>
          <a:noFill/>
        </p:spPr>
        <p:txBody>
          <a:bodyPr wrap="none" lIns="145664" tIns="72832" rIns="145664" bIns="72832" rtlCol="0">
            <a:spAutoFit/>
          </a:bodyPr>
          <a:lstStyle/>
          <a:p>
            <a:pPr algn="ctr"/>
            <a:r>
              <a:rPr lang="es-ES" sz="760" dirty="0">
                <a:latin typeface="ApexNew-Book"/>
                <a:cs typeface="ApexNew-Book"/>
              </a:rPr>
              <a:t>MEDIO </a:t>
            </a:r>
          </a:p>
          <a:p>
            <a:pPr algn="ctr"/>
            <a:r>
              <a:rPr lang="es-ES" sz="760" dirty="0">
                <a:latin typeface="ApexNew-Book"/>
                <a:cs typeface="ApexNew-Book"/>
              </a:rPr>
              <a:t>AMBIENTE</a:t>
            </a:r>
          </a:p>
        </p:txBody>
      </p:sp>
      <p:sp>
        <p:nvSpPr>
          <p:cNvPr id="84" name="CuadroTexto 10">
            <a:hlinkClick r:id="rId14" action="ppaction://hlinksldjump"/>
          </p:cNvPr>
          <p:cNvSpPr txBox="1"/>
          <p:nvPr/>
        </p:nvSpPr>
        <p:spPr>
          <a:xfrm>
            <a:off x="4224515" y="1462224"/>
            <a:ext cx="1092468" cy="516418"/>
          </a:xfrm>
          <a:prstGeom prst="rect">
            <a:avLst/>
          </a:prstGeom>
          <a:noFill/>
        </p:spPr>
        <p:txBody>
          <a:bodyPr wrap="none" lIns="145664" tIns="72832" rIns="145664" bIns="72832" rtlCol="0">
            <a:spAutoFit/>
          </a:bodyPr>
          <a:lstStyle/>
          <a:p>
            <a:pPr algn="ctr"/>
            <a:r>
              <a:rPr lang="es-ES" sz="760" dirty="0">
                <a:latin typeface="ApexNew-Book"/>
                <a:cs typeface="ApexNew-Book"/>
              </a:rPr>
              <a:t>SEGURIDAD</a:t>
            </a:r>
          </a:p>
          <a:p>
            <a:pPr algn="ctr"/>
            <a:r>
              <a:rPr lang="es-ES" sz="760" dirty="0">
                <a:latin typeface="ApexNew-Book"/>
                <a:cs typeface="ApexNew-Book"/>
              </a:rPr>
              <a:t>AEROPORTUARIA</a:t>
            </a:r>
          </a:p>
          <a:p>
            <a:pPr algn="ctr"/>
            <a:endParaRPr lang="es-ES" sz="760" dirty="0">
              <a:latin typeface="ApexNew-Book"/>
              <a:cs typeface="ApexNew-Book"/>
            </a:endParaRPr>
          </a:p>
        </p:txBody>
      </p:sp>
      <p:sp>
        <p:nvSpPr>
          <p:cNvPr id="86" name="CuadroTexto 10">
            <a:hlinkClick r:id="rId15" action="ppaction://hlinksldjump"/>
          </p:cNvPr>
          <p:cNvSpPr txBox="1"/>
          <p:nvPr/>
        </p:nvSpPr>
        <p:spPr>
          <a:xfrm>
            <a:off x="2806129" y="1462224"/>
            <a:ext cx="959419" cy="393308"/>
          </a:xfrm>
          <a:prstGeom prst="rect">
            <a:avLst/>
          </a:prstGeom>
          <a:noFill/>
        </p:spPr>
        <p:txBody>
          <a:bodyPr wrap="none" lIns="145664" tIns="72832" rIns="145664" bIns="72832" rtlCol="0">
            <a:spAutoFit/>
          </a:bodyPr>
          <a:lstStyle/>
          <a:p>
            <a:pPr algn="ctr"/>
            <a:r>
              <a:rPr lang="es-ES" sz="760" dirty="0">
                <a:latin typeface="ApexNew-Book"/>
                <a:cs typeface="ApexNew-Book"/>
              </a:rPr>
              <a:t>OPERACIONES</a:t>
            </a:r>
          </a:p>
          <a:p>
            <a:pPr algn="ctr"/>
            <a:endParaRPr lang="es-ES" sz="760" dirty="0">
              <a:latin typeface="ApexNew-Book"/>
              <a:cs typeface="ApexNew-Book"/>
            </a:endParaRPr>
          </a:p>
        </p:txBody>
      </p:sp>
      <p:sp>
        <p:nvSpPr>
          <p:cNvPr id="88" name="CuadroTexto 9">
            <a:hlinkClick r:id="rId16" action="ppaction://hlinksldjump"/>
          </p:cNvPr>
          <p:cNvSpPr txBox="1"/>
          <p:nvPr/>
        </p:nvSpPr>
        <p:spPr>
          <a:xfrm>
            <a:off x="6315465" y="1462541"/>
            <a:ext cx="1023540" cy="393308"/>
          </a:xfrm>
          <a:prstGeom prst="rect">
            <a:avLst/>
          </a:prstGeom>
          <a:noFill/>
        </p:spPr>
        <p:txBody>
          <a:bodyPr wrap="none" lIns="145664" tIns="72832" rIns="145664" bIns="72832" rtlCol="0">
            <a:spAutoFit/>
          </a:bodyPr>
          <a:lstStyle/>
          <a:p>
            <a:pPr algn="ctr"/>
            <a:r>
              <a:rPr lang="es-ES" sz="760" dirty="0">
                <a:latin typeface="Apex New Book" panose="02010600040501010103" charset="0"/>
                <a:ea typeface="Apex New Book" panose="02010600040501010103" charset="0"/>
                <a:cs typeface="ApexNew-BoldItalic"/>
              </a:rPr>
              <a:t>PROYECTO</a:t>
            </a:r>
          </a:p>
          <a:p>
            <a:pPr algn="ctr"/>
            <a:r>
              <a:rPr lang="es-ES" sz="760" dirty="0">
                <a:latin typeface="Apex New Book" panose="02010600040501010103" charset="0"/>
                <a:ea typeface="Apex New Book" panose="02010600040501010103" charset="0"/>
                <a:cs typeface="ApexNew-BoldItalic"/>
              </a:rPr>
              <a:t>DE AMPLIACIÓN</a:t>
            </a:r>
            <a:endParaRPr lang="es-ES" sz="760" dirty="0">
              <a:latin typeface="Apex New PS Medium Proportional" pitchFamily="50" charset="0"/>
              <a:cs typeface="ApexNew-BoldItalic"/>
            </a:endParaRPr>
          </a:p>
        </p:txBody>
      </p:sp>
      <p:sp>
        <p:nvSpPr>
          <p:cNvPr id="89" name="CuadroTexto 10">
            <a:hlinkClick r:id="rId17" action="ppaction://hlinksldjump"/>
          </p:cNvPr>
          <p:cNvSpPr txBox="1"/>
          <p:nvPr/>
        </p:nvSpPr>
        <p:spPr>
          <a:xfrm>
            <a:off x="7230573" y="1474852"/>
            <a:ext cx="1245130" cy="380997"/>
          </a:xfrm>
          <a:prstGeom prst="rect">
            <a:avLst/>
          </a:prstGeom>
          <a:noFill/>
        </p:spPr>
        <p:txBody>
          <a:bodyPr wrap="square" lIns="145664" tIns="72832" rIns="145664" bIns="72832" rtlCol="0">
            <a:spAutoFit/>
          </a:bodyPr>
          <a:lstStyle>
            <a:defPPr>
              <a:defRPr lang="es-ES"/>
            </a:defPPr>
            <a:lvl1pPr algn="ctr">
              <a:defRPr sz="850">
                <a:latin typeface="ApexNew-Book" panose="02010600040501010103" charset="0"/>
                <a:ea typeface="ApexNew-Book" panose="02010600040501010103" charset="0"/>
              </a:defRPr>
            </a:lvl1pPr>
          </a:lstStyle>
          <a:p>
            <a:r>
              <a:rPr lang="es-ES" sz="760" dirty="0"/>
              <a:t>PLANIFICACIÓN</a:t>
            </a:r>
          </a:p>
          <a:p>
            <a:r>
              <a:rPr lang="es-ES" sz="760" dirty="0"/>
              <a:t>E USO DE ÁREAS</a:t>
            </a:r>
          </a:p>
        </p:txBody>
      </p:sp>
      <p:sp>
        <p:nvSpPr>
          <p:cNvPr id="90" name="CuadroTexto 10">
            <a:hlinkClick r:id="rId18" action="ppaction://hlinksldjump"/>
          </p:cNvPr>
          <p:cNvSpPr txBox="1"/>
          <p:nvPr/>
        </p:nvSpPr>
        <p:spPr>
          <a:xfrm>
            <a:off x="9326930" y="1475406"/>
            <a:ext cx="1212694" cy="393308"/>
          </a:xfrm>
          <a:prstGeom prst="rect">
            <a:avLst/>
          </a:prstGeom>
          <a:noFill/>
        </p:spPr>
        <p:txBody>
          <a:bodyPr wrap="none" lIns="145664" tIns="72832" rIns="145664" bIns="72832" rtlCol="0">
            <a:spAutoFit/>
          </a:bodyPr>
          <a:lstStyle/>
          <a:p>
            <a:pPr algn="ctr"/>
            <a:r>
              <a:rPr lang="es-ES" sz="760" dirty="0">
                <a:latin typeface="ApexNew-Book"/>
                <a:cs typeface="ApexNew-Book"/>
              </a:rPr>
              <a:t>MÉTODO DE</a:t>
            </a:r>
          </a:p>
          <a:p>
            <a:pPr algn="ctr"/>
            <a:r>
              <a:rPr lang="es-ES" sz="760" dirty="0">
                <a:latin typeface="ApexNew-Book"/>
                <a:cs typeface="ApexNew-Book"/>
              </a:rPr>
              <a:t>EJECUCIÓN Y FASES</a:t>
            </a:r>
          </a:p>
        </p:txBody>
      </p:sp>
      <p:sp>
        <p:nvSpPr>
          <p:cNvPr id="91" name="CuadroTexto 10">
            <a:hlinkClick r:id="rId19" action="ppaction://hlinksldjump"/>
          </p:cNvPr>
          <p:cNvSpPr txBox="1"/>
          <p:nvPr/>
        </p:nvSpPr>
        <p:spPr>
          <a:xfrm>
            <a:off x="10670831" y="1474852"/>
            <a:ext cx="1276814" cy="380997"/>
          </a:xfrm>
          <a:prstGeom prst="rect">
            <a:avLst/>
          </a:prstGeom>
          <a:noFill/>
        </p:spPr>
        <p:txBody>
          <a:bodyPr wrap="none" lIns="145664" tIns="72832" rIns="145664" bIns="72832" rtlCol="0">
            <a:spAutoFit/>
          </a:bodyPr>
          <a:lstStyle/>
          <a:p>
            <a:pPr algn="ctr"/>
            <a:r>
              <a:rPr lang="es-ES" sz="760" dirty="0">
                <a:solidFill>
                  <a:srgbClr val="FF0000"/>
                </a:solidFill>
                <a:latin typeface="ApexNew-Book"/>
                <a:cs typeface="ApexNew-Book"/>
              </a:rPr>
              <a:t>EXPECTATIVAS SOBRE</a:t>
            </a:r>
          </a:p>
          <a:p>
            <a:pPr algn="ctr"/>
            <a:r>
              <a:rPr lang="es-ES" sz="760" dirty="0">
                <a:solidFill>
                  <a:srgbClr val="FF0000"/>
                </a:solidFill>
                <a:latin typeface="ApexNew-Book"/>
                <a:cs typeface="ApexNew-Book"/>
              </a:rPr>
              <a:t>EL ROL DEL OSITRAN</a:t>
            </a:r>
          </a:p>
        </p:txBody>
      </p:sp>
      <p:sp>
        <p:nvSpPr>
          <p:cNvPr id="92" name="CuadroTexto 10">
            <a:hlinkClick r:id="rId20" action="ppaction://hlinksldjump"/>
          </p:cNvPr>
          <p:cNvSpPr txBox="1"/>
          <p:nvPr/>
        </p:nvSpPr>
        <p:spPr>
          <a:xfrm>
            <a:off x="8400459" y="1449913"/>
            <a:ext cx="949801" cy="270197"/>
          </a:xfrm>
          <a:prstGeom prst="rect">
            <a:avLst/>
          </a:prstGeom>
          <a:noFill/>
        </p:spPr>
        <p:txBody>
          <a:bodyPr wrap="none" lIns="145664" tIns="72832" rIns="145664" bIns="72832" rtlCol="0">
            <a:spAutoFit/>
          </a:bodyPr>
          <a:lstStyle/>
          <a:p>
            <a:pPr algn="ctr"/>
            <a:r>
              <a:rPr lang="es-ES" sz="760" dirty="0">
                <a:latin typeface="ApexNew-Book"/>
                <a:cs typeface="ApexNew-Book"/>
              </a:rPr>
              <a:t>HOJA DE RUTA</a:t>
            </a:r>
          </a:p>
        </p:txBody>
      </p:sp>
      <p:sp>
        <p:nvSpPr>
          <p:cNvPr id="93" name="CuadroTexto 10">
            <a:hlinkClick r:id="rId21" action="ppaction://hlinksldjump"/>
          </p:cNvPr>
          <p:cNvSpPr txBox="1"/>
          <p:nvPr/>
        </p:nvSpPr>
        <p:spPr>
          <a:xfrm>
            <a:off x="11860699" y="1473473"/>
            <a:ext cx="903314" cy="393308"/>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RETOS</a:t>
            </a:r>
          </a:p>
        </p:txBody>
      </p:sp>
      <p:sp>
        <p:nvSpPr>
          <p:cNvPr id="94" name="CuadroTexto 8">
            <a:hlinkClick r:id="rId22" action="ppaction://hlinksldjump"/>
          </p:cNvPr>
          <p:cNvSpPr txBox="1"/>
          <p:nvPr/>
        </p:nvSpPr>
        <p:spPr>
          <a:xfrm>
            <a:off x="5296088" y="1462541"/>
            <a:ext cx="1118117" cy="380997"/>
          </a:xfrm>
          <a:prstGeom prst="rect">
            <a:avLst/>
          </a:prstGeom>
          <a:noFill/>
        </p:spPr>
        <p:txBody>
          <a:bodyPr wrap="none" lIns="145664" tIns="72832" rIns="145664" bIns="72832" rtlCol="0">
            <a:spAutoFit/>
          </a:bodyPr>
          <a:lstStyle/>
          <a:p>
            <a:pPr algn="ctr"/>
            <a:r>
              <a:rPr lang="en-US" sz="760" dirty="0">
                <a:latin typeface="ApexNew-Book" panose="02010600040501010103" charset="0"/>
                <a:ea typeface="ApexNew-Book" panose="02010600040501010103" charset="0"/>
              </a:rPr>
              <a:t>ADMINISTRATIVOS</a:t>
            </a:r>
          </a:p>
          <a:p>
            <a:pPr algn="ctr"/>
            <a:r>
              <a:rPr lang="en-US" sz="760" dirty="0">
                <a:latin typeface="ApexNew-Book" panose="02010600040501010103" charset="0"/>
                <a:ea typeface="ApexNew-Book" panose="02010600040501010103" charset="0"/>
              </a:rPr>
              <a:t>Y FINANCIEROS</a:t>
            </a:r>
          </a:p>
        </p:txBody>
      </p:sp>
    </p:spTree>
    <p:extLst>
      <p:ext uri="{BB962C8B-B14F-4D97-AF65-F5344CB8AC3E}">
        <p14:creationId xmlns:p14="http://schemas.microsoft.com/office/powerpoint/2010/main" val="1193037704"/>
      </p:ext>
    </p:extLst>
  </p:cSld>
  <p:clrMapOvr>
    <a:masterClrMapping/>
  </p:clrMapOvr>
  <p:transition spd="slow" advClick="0">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descr="foto-lap.pn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a:off x="1" y="0"/>
            <a:ext cx="13093699" cy="9756775"/>
          </a:xfrm>
        </p:spPr>
      </p:pic>
      <p:sp>
        <p:nvSpPr>
          <p:cNvPr id="5" name="CuadroTexto 4"/>
          <p:cNvSpPr txBox="1"/>
          <p:nvPr/>
        </p:nvSpPr>
        <p:spPr>
          <a:xfrm>
            <a:off x="307020" y="5293600"/>
            <a:ext cx="13779794" cy="3963516"/>
          </a:xfrm>
          <a:prstGeom prst="rect">
            <a:avLst/>
          </a:prstGeom>
          <a:noFill/>
        </p:spPr>
        <p:txBody>
          <a:bodyPr wrap="square" lIns="145664" tIns="72832" rIns="145664" bIns="72832" rtlCol="0">
            <a:spAutoFit/>
          </a:bodyPr>
          <a:lstStyle/>
          <a:p>
            <a:r>
              <a:rPr lang="es-ES" sz="12400" dirty="0">
                <a:solidFill>
                  <a:srgbClr val="FFFFFF"/>
                </a:solidFill>
                <a:latin typeface="ApexNew-Bold"/>
                <a:cs typeface="ApexNew-Bold"/>
              </a:rPr>
              <a:t>LAP </a:t>
            </a:r>
          </a:p>
          <a:p>
            <a:r>
              <a:rPr lang="es-ES" sz="12400" dirty="0">
                <a:solidFill>
                  <a:srgbClr val="FFFFFF"/>
                </a:solidFill>
                <a:latin typeface="ApexNew-Bold"/>
                <a:cs typeface="ApexNew-Bold"/>
              </a:rPr>
              <a:t>EN CIFRAS</a:t>
            </a:r>
          </a:p>
        </p:txBody>
      </p:sp>
    </p:spTree>
    <p:extLst>
      <p:ext uri="{BB962C8B-B14F-4D97-AF65-F5344CB8AC3E}">
        <p14:creationId xmlns:p14="http://schemas.microsoft.com/office/powerpoint/2010/main" val="4025467463"/>
      </p:ext>
    </p:extLst>
  </p:cSld>
  <p:clrMapOvr>
    <a:masterClrMapping/>
  </p:clrMapOvr>
  <p:transition spd="slow" advClick="0" advTm="300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xit" presetSubtype="4" fill="hold" grpId="1" nodeType="afterEffect">
                                  <p:stCondLst>
                                    <p:cond delay="200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ángulo 27"/>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41" name="object 2"/>
          <p:cNvSpPr/>
          <p:nvPr/>
        </p:nvSpPr>
        <p:spPr>
          <a:xfrm>
            <a:off x="-13636" y="3316345"/>
            <a:ext cx="13002771" cy="6031993"/>
          </a:xfrm>
          <a:prstGeom prst="rect">
            <a:avLst/>
          </a:prstGeom>
          <a:blipFill>
            <a:blip r:embed="rId2" cstate="print"/>
            <a:stretch>
              <a:fillRect/>
            </a:stretch>
          </a:blipFill>
        </p:spPr>
        <p:txBody>
          <a:bodyPr wrap="square" lIns="0" tIns="0" rIns="0" bIns="0" rtlCol="0"/>
          <a:lstStyle/>
          <a:p>
            <a:endParaRPr dirty="0"/>
          </a:p>
        </p:txBody>
      </p:sp>
      <p:sp>
        <p:nvSpPr>
          <p:cNvPr id="42" name="object 17"/>
          <p:cNvSpPr txBox="1"/>
          <p:nvPr/>
        </p:nvSpPr>
        <p:spPr>
          <a:xfrm>
            <a:off x="825691" y="3634690"/>
            <a:ext cx="6448566" cy="1243930"/>
          </a:xfrm>
          <a:prstGeom prst="rect">
            <a:avLst/>
          </a:prstGeom>
        </p:spPr>
        <p:txBody>
          <a:bodyPr vert="horz" wrap="square" lIns="0" tIns="12700" rIns="0" bIns="0" rtlCol="0">
            <a:spAutoFit/>
          </a:bodyPr>
          <a:lstStyle/>
          <a:p>
            <a:pPr marL="12700" marR="5080">
              <a:spcBef>
                <a:spcPts val="100"/>
              </a:spcBef>
            </a:pPr>
            <a:r>
              <a:rPr lang="es-ES" sz="4000" b="1" spc="90" dirty="0">
                <a:solidFill>
                  <a:srgbClr val="1F487C"/>
                </a:solidFill>
                <a:latin typeface="Apex New PS Bold Proportional" pitchFamily="50" charset="0"/>
                <a:cs typeface="Calibri"/>
              </a:rPr>
              <a:t>¿Cómo planteamos presentar la información?</a:t>
            </a:r>
          </a:p>
        </p:txBody>
      </p:sp>
      <p:sp>
        <p:nvSpPr>
          <p:cNvPr id="43" name="object 19"/>
          <p:cNvSpPr txBox="1"/>
          <p:nvPr/>
        </p:nvSpPr>
        <p:spPr>
          <a:xfrm>
            <a:off x="1450439" y="5645737"/>
            <a:ext cx="5584825" cy="2041585"/>
          </a:xfrm>
          <a:prstGeom prst="rect">
            <a:avLst/>
          </a:prstGeom>
        </p:spPr>
        <p:txBody>
          <a:bodyPr vert="horz" wrap="square" lIns="0" tIns="12700" rIns="0" bIns="0" rtlCol="0">
            <a:spAutoFit/>
          </a:bodyPr>
          <a:lstStyle/>
          <a:p>
            <a:pPr marL="12700" marR="5080" algn="just">
              <a:lnSpc>
                <a:spcPct val="100000"/>
              </a:lnSpc>
              <a:spcBef>
                <a:spcPts val="100"/>
              </a:spcBef>
            </a:pPr>
            <a:r>
              <a:rPr lang="es-ES" sz="1400" spc="-70" dirty="0">
                <a:solidFill>
                  <a:schemeClr val="tx1">
                    <a:lumMod val="65000"/>
                    <a:lumOff val="35000"/>
                  </a:schemeClr>
                </a:solidFill>
                <a:latin typeface="Apex New PS Medium Proportional" pitchFamily="50" charset="0"/>
                <a:cs typeface="Calibri"/>
              </a:rPr>
              <a:t>LAP creará una Sala de Planos Digital (Digital </a:t>
            </a:r>
            <a:r>
              <a:rPr lang="es-ES" sz="1400" spc="-70" dirty="0" err="1">
                <a:solidFill>
                  <a:schemeClr val="tx1">
                    <a:lumMod val="65000"/>
                    <a:lumOff val="35000"/>
                  </a:schemeClr>
                </a:solidFill>
                <a:latin typeface="Apex New PS Medium Proportional" pitchFamily="50" charset="0"/>
                <a:cs typeface="Calibri"/>
              </a:rPr>
              <a:t>War</a:t>
            </a:r>
            <a:r>
              <a:rPr lang="es-ES" sz="1400" spc="-70" dirty="0">
                <a:solidFill>
                  <a:schemeClr val="tx1">
                    <a:lumMod val="65000"/>
                    <a:lumOff val="35000"/>
                  </a:schemeClr>
                </a:solidFill>
                <a:latin typeface="Apex New PS Medium Proportional" pitchFamily="50" charset="0"/>
                <a:cs typeface="Calibri"/>
              </a:rPr>
              <a:t> </a:t>
            </a:r>
            <a:r>
              <a:rPr lang="es-ES" sz="1400" spc="-70" dirty="0" err="1">
                <a:solidFill>
                  <a:schemeClr val="tx1">
                    <a:lumMod val="65000"/>
                    <a:lumOff val="35000"/>
                  </a:schemeClr>
                </a:solidFill>
                <a:latin typeface="Apex New PS Medium Proportional" pitchFamily="50" charset="0"/>
                <a:cs typeface="Calibri"/>
              </a:rPr>
              <a:t>Room</a:t>
            </a:r>
            <a:r>
              <a:rPr lang="es-ES" sz="1400" spc="-70" dirty="0">
                <a:solidFill>
                  <a:schemeClr val="tx1">
                    <a:lumMod val="65000"/>
                    <a:lumOff val="35000"/>
                  </a:schemeClr>
                </a:solidFill>
                <a:latin typeface="Apex New PS Medium Proportional" pitchFamily="50" charset="0"/>
                <a:cs typeface="Calibri"/>
              </a:rPr>
              <a:t>)</a:t>
            </a:r>
          </a:p>
          <a:p>
            <a:pPr marL="12700" marR="5080" algn="just">
              <a:lnSpc>
                <a:spcPct val="100000"/>
              </a:lnSpc>
              <a:spcBef>
                <a:spcPts val="100"/>
              </a:spcBef>
            </a:pPr>
            <a:endParaRPr lang="es-ES" sz="1400" spc="-70" dirty="0">
              <a:solidFill>
                <a:schemeClr val="tx1">
                  <a:lumMod val="65000"/>
                  <a:lumOff val="35000"/>
                </a:schemeClr>
              </a:solidFill>
              <a:latin typeface="Apex New PS Medium Proportional" pitchFamily="50" charset="0"/>
              <a:cs typeface="Calibri"/>
            </a:endParaRPr>
          </a:p>
          <a:p>
            <a:pPr marL="12700" marR="5080" algn="just">
              <a:lnSpc>
                <a:spcPct val="100000"/>
              </a:lnSpc>
              <a:spcBef>
                <a:spcPts val="100"/>
              </a:spcBef>
            </a:pPr>
            <a:r>
              <a:rPr lang="es-ES" sz="1400" spc="-70" dirty="0">
                <a:solidFill>
                  <a:schemeClr val="tx1">
                    <a:lumMod val="65000"/>
                    <a:lumOff val="35000"/>
                  </a:schemeClr>
                </a:solidFill>
                <a:latin typeface="Apex New PS Medium Proportional" pitchFamily="50" charset="0"/>
                <a:cs typeface="Calibri"/>
              </a:rPr>
              <a:t>Las copias físicas tradicionales se almacenarán en obra en una Sala de Planos Física (en Oficinas de Obra)</a:t>
            </a:r>
          </a:p>
          <a:p>
            <a:pPr marL="12700" marR="5080" algn="just">
              <a:lnSpc>
                <a:spcPct val="100000"/>
              </a:lnSpc>
              <a:spcBef>
                <a:spcPts val="100"/>
              </a:spcBef>
            </a:pPr>
            <a:endParaRPr lang="es-ES" sz="1400" spc="-70" dirty="0">
              <a:solidFill>
                <a:schemeClr val="tx1">
                  <a:lumMod val="65000"/>
                  <a:lumOff val="35000"/>
                </a:schemeClr>
              </a:solidFill>
              <a:latin typeface="Apex New PS Medium Proportional" pitchFamily="50" charset="0"/>
              <a:cs typeface="Calibri"/>
            </a:endParaRPr>
          </a:p>
          <a:p>
            <a:pPr marL="12700" marR="5080" algn="just">
              <a:lnSpc>
                <a:spcPct val="100000"/>
              </a:lnSpc>
              <a:spcBef>
                <a:spcPts val="100"/>
              </a:spcBef>
            </a:pPr>
            <a:r>
              <a:rPr lang="es-ES" sz="1400" spc="-70" dirty="0">
                <a:solidFill>
                  <a:schemeClr val="tx1">
                    <a:lumMod val="65000"/>
                    <a:lumOff val="35000"/>
                  </a:schemeClr>
                </a:solidFill>
                <a:latin typeface="Apex New PS Medium Proportional" pitchFamily="50" charset="0"/>
                <a:cs typeface="Calibri"/>
              </a:rPr>
              <a:t>OSITRAN tendrá acceso al modelo BIM y UNIFIER</a:t>
            </a:r>
          </a:p>
          <a:p>
            <a:pPr marL="12700" marR="5080" algn="just">
              <a:lnSpc>
                <a:spcPct val="100000"/>
              </a:lnSpc>
              <a:spcBef>
                <a:spcPts val="100"/>
              </a:spcBef>
            </a:pPr>
            <a:endParaRPr lang="es-ES" sz="1400" spc="-70" dirty="0">
              <a:solidFill>
                <a:schemeClr val="tx1">
                  <a:lumMod val="65000"/>
                  <a:lumOff val="35000"/>
                </a:schemeClr>
              </a:solidFill>
              <a:latin typeface="Apex New PS Medium Proportional" pitchFamily="50" charset="0"/>
              <a:cs typeface="Calibri"/>
            </a:endParaRPr>
          </a:p>
          <a:p>
            <a:pPr marL="12700" marR="5080" algn="just">
              <a:lnSpc>
                <a:spcPct val="100000"/>
              </a:lnSpc>
              <a:spcBef>
                <a:spcPts val="100"/>
              </a:spcBef>
            </a:pPr>
            <a:r>
              <a:rPr lang="es-ES" sz="1400" spc="-70" dirty="0">
                <a:solidFill>
                  <a:schemeClr val="tx1">
                    <a:lumMod val="65000"/>
                    <a:lumOff val="35000"/>
                  </a:schemeClr>
                </a:solidFill>
                <a:latin typeface="Apex New PS Medium Proportional" pitchFamily="50" charset="0"/>
                <a:cs typeface="Calibri"/>
              </a:rPr>
              <a:t>Ventajas para OSITRAN:</a:t>
            </a:r>
          </a:p>
          <a:p>
            <a:pPr marL="12700" marR="5080" algn="just">
              <a:lnSpc>
                <a:spcPct val="100000"/>
              </a:lnSpc>
              <a:spcBef>
                <a:spcPts val="100"/>
              </a:spcBef>
            </a:pPr>
            <a:endParaRPr sz="1400" dirty="0">
              <a:solidFill>
                <a:schemeClr val="tx1">
                  <a:lumMod val="65000"/>
                  <a:lumOff val="35000"/>
                </a:schemeClr>
              </a:solidFill>
              <a:latin typeface="Apex New PS Medium Proportional" pitchFamily="50" charset="0"/>
              <a:cs typeface="Calibri"/>
            </a:endParaRPr>
          </a:p>
        </p:txBody>
      </p:sp>
      <p:sp>
        <p:nvSpPr>
          <p:cNvPr id="44" name="object 64"/>
          <p:cNvSpPr txBox="1"/>
          <p:nvPr/>
        </p:nvSpPr>
        <p:spPr>
          <a:xfrm>
            <a:off x="825690" y="5045089"/>
            <a:ext cx="5107265" cy="764312"/>
          </a:xfrm>
          <a:prstGeom prst="rect">
            <a:avLst/>
          </a:prstGeom>
        </p:spPr>
        <p:txBody>
          <a:bodyPr vert="horz" wrap="square" lIns="0" tIns="12700" rIns="0" bIns="0" rtlCol="0">
            <a:spAutoFit/>
          </a:bodyPr>
          <a:lstStyle/>
          <a:p>
            <a:pPr marL="12700">
              <a:spcBef>
                <a:spcPts val="100"/>
              </a:spcBef>
            </a:pPr>
            <a:r>
              <a:rPr lang="es-ES" sz="2400" dirty="0">
                <a:solidFill>
                  <a:schemeClr val="tx2"/>
                </a:solidFill>
                <a:latin typeface="Apex New PS Bold Proportional" pitchFamily="50" charset="0"/>
              </a:rPr>
              <a:t>Trabajo en equipo con OSITRAN</a:t>
            </a:r>
          </a:p>
          <a:p>
            <a:pPr marL="12700">
              <a:spcBef>
                <a:spcPts val="100"/>
              </a:spcBef>
            </a:pPr>
            <a:endParaRPr sz="2400" dirty="0">
              <a:latin typeface="Apex New PS Bold Proportional" pitchFamily="50" charset="0"/>
              <a:cs typeface="Calibri"/>
            </a:endParaRPr>
          </a:p>
        </p:txBody>
      </p:sp>
      <p:sp>
        <p:nvSpPr>
          <p:cNvPr id="47" name="46 Rectángulo"/>
          <p:cNvSpPr/>
          <p:nvPr/>
        </p:nvSpPr>
        <p:spPr>
          <a:xfrm>
            <a:off x="3104949" y="7115612"/>
            <a:ext cx="5602323" cy="2031325"/>
          </a:xfrm>
          <a:prstGeom prst="rect">
            <a:avLst/>
          </a:prstGeom>
        </p:spPr>
        <p:txBody>
          <a:bodyPr wrap="square">
            <a:spAutoFit/>
          </a:bodyPr>
          <a:lstStyle/>
          <a:p>
            <a:pPr marL="95250" lvl="2" indent="-95250">
              <a:lnSpc>
                <a:spcPct val="150000"/>
              </a:lnSpc>
            </a:pPr>
            <a:r>
              <a:rPr lang="es-PE" sz="1400" spc="-70" dirty="0">
                <a:solidFill>
                  <a:schemeClr val="tx1">
                    <a:lumMod val="65000"/>
                    <a:lumOff val="35000"/>
                  </a:schemeClr>
                </a:solidFill>
                <a:latin typeface="Apex New PS Medium Proportional" pitchFamily="50" charset="0"/>
                <a:cs typeface="Calibri"/>
              </a:rPr>
              <a:t>-  Involucramiento continuo durante el programa-Eliminando las Sorpresas</a:t>
            </a:r>
          </a:p>
          <a:p>
            <a:pPr marL="95250" lvl="2" indent="-95250">
              <a:lnSpc>
                <a:spcPct val="150000"/>
              </a:lnSpc>
            </a:pPr>
            <a:r>
              <a:rPr lang="es-PE" sz="1400" spc="-70" dirty="0">
                <a:solidFill>
                  <a:schemeClr val="tx1">
                    <a:lumMod val="65000"/>
                    <a:lumOff val="35000"/>
                  </a:schemeClr>
                </a:solidFill>
                <a:latin typeface="Apex New PS Medium Proportional" pitchFamily="50" charset="0"/>
                <a:cs typeface="Calibri"/>
              </a:rPr>
              <a:t>-  Acceso a la información – Única Fuente de Información</a:t>
            </a:r>
          </a:p>
          <a:p>
            <a:pPr marL="95250" lvl="2" indent="-95250">
              <a:lnSpc>
                <a:spcPct val="150000"/>
              </a:lnSpc>
            </a:pPr>
            <a:r>
              <a:rPr lang="es-PE" sz="1400" spc="-70" dirty="0">
                <a:solidFill>
                  <a:schemeClr val="tx1">
                    <a:lumMod val="65000"/>
                    <a:lumOff val="35000"/>
                  </a:schemeClr>
                </a:solidFill>
                <a:latin typeface="Apex New PS Medium Proportional" pitchFamily="50" charset="0"/>
                <a:cs typeface="Calibri"/>
              </a:rPr>
              <a:t>-  Respuestas de LAP a OSITRAN más rápidas</a:t>
            </a:r>
          </a:p>
          <a:p>
            <a:pPr marL="95250" lvl="2" indent="-95250">
              <a:lnSpc>
                <a:spcPct val="150000"/>
              </a:lnSpc>
            </a:pPr>
            <a:r>
              <a:rPr lang="es-PE" sz="1400" spc="-70" dirty="0">
                <a:solidFill>
                  <a:schemeClr val="tx1">
                    <a:lumMod val="65000"/>
                    <a:lumOff val="35000"/>
                  </a:schemeClr>
                </a:solidFill>
                <a:latin typeface="Apex New PS Medium Proportional" pitchFamily="50" charset="0"/>
                <a:cs typeface="Calibri"/>
              </a:rPr>
              <a:t>-  Costo cero de licencias de UNIFIER</a:t>
            </a:r>
          </a:p>
          <a:p>
            <a:pPr marL="95250" lvl="2" indent="-95250">
              <a:lnSpc>
                <a:spcPct val="150000"/>
              </a:lnSpc>
            </a:pPr>
            <a:r>
              <a:rPr lang="es-PE" sz="1400" spc="-70" dirty="0">
                <a:solidFill>
                  <a:schemeClr val="tx1">
                    <a:lumMod val="65000"/>
                    <a:lumOff val="35000"/>
                  </a:schemeClr>
                </a:solidFill>
                <a:latin typeface="Apex New PS Medium Proportional" pitchFamily="50" charset="0"/>
                <a:cs typeface="Calibri"/>
              </a:rPr>
              <a:t>-  Reducción significante de los Riesgos</a:t>
            </a:r>
          </a:p>
          <a:p>
            <a:pPr marL="95250" lvl="2" indent="-95250">
              <a:lnSpc>
                <a:spcPct val="150000"/>
              </a:lnSpc>
            </a:pPr>
            <a:r>
              <a:rPr lang="es-PE" sz="1400" spc="-70" dirty="0">
                <a:solidFill>
                  <a:schemeClr val="tx1">
                    <a:lumMod val="65000"/>
                    <a:lumOff val="35000"/>
                  </a:schemeClr>
                </a:solidFill>
                <a:latin typeface="Apex New PS Medium Proportional" pitchFamily="50" charset="0"/>
                <a:cs typeface="Calibri"/>
              </a:rPr>
              <a:t>-  Gestión Inteligente de interferencias</a:t>
            </a:r>
          </a:p>
        </p:txBody>
      </p:sp>
      <p:grpSp>
        <p:nvGrpSpPr>
          <p:cNvPr id="2" name="1 Grupo"/>
          <p:cNvGrpSpPr/>
          <p:nvPr/>
        </p:nvGrpSpPr>
        <p:grpSpPr>
          <a:xfrm>
            <a:off x="843322" y="5671781"/>
            <a:ext cx="455930" cy="159385"/>
            <a:chOff x="843322" y="6176757"/>
            <a:chExt cx="455930" cy="159385"/>
          </a:xfrm>
        </p:grpSpPr>
        <p:sp>
          <p:nvSpPr>
            <p:cNvPr id="50" name="object 12"/>
            <p:cNvSpPr/>
            <p:nvPr/>
          </p:nvSpPr>
          <p:spPr>
            <a:xfrm>
              <a:off x="959704" y="6245180"/>
              <a:ext cx="85725" cy="57150"/>
            </a:xfrm>
            <a:custGeom>
              <a:avLst/>
              <a:gdLst/>
              <a:ahLst/>
              <a:cxnLst/>
              <a:rect l="l" t="t" r="r" b="b"/>
              <a:pathLst>
                <a:path w="85725" h="57150">
                  <a:moveTo>
                    <a:pt x="12039" y="0"/>
                  </a:moveTo>
                  <a:lnTo>
                    <a:pt x="9359" y="4381"/>
                  </a:lnTo>
                  <a:lnTo>
                    <a:pt x="6972" y="9829"/>
                  </a:lnTo>
                  <a:lnTo>
                    <a:pt x="6350" y="11290"/>
                  </a:lnTo>
                  <a:lnTo>
                    <a:pt x="6159" y="11798"/>
                  </a:lnTo>
                  <a:lnTo>
                    <a:pt x="5956" y="12230"/>
                  </a:lnTo>
                  <a:lnTo>
                    <a:pt x="5435" y="13525"/>
                  </a:lnTo>
                  <a:lnTo>
                    <a:pt x="5143" y="14401"/>
                  </a:lnTo>
                  <a:lnTo>
                    <a:pt x="4648" y="15659"/>
                  </a:lnTo>
                  <a:lnTo>
                    <a:pt x="3695" y="18338"/>
                  </a:lnTo>
                  <a:lnTo>
                    <a:pt x="3403" y="19176"/>
                  </a:lnTo>
                  <a:lnTo>
                    <a:pt x="2882" y="20726"/>
                  </a:lnTo>
                  <a:lnTo>
                    <a:pt x="2857" y="20866"/>
                  </a:lnTo>
                  <a:lnTo>
                    <a:pt x="2108" y="23139"/>
                  </a:lnTo>
                  <a:lnTo>
                    <a:pt x="2070" y="23329"/>
                  </a:lnTo>
                  <a:lnTo>
                    <a:pt x="1143" y="26174"/>
                  </a:lnTo>
                  <a:lnTo>
                    <a:pt x="0" y="30200"/>
                  </a:lnTo>
                  <a:lnTo>
                    <a:pt x="34755" y="49033"/>
                  </a:lnTo>
                  <a:lnTo>
                    <a:pt x="74574" y="56540"/>
                  </a:lnTo>
                  <a:lnTo>
                    <a:pt x="76060" y="56362"/>
                  </a:lnTo>
                  <a:lnTo>
                    <a:pt x="80098" y="53613"/>
                  </a:lnTo>
                  <a:lnTo>
                    <a:pt x="83318" y="47439"/>
                  </a:lnTo>
                  <a:lnTo>
                    <a:pt x="85147" y="39519"/>
                  </a:lnTo>
                  <a:lnTo>
                    <a:pt x="85013" y="31534"/>
                  </a:lnTo>
                  <a:lnTo>
                    <a:pt x="52128" y="17002"/>
                  </a:lnTo>
                  <a:lnTo>
                    <a:pt x="35880" y="9477"/>
                  </a:lnTo>
                  <a:lnTo>
                    <a:pt x="19824" y="1498"/>
                  </a:lnTo>
                  <a:lnTo>
                    <a:pt x="17322" y="774"/>
                  </a:lnTo>
                  <a:lnTo>
                    <a:pt x="15430" y="330"/>
                  </a:lnTo>
                  <a:lnTo>
                    <a:pt x="14414" y="215"/>
                  </a:lnTo>
                  <a:lnTo>
                    <a:pt x="12039" y="0"/>
                  </a:lnTo>
                  <a:close/>
                </a:path>
                <a:path w="85725" h="57150">
                  <a:moveTo>
                    <a:pt x="6972" y="9817"/>
                  </a:moveTo>
                  <a:close/>
                </a:path>
              </a:pathLst>
            </a:custGeom>
            <a:solidFill>
              <a:srgbClr val="1F487C"/>
            </a:solidFill>
          </p:spPr>
          <p:txBody>
            <a:bodyPr wrap="square" lIns="0" tIns="0" rIns="0" bIns="0" rtlCol="0"/>
            <a:lstStyle/>
            <a:p>
              <a:endParaRPr/>
            </a:p>
          </p:txBody>
        </p:sp>
        <p:sp>
          <p:nvSpPr>
            <p:cNvPr id="51" name="object 13"/>
            <p:cNvSpPr/>
            <p:nvPr/>
          </p:nvSpPr>
          <p:spPr>
            <a:xfrm>
              <a:off x="843322" y="6176757"/>
              <a:ext cx="455930" cy="159385"/>
            </a:xfrm>
            <a:custGeom>
              <a:avLst/>
              <a:gdLst/>
              <a:ahLst/>
              <a:cxnLst/>
              <a:rect l="l" t="t" r="r" b="b"/>
              <a:pathLst>
                <a:path w="455930" h="159385">
                  <a:moveTo>
                    <a:pt x="414599" y="116420"/>
                  </a:moveTo>
                  <a:lnTo>
                    <a:pt x="263334" y="116420"/>
                  </a:lnTo>
                  <a:lnTo>
                    <a:pt x="264668" y="116789"/>
                  </a:lnTo>
                  <a:lnTo>
                    <a:pt x="271462" y="118325"/>
                  </a:lnTo>
                  <a:lnTo>
                    <a:pt x="287312" y="121627"/>
                  </a:lnTo>
                  <a:lnTo>
                    <a:pt x="363372" y="131102"/>
                  </a:lnTo>
                  <a:lnTo>
                    <a:pt x="381674" y="139700"/>
                  </a:lnTo>
                  <a:lnTo>
                    <a:pt x="401341" y="147994"/>
                  </a:lnTo>
                  <a:lnTo>
                    <a:pt x="419610" y="154853"/>
                  </a:lnTo>
                  <a:lnTo>
                    <a:pt x="433718" y="159143"/>
                  </a:lnTo>
                  <a:lnTo>
                    <a:pt x="439578" y="157478"/>
                  </a:lnTo>
                  <a:lnTo>
                    <a:pt x="407048" y="131889"/>
                  </a:lnTo>
                  <a:lnTo>
                    <a:pt x="404050" y="130886"/>
                  </a:lnTo>
                  <a:lnTo>
                    <a:pt x="402552" y="130378"/>
                  </a:lnTo>
                  <a:lnTo>
                    <a:pt x="414599" y="116420"/>
                  </a:lnTo>
                  <a:close/>
                </a:path>
                <a:path w="455930" h="159385">
                  <a:moveTo>
                    <a:pt x="66954" y="0"/>
                  </a:moveTo>
                  <a:lnTo>
                    <a:pt x="32354" y="1717"/>
                  </a:lnTo>
                  <a:lnTo>
                    <a:pt x="7061" y="13034"/>
                  </a:lnTo>
                  <a:lnTo>
                    <a:pt x="0" y="28912"/>
                  </a:lnTo>
                  <a:lnTo>
                    <a:pt x="20091" y="44310"/>
                  </a:lnTo>
                  <a:lnTo>
                    <a:pt x="74290" y="63253"/>
                  </a:lnTo>
                  <a:lnTo>
                    <a:pt x="125641" y="79540"/>
                  </a:lnTo>
                  <a:lnTo>
                    <a:pt x="133401" y="81635"/>
                  </a:lnTo>
                  <a:lnTo>
                    <a:pt x="167176" y="97016"/>
                  </a:lnTo>
                  <a:lnTo>
                    <a:pt x="203946" y="113250"/>
                  </a:lnTo>
                  <a:lnTo>
                    <a:pt x="240921" y="129082"/>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30" h="159385">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grpSp>
      <p:grpSp>
        <p:nvGrpSpPr>
          <p:cNvPr id="4" name="3 Grupo"/>
          <p:cNvGrpSpPr/>
          <p:nvPr/>
        </p:nvGrpSpPr>
        <p:grpSpPr>
          <a:xfrm>
            <a:off x="873961" y="6788045"/>
            <a:ext cx="455930" cy="159385"/>
            <a:chOff x="861957" y="7399925"/>
            <a:chExt cx="455930" cy="159385"/>
          </a:xfrm>
        </p:grpSpPr>
        <p:sp>
          <p:nvSpPr>
            <p:cNvPr id="55" name="object 12"/>
            <p:cNvSpPr/>
            <p:nvPr/>
          </p:nvSpPr>
          <p:spPr>
            <a:xfrm>
              <a:off x="978339" y="7481996"/>
              <a:ext cx="85725" cy="57150"/>
            </a:xfrm>
            <a:custGeom>
              <a:avLst/>
              <a:gdLst/>
              <a:ahLst/>
              <a:cxnLst/>
              <a:rect l="l" t="t" r="r" b="b"/>
              <a:pathLst>
                <a:path w="85725" h="57150">
                  <a:moveTo>
                    <a:pt x="12039" y="0"/>
                  </a:moveTo>
                  <a:lnTo>
                    <a:pt x="9359" y="4381"/>
                  </a:lnTo>
                  <a:lnTo>
                    <a:pt x="6972" y="9829"/>
                  </a:lnTo>
                  <a:lnTo>
                    <a:pt x="6350" y="11290"/>
                  </a:lnTo>
                  <a:lnTo>
                    <a:pt x="6159" y="11798"/>
                  </a:lnTo>
                  <a:lnTo>
                    <a:pt x="5956" y="12230"/>
                  </a:lnTo>
                  <a:lnTo>
                    <a:pt x="5435" y="13525"/>
                  </a:lnTo>
                  <a:lnTo>
                    <a:pt x="5143" y="14401"/>
                  </a:lnTo>
                  <a:lnTo>
                    <a:pt x="4648" y="15659"/>
                  </a:lnTo>
                  <a:lnTo>
                    <a:pt x="3695" y="18338"/>
                  </a:lnTo>
                  <a:lnTo>
                    <a:pt x="3403" y="19176"/>
                  </a:lnTo>
                  <a:lnTo>
                    <a:pt x="2882" y="20726"/>
                  </a:lnTo>
                  <a:lnTo>
                    <a:pt x="2857" y="20866"/>
                  </a:lnTo>
                  <a:lnTo>
                    <a:pt x="2108" y="23139"/>
                  </a:lnTo>
                  <a:lnTo>
                    <a:pt x="2070" y="23329"/>
                  </a:lnTo>
                  <a:lnTo>
                    <a:pt x="1143" y="26174"/>
                  </a:lnTo>
                  <a:lnTo>
                    <a:pt x="0" y="30200"/>
                  </a:lnTo>
                  <a:lnTo>
                    <a:pt x="34755" y="49033"/>
                  </a:lnTo>
                  <a:lnTo>
                    <a:pt x="74574" y="56540"/>
                  </a:lnTo>
                  <a:lnTo>
                    <a:pt x="76060" y="56362"/>
                  </a:lnTo>
                  <a:lnTo>
                    <a:pt x="80098" y="53613"/>
                  </a:lnTo>
                  <a:lnTo>
                    <a:pt x="83318" y="47439"/>
                  </a:lnTo>
                  <a:lnTo>
                    <a:pt x="85147" y="39519"/>
                  </a:lnTo>
                  <a:lnTo>
                    <a:pt x="85013" y="31534"/>
                  </a:lnTo>
                  <a:lnTo>
                    <a:pt x="52128" y="17002"/>
                  </a:lnTo>
                  <a:lnTo>
                    <a:pt x="35880" y="9477"/>
                  </a:lnTo>
                  <a:lnTo>
                    <a:pt x="19824" y="1498"/>
                  </a:lnTo>
                  <a:lnTo>
                    <a:pt x="17322" y="774"/>
                  </a:lnTo>
                  <a:lnTo>
                    <a:pt x="15430" y="330"/>
                  </a:lnTo>
                  <a:lnTo>
                    <a:pt x="14414" y="215"/>
                  </a:lnTo>
                  <a:lnTo>
                    <a:pt x="12039" y="0"/>
                  </a:lnTo>
                  <a:close/>
                </a:path>
                <a:path w="85725" h="57150">
                  <a:moveTo>
                    <a:pt x="6972" y="9817"/>
                  </a:moveTo>
                  <a:close/>
                </a:path>
              </a:pathLst>
            </a:custGeom>
            <a:solidFill>
              <a:srgbClr val="1F487C"/>
            </a:solidFill>
          </p:spPr>
          <p:txBody>
            <a:bodyPr wrap="square" lIns="0" tIns="0" rIns="0" bIns="0" rtlCol="0"/>
            <a:lstStyle/>
            <a:p>
              <a:endParaRPr/>
            </a:p>
          </p:txBody>
        </p:sp>
        <p:sp>
          <p:nvSpPr>
            <p:cNvPr id="56" name="object 13"/>
            <p:cNvSpPr/>
            <p:nvPr/>
          </p:nvSpPr>
          <p:spPr>
            <a:xfrm>
              <a:off x="861957" y="7399925"/>
              <a:ext cx="455930" cy="159385"/>
            </a:xfrm>
            <a:custGeom>
              <a:avLst/>
              <a:gdLst/>
              <a:ahLst/>
              <a:cxnLst/>
              <a:rect l="l" t="t" r="r" b="b"/>
              <a:pathLst>
                <a:path w="455930" h="159385">
                  <a:moveTo>
                    <a:pt x="414599" y="116420"/>
                  </a:moveTo>
                  <a:lnTo>
                    <a:pt x="263334" y="116420"/>
                  </a:lnTo>
                  <a:lnTo>
                    <a:pt x="264668" y="116789"/>
                  </a:lnTo>
                  <a:lnTo>
                    <a:pt x="271462" y="118325"/>
                  </a:lnTo>
                  <a:lnTo>
                    <a:pt x="287312" y="121627"/>
                  </a:lnTo>
                  <a:lnTo>
                    <a:pt x="363372" y="131102"/>
                  </a:lnTo>
                  <a:lnTo>
                    <a:pt x="381674" y="139700"/>
                  </a:lnTo>
                  <a:lnTo>
                    <a:pt x="401341" y="147994"/>
                  </a:lnTo>
                  <a:lnTo>
                    <a:pt x="419610" y="154853"/>
                  </a:lnTo>
                  <a:lnTo>
                    <a:pt x="433718" y="159143"/>
                  </a:lnTo>
                  <a:lnTo>
                    <a:pt x="439578" y="157478"/>
                  </a:lnTo>
                  <a:lnTo>
                    <a:pt x="407048" y="131889"/>
                  </a:lnTo>
                  <a:lnTo>
                    <a:pt x="404050" y="130886"/>
                  </a:lnTo>
                  <a:lnTo>
                    <a:pt x="402552" y="130378"/>
                  </a:lnTo>
                  <a:lnTo>
                    <a:pt x="414599" y="116420"/>
                  </a:lnTo>
                  <a:close/>
                </a:path>
                <a:path w="455930" h="159385">
                  <a:moveTo>
                    <a:pt x="66954" y="0"/>
                  </a:moveTo>
                  <a:lnTo>
                    <a:pt x="32354" y="1717"/>
                  </a:lnTo>
                  <a:lnTo>
                    <a:pt x="7061" y="13034"/>
                  </a:lnTo>
                  <a:lnTo>
                    <a:pt x="0" y="28912"/>
                  </a:lnTo>
                  <a:lnTo>
                    <a:pt x="20091" y="44310"/>
                  </a:lnTo>
                  <a:lnTo>
                    <a:pt x="74290" y="63253"/>
                  </a:lnTo>
                  <a:lnTo>
                    <a:pt x="125641" y="79540"/>
                  </a:lnTo>
                  <a:lnTo>
                    <a:pt x="133401" y="81635"/>
                  </a:lnTo>
                  <a:lnTo>
                    <a:pt x="167176" y="97016"/>
                  </a:lnTo>
                  <a:lnTo>
                    <a:pt x="203946" y="113250"/>
                  </a:lnTo>
                  <a:lnTo>
                    <a:pt x="240921" y="129082"/>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30" h="159385">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grpSp>
      <p:pic>
        <p:nvPicPr>
          <p:cNvPr id="60"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663" y="3357550"/>
            <a:ext cx="3324874" cy="1905371"/>
          </a:xfrm>
          <a:prstGeom prst="rect">
            <a:avLst/>
          </a:prstGeom>
        </p:spPr>
      </p:pic>
      <p:pic>
        <p:nvPicPr>
          <p:cNvPr id="61"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5664" y="5267466"/>
            <a:ext cx="3324873" cy="1870243"/>
          </a:xfrm>
          <a:prstGeom prst="rect">
            <a:avLst/>
          </a:prstGeom>
        </p:spPr>
      </p:pic>
      <p:pic>
        <p:nvPicPr>
          <p:cNvPr id="79"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8826" y="7142253"/>
            <a:ext cx="3341711" cy="2160364"/>
          </a:xfrm>
          <a:prstGeom prst="rect">
            <a:avLst/>
          </a:prstGeom>
        </p:spPr>
      </p:pic>
      <p:grpSp>
        <p:nvGrpSpPr>
          <p:cNvPr id="3" name="2 Grupo"/>
          <p:cNvGrpSpPr/>
          <p:nvPr/>
        </p:nvGrpSpPr>
        <p:grpSpPr>
          <a:xfrm>
            <a:off x="846037" y="6210277"/>
            <a:ext cx="455930" cy="159385"/>
            <a:chOff x="846037" y="6769845"/>
            <a:chExt cx="455930" cy="159385"/>
          </a:xfrm>
        </p:grpSpPr>
        <p:sp>
          <p:nvSpPr>
            <p:cNvPr id="52" name="object 12"/>
            <p:cNvSpPr/>
            <p:nvPr/>
          </p:nvSpPr>
          <p:spPr>
            <a:xfrm>
              <a:off x="962419" y="6851916"/>
              <a:ext cx="85725" cy="57150"/>
            </a:xfrm>
            <a:custGeom>
              <a:avLst/>
              <a:gdLst/>
              <a:ahLst/>
              <a:cxnLst/>
              <a:rect l="l" t="t" r="r" b="b"/>
              <a:pathLst>
                <a:path w="85725" h="57150">
                  <a:moveTo>
                    <a:pt x="12039" y="0"/>
                  </a:moveTo>
                  <a:lnTo>
                    <a:pt x="9359" y="4381"/>
                  </a:lnTo>
                  <a:lnTo>
                    <a:pt x="6972" y="9829"/>
                  </a:lnTo>
                  <a:lnTo>
                    <a:pt x="6350" y="11290"/>
                  </a:lnTo>
                  <a:lnTo>
                    <a:pt x="6159" y="11798"/>
                  </a:lnTo>
                  <a:lnTo>
                    <a:pt x="5956" y="12230"/>
                  </a:lnTo>
                  <a:lnTo>
                    <a:pt x="5435" y="13525"/>
                  </a:lnTo>
                  <a:lnTo>
                    <a:pt x="5143" y="14401"/>
                  </a:lnTo>
                  <a:lnTo>
                    <a:pt x="4648" y="15659"/>
                  </a:lnTo>
                  <a:lnTo>
                    <a:pt x="3695" y="18338"/>
                  </a:lnTo>
                  <a:lnTo>
                    <a:pt x="3403" y="19176"/>
                  </a:lnTo>
                  <a:lnTo>
                    <a:pt x="2882" y="20726"/>
                  </a:lnTo>
                  <a:lnTo>
                    <a:pt x="2857" y="20866"/>
                  </a:lnTo>
                  <a:lnTo>
                    <a:pt x="2108" y="23139"/>
                  </a:lnTo>
                  <a:lnTo>
                    <a:pt x="2070" y="23329"/>
                  </a:lnTo>
                  <a:lnTo>
                    <a:pt x="1143" y="26174"/>
                  </a:lnTo>
                  <a:lnTo>
                    <a:pt x="0" y="30200"/>
                  </a:lnTo>
                  <a:lnTo>
                    <a:pt x="34755" y="49033"/>
                  </a:lnTo>
                  <a:lnTo>
                    <a:pt x="74574" y="56540"/>
                  </a:lnTo>
                  <a:lnTo>
                    <a:pt x="76060" y="56362"/>
                  </a:lnTo>
                  <a:lnTo>
                    <a:pt x="80098" y="53613"/>
                  </a:lnTo>
                  <a:lnTo>
                    <a:pt x="83318" y="47439"/>
                  </a:lnTo>
                  <a:lnTo>
                    <a:pt x="85147" y="39519"/>
                  </a:lnTo>
                  <a:lnTo>
                    <a:pt x="85013" y="31534"/>
                  </a:lnTo>
                  <a:lnTo>
                    <a:pt x="52128" y="17002"/>
                  </a:lnTo>
                  <a:lnTo>
                    <a:pt x="35880" y="9477"/>
                  </a:lnTo>
                  <a:lnTo>
                    <a:pt x="19824" y="1498"/>
                  </a:lnTo>
                  <a:lnTo>
                    <a:pt x="17322" y="774"/>
                  </a:lnTo>
                  <a:lnTo>
                    <a:pt x="15430" y="330"/>
                  </a:lnTo>
                  <a:lnTo>
                    <a:pt x="14414" y="215"/>
                  </a:lnTo>
                  <a:lnTo>
                    <a:pt x="12039" y="0"/>
                  </a:lnTo>
                  <a:close/>
                </a:path>
                <a:path w="85725" h="57150">
                  <a:moveTo>
                    <a:pt x="6972" y="9817"/>
                  </a:moveTo>
                  <a:close/>
                </a:path>
              </a:pathLst>
            </a:custGeom>
            <a:solidFill>
              <a:srgbClr val="1F487C"/>
            </a:solidFill>
          </p:spPr>
          <p:txBody>
            <a:bodyPr wrap="square" lIns="0" tIns="0" rIns="0" bIns="0" rtlCol="0"/>
            <a:lstStyle/>
            <a:p>
              <a:endParaRPr/>
            </a:p>
          </p:txBody>
        </p:sp>
        <p:sp>
          <p:nvSpPr>
            <p:cNvPr id="53" name="object 13"/>
            <p:cNvSpPr/>
            <p:nvPr/>
          </p:nvSpPr>
          <p:spPr>
            <a:xfrm>
              <a:off x="846037" y="6769845"/>
              <a:ext cx="455930" cy="159385"/>
            </a:xfrm>
            <a:custGeom>
              <a:avLst/>
              <a:gdLst/>
              <a:ahLst/>
              <a:cxnLst/>
              <a:rect l="l" t="t" r="r" b="b"/>
              <a:pathLst>
                <a:path w="455930" h="159385">
                  <a:moveTo>
                    <a:pt x="414599" y="116420"/>
                  </a:moveTo>
                  <a:lnTo>
                    <a:pt x="263334" y="116420"/>
                  </a:lnTo>
                  <a:lnTo>
                    <a:pt x="264668" y="116789"/>
                  </a:lnTo>
                  <a:lnTo>
                    <a:pt x="271462" y="118325"/>
                  </a:lnTo>
                  <a:lnTo>
                    <a:pt x="287312" y="121627"/>
                  </a:lnTo>
                  <a:lnTo>
                    <a:pt x="363372" y="131102"/>
                  </a:lnTo>
                  <a:lnTo>
                    <a:pt x="381674" y="139700"/>
                  </a:lnTo>
                  <a:lnTo>
                    <a:pt x="401341" y="147994"/>
                  </a:lnTo>
                  <a:lnTo>
                    <a:pt x="419610" y="154853"/>
                  </a:lnTo>
                  <a:lnTo>
                    <a:pt x="433718" y="159143"/>
                  </a:lnTo>
                  <a:lnTo>
                    <a:pt x="439578" y="157478"/>
                  </a:lnTo>
                  <a:lnTo>
                    <a:pt x="407048" y="131889"/>
                  </a:lnTo>
                  <a:lnTo>
                    <a:pt x="404050" y="130886"/>
                  </a:lnTo>
                  <a:lnTo>
                    <a:pt x="402552" y="130378"/>
                  </a:lnTo>
                  <a:lnTo>
                    <a:pt x="414599" y="116420"/>
                  </a:lnTo>
                  <a:close/>
                </a:path>
                <a:path w="455930" h="159385">
                  <a:moveTo>
                    <a:pt x="66954" y="0"/>
                  </a:moveTo>
                  <a:lnTo>
                    <a:pt x="32354" y="1717"/>
                  </a:lnTo>
                  <a:lnTo>
                    <a:pt x="7061" y="13034"/>
                  </a:lnTo>
                  <a:lnTo>
                    <a:pt x="0" y="28912"/>
                  </a:lnTo>
                  <a:lnTo>
                    <a:pt x="20091" y="44310"/>
                  </a:lnTo>
                  <a:lnTo>
                    <a:pt x="74290" y="63253"/>
                  </a:lnTo>
                  <a:lnTo>
                    <a:pt x="125641" y="79540"/>
                  </a:lnTo>
                  <a:lnTo>
                    <a:pt x="133401" y="81635"/>
                  </a:lnTo>
                  <a:lnTo>
                    <a:pt x="167176" y="97016"/>
                  </a:lnTo>
                  <a:lnTo>
                    <a:pt x="203946" y="113250"/>
                  </a:lnTo>
                  <a:lnTo>
                    <a:pt x="240921" y="129082"/>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30" h="159385">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grpSp>
      <p:grpSp>
        <p:nvGrpSpPr>
          <p:cNvPr id="80" name="79 Grupo"/>
          <p:cNvGrpSpPr/>
          <p:nvPr/>
        </p:nvGrpSpPr>
        <p:grpSpPr>
          <a:xfrm>
            <a:off x="873834" y="7240695"/>
            <a:ext cx="455930" cy="159385"/>
            <a:chOff x="861957" y="7399925"/>
            <a:chExt cx="455930" cy="159385"/>
          </a:xfrm>
        </p:grpSpPr>
        <p:sp>
          <p:nvSpPr>
            <p:cNvPr id="81" name="object 12"/>
            <p:cNvSpPr/>
            <p:nvPr/>
          </p:nvSpPr>
          <p:spPr>
            <a:xfrm>
              <a:off x="978339" y="7481996"/>
              <a:ext cx="85725" cy="57150"/>
            </a:xfrm>
            <a:custGeom>
              <a:avLst/>
              <a:gdLst/>
              <a:ahLst/>
              <a:cxnLst/>
              <a:rect l="l" t="t" r="r" b="b"/>
              <a:pathLst>
                <a:path w="85725" h="57150">
                  <a:moveTo>
                    <a:pt x="12039" y="0"/>
                  </a:moveTo>
                  <a:lnTo>
                    <a:pt x="9359" y="4381"/>
                  </a:lnTo>
                  <a:lnTo>
                    <a:pt x="6972" y="9829"/>
                  </a:lnTo>
                  <a:lnTo>
                    <a:pt x="6350" y="11290"/>
                  </a:lnTo>
                  <a:lnTo>
                    <a:pt x="6159" y="11798"/>
                  </a:lnTo>
                  <a:lnTo>
                    <a:pt x="5956" y="12230"/>
                  </a:lnTo>
                  <a:lnTo>
                    <a:pt x="5435" y="13525"/>
                  </a:lnTo>
                  <a:lnTo>
                    <a:pt x="5143" y="14401"/>
                  </a:lnTo>
                  <a:lnTo>
                    <a:pt x="4648" y="15659"/>
                  </a:lnTo>
                  <a:lnTo>
                    <a:pt x="3695" y="18338"/>
                  </a:lnTo>
                  <a:lnTo>
                    <a:pt x="3403" y="19176"/>
                  </a:lnTo>
                  <a:lnTo>
                    <a:pt x="2882" y="20726"/>
                  </a:lnTo>
                  <a:lnTo>
                    <a:pt x="2857" y="20866"/>
                  </a:lnTo>
                  <a:lnTo>
                    <a:pt x="2108" y="23139"/>
                  </a:lnTo>
                  <a:lnTo>
                    <a:pt x="2070" y="23329"/>
                  </a:lnTo>
                  <a:lnTo>
                    <a:pt x="1143" y="26174"/>
                  </a:lnTo>
                  <a:lnTo>
                    <a:pt x="0" y="30200"/>
                  </a:lnTo>
                  <a:lnTo>
                    <a:pt x="34755" y="49033"/>
                  </a:lnTo>
                  <a:lnTo>
                    <a:pt x="74574" y="56540"/>
                  </a:lnTo>
                  <a:lnTo>
                    <a:pt x="76060" y="56362"/>
                  </a:lnTo>
                  <a:lnTo>
                    <a:pt x="80098" y="53613"/>
                  </a:lnTo>
                  <a:lnTo>
                    <a:pt x="83318" y="47439"/>
                  </a:lnTo>
                  <a:lnTo>
                    <a:pt x="85147" y="39519"/>
                  </a:lnTo>
                  <a:lnTo>
                    <a:pt x="85013" y="31534"/>
                  </a:lnTo>
                  <a:lnTo>
                    <a:pt x="52128" y="17002"/>
                  </a:lnTo>
                  <a:lnTo>
                    <a:pt x="35880" y="9477"/>
                  </a:lnTo>
                  <a:lnTo>
                    <a:pt x="19824" y="1498"/>
                  </a:lnTo>
                  <a:lnTo>
                    <a:pt x="17322" y="774"/>
                  </a:lnTo>
                  <a:lnTo>
                    <a:pt x="15430" y="330"/>
                  </a:lnTo>
                  <a:lnTo>
                    <a:pt x="14414" y="215"/>
                  </a:lnTo>
                  <a:lnTo>
                    <a:pt x="12039" y="0"/>
                  </a:lnTo>
                  <a:close/>
                </a:path>
                <a:path w="85725" h="57150">
                  <a:moveTo>
                    <a:pt x="6972" y="9817"/>
                  </a:moveTo>
                  <a:close/>
                </a:path>
              </a:pathLst>
            </a:custGeom>
            <a:solidFill>
              <a:srgbClr val="1F487C"/>
            </a:solidFill>
          </p:spPr>
          <p:txBody>
            <a:bodyPr wrap="square" lIns="0" tIns="0" rIns="0" bIns="0" rtlCol="0"/>
            <a:lstStyle/>
            <a:p>
              <a:endParaRPr/>
            </a:p>
          </p:txBody>
        </p:sp>
        <p:sp>
          <p:nvSpPr>
            <p:cNvPr id="82" name="object 13"/>
            <p:cNvSpPr/>
            <p:nvPr/>
          </p:nvSpPr>
          <p:spPr>
            <a:xfrm>
              <a:off x="861957" y="7399925"/>
              <a:ext cx="455930" cy="159385"/>
            </a:xfrm>
            <a:custGeom>
              <a:avLst/>
              <a:gdLst/>
              <a:ahLst/>
              <a:cxnLst/>
              <a:rect l="l" t="t" r="r" b="b"/>
              <a:pathLst>
                <a:path w="455930" h="159385">
                  <a:moveTo>
                    <a:pt x="414599" y="116420"/>
                  </a:moveTo>
                  <a:lnTo>
                    <a:pt x="263334" y="116420"/>
                  </a:lnTo>
                  <a:lnTo>
                    <a:pt x="264668" y="116789"/>
                  </a:lnTo>
                  <a:lnTo>
                    <a:pt x="271462" y="118325"/>
                  </a:lnTo>
                  <a:lnTo>
                    <a:pt x="287312" y="121627"/>
                  </a:lnTo>
                  <a:lnTo>
                    <a:pt x="363372" y="131102"/>
                  </a:lnTo>
                  <a:lnTo>
                    <a:pt x="381674" y="139700"/>
                  </a:lnTo>
                  <a:lnTo>
                    <a:pt x="401341" y="147994"/>
                  </a:lnTo>
                  <a:lnTo>
                    <a:pt x="419610" y="154853"/>
                  </a:lnTo>
                  <a:lnTo>
                    <a:pt x="433718" y="159143"/>
                  </a:lnTo>
                  <a:lnTo>
                    <a:pt x="439578" y="157478"/>
                  </a:lnTo>
                  <a:lnTo>
                    <a:pt x="407048" y="131889"/>
                  </a:lnTo>
                  <a:lnTo>
                    <a:pt x="404050" y="130886"/>
                  </a:lnTo>
                  <a:lnTo>
                    <a:pt x="402552" y="130378"/>
                  </a:lnTo>
                  <a:lnTo>
                    <a:pt x="414599" y="116420"/>
                  </a:lnTo>
                  <a:close/>
                </a:path>
                <a:path w="455930" h="159385">
                  <a:moveTo>
                    <a:pt x="66954" y="0"/>
                  </a:moveTo>
                  <a:lnTo>
                    <a:pt x="32354" y="1717"/>
                  </a:lnTo>
                  <a:lnTo>
                    <a:pt x="7061" y="13034"/>
                  </a:lnTo>
                  <a:lnTo>
                    <a:pt x="0" y="28912"/>
                  </a:lnTo>
                  <a:lnTo>
                    <a:pt x="20091" y="44310"/>
                  </a:lnTo>
                  <a:lnTo>
                    <a:pt x="74290" y="63253"/>
                  </a:lnTo>
                  <a:lnTo>
                    <a:pt x="125641" y="79540"/>
                  </a:lnTo>
                  <a:lnTo>
                    <a:pt x="133401" y="81635"/>
                  </a:lnTo>
                  <a:lnTo>
                    <a:pt x="167176" y="97016"/>
                  </a:lnTo>
                  <a:lnTo>
                    <a:pt x="203946" y="113250"/>
                  </a:lnTo>
                  <a:lnTo>
                    <a:pt x="240921" y="129082"/>
                  </a:lnTo>
                  <a:lnTo>
                    <a:pt x="282496" y="145724"/>
                  </a:lnTo>
                  <a:lnTo>
                    <a:pt x="312262" y="150587"/>
                  </a:lnTo>
                  <a:lnTo>
                    <a:pt x="305375" y="142984"/>
                  </a:lnTo>
                  <a:lnTo>
                    <a:pt x="286986" y="130535"/>
                  </a:lnTo>
                  <a:lnTo>
                    <a:pt x="263334" y="116420"/>
                  </a:lnTo>
                  <a:lnTo>
                    <a:pt x="414599" y="116420"/>
                  </a:lnTo>
                  <a:lnTo>
                    <a:pt x="437061" y="90398"/>
                  </a:lnTo>
                  <a:lnTo>
                    <a:pt x="367627" y="90398"/>
                  </a:lnTo>
                  <a:lnTo>
                    <a:pt x="342073" y="86188"/>
                  </a:lnTo>
                  <a:lnTo>
                    <a:pt x="287852" y="70455"/>
                  </a:lnTo>
                  <a:lnTo>
                    <a:pt x="94514" y="7972"/>
                  </a:lnTo>
                  <a:lnTo>
                    <a:pt x="66954" y="0"/>
                  </a:lnTo>
                  <a:close/>
                </a:path>
                <a:path w="455930" h="159385">
                  <a:moveTo>
                    <a:pt x="429844" y="60718"/>
                  </a:moveTo>
                  <a:lnTo>
                    <a:pt x="418008" y="62714"/>
                  </a:lnTo>
                  <a:lnTo>
                    <a:pt x="401355" y="70896"/>
                  </a:lnTo>
                  <a:lnTo>
                    <a:pt x="383392" y="81408"/>
                  </a:lnTo>
                  <a:lnTo>
                    <a:pt x="367627" y="90398"/>
                  </a:lnTo>
                  <a:lnTo>
                    <a:pt x="437061" y="90398"/>
                  </a:lnTo>
                  <a:lnTo>
                    <a:pt x="455511" y="69024"/>
                  </a:lnTo>
                  <a:lnTo>
                    <a:pt x="446852" y="66015"/>
                  </a:lnTo>
                  <a:lnTo>
                    <a:pt x="441292" y="64147"/>
                  </a:lnTo>
                  <a:lnTo>
                    <a:pt x="436424" y="62641"/>
                  </a:lnTo>
                  <a:lnTo>
                    <a:pt x="429844" y="60718"/>
                  </a:lnTo>
                  <a:close/>
                </a:path>
              </a:pathLst>
            </a:custGeom>
            <a:solidFill>
              <a:srgbClr val="1F487C"/>
            </a:solidFill>
          </p:spPr>
          <p:txBody>
            <a:bodyPr wrap="square" lIns="0" tIns="0" rIns="0" bIns="0" rtlCol="0"/>
            <a:lstStyle/>
            <a:p>
              <a:endParaRPr/>
            </a:p>
          </p:txBody>
        </p:sp>
      </p:grpSp>
      <p:pic>
        <p:nvPicPr>
          <p:cNvPr id="83" name="Marcador de contenido 10">
            <a:hlinkClick r:id="" action="ppaction://hlinkshowjump?jump=next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84" name="Marcador de contenido 10">
            <a:hlinkClick r:id="" action="ppaction://hlinkshowjump?jump=previousslide"/>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85" name="Marcador de contenido 5" descr="casita.png">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86" name="Botón de acción: Personalizar 4">
            <a:hlinkClick r:id="rId9"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87" name="Botón de acción: Personalizar 16">
            <a:hlinkClick r:id="rId10"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88" name="Botón de acción: Personalizar 17">
            <a:hlinkClick r:id="rId11"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89" name="Botón de acción: Personalizar 18">
            <a:hlinkClick r:id="rId12"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90" name="Botón de acción: Personalizar 18">
            <a:hlinkClick r:id="rId12"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solidFill>
                <a:schemeClr val="bg1">
                  <a:lumMod val="75000"/>
                </a:schemeClr>
              </a:solidFill>
            </a:endParaRPr>
          </a:p>
        </p:txBody>
      </p:sp>
      <p:sp>
        <p:nvSpPr>
          <p:cNvPr id="91" name="Botón de acción: Personalizar 18">
            <a:hlinkClick r:id="rId13"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ACTIVIDADES</a:t>
            </a:r>
          </a:p>
          <a:p>
            <a:r>
              <a:rPr lang="es-ES" sz="1900" dirty="0">
                <a:solidFill>
                  <a:srgbClr val="FF0000"/>
                </a:solidFill>
                <a:latin typeface="ApexNew-Bold"/>
              </a:rPr>
              <a:t>PLANIFICADAS </a:t>
            </a:r>
          </a:p>
          <a:p>
            <a:r>
              <a:rPr lang="es-ES" sz="1900" dirty="0">
                <a:solidFill>
                  <a:srgbClr val="FF0000"/>
                </a:solidFill>
                <a:latin typeface="ApexNew-Bold"/>
              </a:rPr>
              <a:t>2018</a:t>
            </a:r>
          </a:p>
        </p:txBody>
      </p:sp>
      <p:sp>
        <p:nvSpPr>
          <p:cNvPr id="108" name="object 14"/>
          <p:cNvSpPr txBox="1">
            <a:spLocks/>
          </p:cNvSpPr>
          <p:nvPr/>
        </p:nvSpPr>
        <p:spPr>
          <a:xfrm>
            <a:off x="1951654" y="2395233"/>
            <a:ext cx="10577015" cy="628377"/>
          </a:xfrm>
          <a:prstGeom prst="rect">
            <a:avLst/>
          </a:prstGeom>
        </p:spPr>
        <p:txBody>
          <a:bodyPr vert="horz" wrap="square" lIns="0" tIns="12700" rIns="0" bIns="0" rtlCol="0" anchor="ctr">
            <a:spAutoFit/>
          </a:bodyPr>
          <a:lstStyle>
            <a:lvl1pPr algn="ctr" defTabSz="728320" rtl="0" eaLnBrk="1" latinLnBrk="0" hangingPunct="1">
              <a:spcBef>
                <a:spcPct val="0"/>
              </a:spcBef>
              <a:buNone/>
              <a:defRPr sz="7000" kern="1200">
                <a:solidFill>
                  <a:schemeClr val="tx1"/>
                </a:solidFill>
                <a:latin typeface="+mj-lt"/>
                <a:ea typeface="+mj-ea"/>
                <a:cs typeface="+mj-cs"/>
              </a:defRPr>
            </a:lvl1pPr>
          </a:lstStyle>
          <a:p>
            <a:pPr marL="12700" algn="l">
              <a:spcBef>
                <a:spcPts val="100"/>
              </a:spcBef>
            </a:pPr>
            <a:r>
              <a:rPr lang="es-ES" sz="4000" spc="150" dirty="0">
                <a:solidFill>
                  <a:schemeClr val="tx2"/>
                </a:solidFill>
                <a:latin typeface="Apex New Heavy Italic" panose="02010600040501010103" charset="0"/>
                <a:ea typeface="Apex New Heavy Italic" panose="02010600040501010103" charset="0"/>
              </a:rPr>
              <a:t>EXPECTATIVAS SOBRE EL ROL DEL OSITRAN</a:t>
            </a:r>
            <a:endParaRPr lang="es-ES" sz="2400" spc="150" dirty="0">
              <a:solidFill>
                <a:schemeClr val="tx2"/>
              </a:solidFill>
              <a:latin typeface="Apex New Heavy Italic" panose="02010600040501010103" charset="0"/>
              <a:ea typeface="Apex New Heavy Italic" panose="02010600040501010103" charset="0"/>
            </a:endParaRPr>
          </a:p>
        </p:txBody>
      </p:sp>
      <p:sp>
        <p:nvSpPr>
          <p:cNvPr id="94" name="CuadroTexto 8">
            <a:hlinkClick r:id="rId13" action="ppaction://hlinksldjump"/>
          </p:cNvPr>
          <p:cNvSpPr txBox="1"/>
          <p:nvPr/>
        </p:nvSpPr>
        <p:spPr>
          <a:xfrm>
            <a:off x="157575" y="1462224"/>
            <a:ext cx="983464" cy="614907"/>
          </a:xfrm>
          <a:prstGeom prst="rect">
            <a:avLst/>
          </a:prstGeom>
          <a:noFill/>
        </p:spPr>
        <p:txBody>
          <a:bodyPr wrap="none" lIns="145664" tIns="72832" rIns="145664" bIns="72832" rtlCol="0">
            <a:spAutoFit/>
          </a:bodyPr>
          <a:lstStyle/>
          <a:p>
            <a:pPr algn="ctr"/>
            <a:r>
              <a:rPr lang="en-US" sz="760" dirty="0">
                <a:latin typeface="Apex New Book" panose="02010600040501010103" charset="0"/>
                <a:ea typeface="Apex New Book" panose="02010600040501010103" charset="0"/>
              </a:rPr>
              <a:t>ESTATUS EN LA</a:t>
            </a:r>
          </a:p>
          <a:p>
            <a:pPr algn="ctr"/>
            <a:r>
              <a:rPr lang="en-US" sz="760" dirty="0">
                <a:latin typeface="Apex New Book" panose="02010600040501010103" charset="0"/>
                <a:ea typeface="Apex New Book" panose="02010600040501010103" charset="0"/>
              </a:rPr>
              <a:t>ENTREGADE</a:t>
            </a:r>
          </a:p>
          <a:p>
            <a:pPr algn="ctr"/>
            <a:r>
              <a:rPr lang="en-US" sz="760" dirty="0">
                <a:latin typeface="Apex New Book" panose="02010600040501010103" charset="0"/>
                <a:ea typeface="Apex New Book" panose="02010600040501010103" charset="0"/>
              </a:rPr>
              <a:t>TERRENOS POR</a:t>
            </a:r>
          </a:p>
          <a:p>
            <a:pPr algn="ctr"/>
            <a:r>
              <a:rPr lang="en-US" sz="760" dirty="0">
                <a:latin typeface="Apex New Book" panose="02010600040501010103" charset="0"/>
                <a:ea typeface="Apex New Book" panose="02010600040501010103" charset="0"/>
              </a:rPr>
              <a:t>PARTE DEL MTC</a:t>
            </a:r>
            <a:endParaRPr lang="es-ES" sz="760" dirty="0">
              <a:latin typeface="Apex New Book" panose="02010600040501010103" charset="0"/>
              <a:ea typeface="Apex New Book" panose="02010600040501010103" charset="0"/>
              <a:cs typeface="ApexNew-BoldItalic"/>
            </a:endParaRPr>
          </a:p>
        </p:txBody>
      </p:sp>
      <p:sp>
        <p:nvSpPr>
          <p:cNvPr id="95" name="CuadroTexto 9">
            <a:hlinkClick r:id="rId14" action="ppaction://hlinksldjump"/>
          </p:cNvPr>
          <p:cNvSpPr txBox="1"/>
          <p:nvPr/>
        </p:nvSpPr>
        <p:spPr>
          <a:xfrm>
            <a:off x="1069547" y="1462224"/>
            <a:ext cx="872858" cy="380997"/>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PROYECTOS </a:t>
            </a:r>
            <a:r>
              <a:rPr lang="es-ES" sz="760" dirty="0" smtClean="0">
                <a:latin typeface="ApexNew-Book"/>
                <a:cs typeface="ApexNew-Book"/>
              </a:rPr>
              <a:t> </a:t>
            </a:r>
            <a:endParaRPr lang="es-ES" sz="760" dirty="0">
              <a:latin typeface="ApexNew-Book"/>
              <a:cs typeface="ApexNew-Book"/>
            </a:endParaRPr>
          </a:p>
        </p:txBody>
      </p:sp>
      <p:sp>
        <p:nvSpPr>
          <p:cNvPr id="99" name="CuadroTexto 10">
            <a:hlinkClick r:id="rId15" action="ppaction://hlinksldjump"/>
          </p:cNvPr>
          <p:cNvSpPr txBox="1"/>
          <p:nvPr/>
        </p:nvSpPr>
        <p:spPr>
          <a:xfrm>
            <a:off x="1870913" y="1462224"/>
            <a:ext cx="1094071" cy="393308"/>
          </a:xfrm>
          <a:prstGeom prst="rect">
            <a:avLst/>
          </a:prstGeom>
          <a:noFill/>
        </p:spPr>
        <p:txBody>
          <a:bodyPr wrap="none" lIns="145664" tIns="72832" rIns="145664" bIns="72832" rtlCol="0">
            <a:spAutoFit/>
          </a:bodyPr>
          <a:lstStyle/>
          <a:p>
            <a:pPr algn="ctr"/>
            <a:r>
              <a:rPr lang="es-ES" sz="760" dirty="0">
                <a:latin typeface="ApexNew-Book"/>
                <a:cs typeface="ApexNew-Book"/>
              </a:rPr>
              <a:t>MANTENIMIENTO</a:t>
            </a:r>
          </a:p>
          <a:p>
            <a:pPr algn="ctr"/>
            <a:endParaRPr lang="es-ES" sz="760" dirty="0">
              <a:latin typeface="ApexNew-Book"/>
              <a:cs typeface="ApexNew-Book"/>
            </a:endParaRPr>
          </a:p>
        </p:txBody>
      </p:sp>
      <p:sp>
        <p:nvSpPr>
          <p:cNvPr id="100" name="CuadroTexto 10">
            <a:hlinkClick r:id="rId16" action="ppaction://hlinksldjump"/>
          </p:cNvPr>
          <p:cNvSpPr txBox="1"/>
          <p:nvPr/>
        </p:nvSpPr>
        <p:spPr>
          <a:xfrm>
            <a:off x="3606693" y="1462224"/>
            <a:ext cx="776677" cy="393308"/>
          </a:xfrm>
          <a:prstGeom prst="rect">
            <a:avLst/>
          </a:prstGeom>
          <a:noFill/>
        </p:spPr>
        <p:txBody>
          <a:bodyPr wrap="none" lIns="145664" tIns="72832" rIns="145664" bIns="72832" rtlCol="0">
            <a:spAutoFit/>
          </a:bodyPr>
          <a:lstStyle/>
          <a:p>
            <a:pPr algn="ctr"/>
            <a:r>
              <a:rPr lang="es-ES" sz="760" dirty="0">
                <a:latin typeface="ApexNew-Book"/>
                <a:cs typeface="ApexNew-Book"/>
              </a:rPr>
              <a:t>MEDIO </a:t>
            </a:r>
          </a:p>
          <a:p>
            <a:pPr algn="ctr"/>
            <a:r>
              <a:rPr lang="es-ES" sz="760" dirty="0">
                <a:latin typeface="ApexNew-Book"/>
                <a:cs typeface="ApexNew-Book"/>
              </a:rPr>
              <a:t>AMBIENTE</a:t>
            </a:r>
          </a:p>
        </p:txBody>
      </p:sp>
      <p:sp>
        <p:nvSpPr>
          <p:cNvPr id="101" name="CuadroTexto 10">
            <a:hlinkClick r:id="rId17" action="ppaction://hlinksldjump"/>
          </p:cNvPr>
          <p:cNvSpPr txBox="1"/>
          <p:nvPr/>
        </p:nvSpPr>
        <p:spPr>
          <a:xfrm>
            <a:off x="4224515" y="1462224"/>
            <a:ext cx="1092468" cy="516418"/>
          </a:xfrm>
          <a:prstGeom prst="rect">
            <a:avLst/>
          </a:prstGeom>
          <a:noFill/>
        </p:spPr>
        <p:txBody>
          <a:bodyPr wrap="none" lIns="145664" tIns="72832" rIns="145664" bIns="72832" rtlCol="0">
            <a:spAutoFit/>
          </a:bodyPr>
          <a:lstStyle/>
          <a:p>
            <a:pPr algn="ctr"/>
            <a:r>
              <a:rPr lang="es-ES" sz="760" dirty="0">
                <a:latin typeface="ApexNew-Book"/>
                <a:cs typeface="ApexNew-Book"/>
              </a:rPr>
              <a:t>SEGURIDAD</a:t>
            </a:r>
          </a:p>
          <a:p>
            <a:pPr algn="ctr"/>
            <a:r>
              <a:rPr lang="es-ES" sz="760" dirty="0">
                <a:latin typeface="ApexNew-Book"/>
                <a:cs typeface="ApexNew-Book"/>
              </a:rPr>
              <a:t>AEROPORTUARIA</a:t>
            </a:r>
          </a:p>
          <a:p>
            <a:pPr algn="ctr"/>
            <a:endParaRPr lang="es-ES" sz="760" dirty="0">
              <a:latin typeface="ApexNew-Book"/>
              <a:cs typeface="ApexNew-Book"/>
            </a:endParaRPr>
          </a:p>
        </p:txBody>
      </p:sp>
      <p:sp>
        <p:nvSpPr>
          <p:cNvPr id="102" name="CuadroTexto 10">
            <a:hlinkClick r:id="rId18" action="ppaction://hlinksldjump"/>
          </p:cNvPr>
          <p:cNvSpPr txBox="1"/>
          <p:nvPr/>
        </p:nvSpPr>
        <p:spPr>
          <a:xfrm>
            <a:off x="2806129" y="1462224"/>
            <a:ext cx="959419" cy="393308"/>
          </a:xfrm>
          <a:prstGeom prst="rect">
            <a:avLst/>
          </a:prstGeom>
          <a:noFill/>
        </p:spPr>
        <p:txBody>
          <a:bodyPr wrap="none" lIns="145664" tIns="72832" rIns="145664" bIns="72832" rtlCol="0">
            <a:spAutoFit/>
          </a:bodyPr>
          <a:lstStyle/>
          <a:p>
            <a:pPr algn="ctr"/>
            <a:r>
              <a:rPr lang="es-ES" sz="760" dirty="0">
                <a:latin typeface="ApexNew-Book"/>
                <a:cs typeface="ApexNew-Book"/>
              </a:rPr>
              <a:t>OPERACIONES</a:t>
            </a:r>
          </a:p>
          <a:p>
            <a:pPr algn="ctr"/>
            <a:endParaRPr lang="es-ES" sz="760" dirty="0">
              <a:latin typeface="ApexNew-Book"/>
              <a:cs typeface="ApexNew-Book"/>
            </a:endParaRPr>
          </a:p>
        </p:txBody>
      </p:sp>
      <p:sp>
        <p:nvSpPr>
          <p:cNvPr id="103" name="CuadroTexto 9">
            <a:hlinkClick r:id="rId19" action="ppaction://hlinksldjump"/>
          </p:cNvPr>
          <p:cNvSpPr txBox="1"/>
          <p:nvPr/>
        </p:nvSpPr>
        <p:spPr>
          <a:xfrm>
            <a:off x="6315465" y="1462541"/>
            <a:ext cx="1023540" cy="393308"/>
          </a:xfrm>
          <a:prstGeom prst="rect">
            <a:avLst/>
          </a:prstGeom>
          <a:noFill/>
        </p:spPr>
        <p:txBody>
          <a:bodyPr wrap="none" lIns="145664" tIns="72832" rIns="145664" bIns="72832" rtlCol="0">
            <a:spAutoFit/>
          </a:bodyPr>
          <a:lstStyle/>
          <a:p>
            <a:pPr algn="ctr"/>
            <a:r>
              <a:rPr lang="es-ES" sz="760" dirty="0">
                <a:latin typeface="Apex New Book" panose="02010600040501010103" charset="0"/>
                <a:ea typeface="Apex New Book" panose="02010600040501010103" charset="0"/>
                <a:cs typeface="ApexNew-BoldItalic"/>
              </a:rPr>
              <a:t>PROYECTO</a:t>
            </a:r>
          </a:p>
          <a:p>
            <a:pPr algn="ctr"/>
            <a:r>
              <a:rPr lang="es-ES" sz="760" dirty="0">
                <a:latin typeface="Apex New Book" panose="02010600040501010103" charset="0"/>
                <a:ea typeface="Apex New Book" panose="02010600040501010103" charset="0"/>
                <a:cs typeface="ApexNew-BoldItalic"/>
              </a:rPr>
              <a:t>DE AMPLIACIÓN</a:t>
            </a:r>
            <a:endParaRPr lang="es-ES" sz="760" dirty="0">
              <a:latin typeface="Apex New PS Medium Proportional" pitchFamily="50" charset="0"/>
              <a:cs typeface="ApexNew-BoldItalic"/>
            </a:endParaRPr>
          </a:p>
        </p:txBody>
      </p:sp>
      <p:sp>
        <p:nvSpPr>
          <p:cNvPr id="104" name="CuadroTexto 10">
            <a:hlinkClick r:id="rId20" action="ppaction://hlinksldjump"/>
          </p:cNvPr>
          <p:cNvSpPr txBox="1"/>
          <p:nvPr/>
        </p:nvSpPr>
        <p:spPr>
          <a:xfrm>
            <a:off x="7230573" y="1474852"/>
            <a:ext cx="1245130" cy="380997"/>
          </a:xfrm>
          <a:prstGeom prst="rect">
            <a:avLst/>
          </a:prstGeom>
          <a:noFill/>
        </p:spPr>
        <p:txBody>
          <a:bodyPr wrap="square" lIns="145664" tIns="72832" rIns="145664" bIns="72832" rtlCol="0">
            <a:spAutoFit/>
          </a:bodyPr>
          <a:lstStyle>
            <a:defPPr>
              <a:defRPr lang="es-ES"/>
            </a:defPPr>
            <a:lvl1pPr algn="ctr">
              <a:defRPr sz="850">
                <a:latin typeface="ApexNew-Book" panose="02010600040501010103" charset="0"/>
                <a:ea typeface="ApexNew-Book" panose="02010600040501010103" charset="0"/>
              </a:defRPr>
            </a:lvl1pPr>
          </a:lstStyle>
          <a:p>
            <a:r>
              <a:rPr lang="es-ES" sz="760" dirty="0"/>
              <a:t>PLANIFICACIÓN</a:t>
            </a:r>
          </a:p>
          <a:p>
            <a:r>
              <a:rPr lang="es-ES" sz="760" dirty="0"/>
              <a:t>E USO DE ÁREAS</a:t>
            </a:r>
          </a:p>
        </p:txBody>
      </p:sp>
      <p:sp>
        <p:nvSpPr>
          <p:cNvPr id="106" name="CuadroTexto 10">
            <a:hlinkClick r:id="rId21" action="ppaction://hlinksldjump"/>
          </p:cNvPr>
          <p:cNvSpPr txBox="1"/>
          <p:nvPr/>
        </p:nvSpPr>
        <p:spPr>
          <a:xfrm>
            <a:off x="9326930" y="1475406"/>
            <a:ext cx="1212694" cy="393308"/>
          </a:xfrm>
          <a:prstGeom prst="rect">
            <a:avLst/>
          </a:prstGeom>
          <a:noFill/>
        </p:spPr>
        <p:txBody>
          <a:bodyPr wrap="none" lIns="145664" tIns="72832" rIns="145664" bIns="72832" rtlCol="0">
            <a:spAutoFit/>
          </a:bodyPr>
          <a:lstStyle/>
          <a:p>
            <a:pPr algn="ctr"/>
            <a:r>
              <a:rPr lang="es-ES" sz="760" dirty="0">
                <a:latin typeface="ApexNew-Book"/>
                <a:cs typeface="ApexNew-Book"/>
              </a:rPr>
              <a:t>MÉTODO DE</a:t>
            </a:r>
          </a:p>
          <a:p>
            <a:pPr algn="ctr"/>
            <a:r>
              <a:rPr lang="es-ES" sz="760" dirty="0">
                <a:latin typeface="ApexNew-Book"/>
                <a:cs typeface="ApexNew-Book"/>
              </a:rPr>
              <a:t>EJECUCIÓN Y FASES</a:t>
            </a:r>
          </a:p>
        </p:txBody>
      </p:sp>
      <p:sp>
        <p:nvSpPr>
          <p:cNvPr id="107" name="CuadroTexto 10">
            <a:hlinkClick r:id="rId22" action="ppaction://hlinksldjump"/>
          </p:cNvPr>
          <p:cNvSpPr txBox="1"/>
          <p:nvPr/>
        </p:nvSpPr>
        <p:spPr>
          <a:xfrm>
            <a:off x="10670831" y="1474852"/>
            <a:ext cx="1276814" cy="380997"/>
          </a:xfrm>
          <a:prstGeom prst="rect">
            <a:avLst/>
          </a:prstGeom>
          <a:noFill/>
        </p:spPr>
        <p:txBody>
          <a:bodyPr wrap="none" lIns="145664" tIns="72832" rIns="145664" bIns="72832" rtlCol="0">
            <a:spAutoFit/>
          </a:bodyPr>
          <a:lstStyle/>
          <a:p>
            <a:pPr algn="ctr"/>
            <a:r>
              <a:rPr lang="es-ES" sz="760" dirty="0">
                <a:solidFill>
                  <a:srgbClr val="FF0000"/>
                </a:solidFill>
                <a:latin typeface="ApexNew-Book"/>
                <a:cs typeface="ApexNew-Book"/>
              </a:rPr>
              <a:t>EXPECTATIVAS SOBRE</a:t>
            </a:r>
          </a:p>
          <a:p>
            <a:pPr algn="ctr"/>
            <a:r>
              <a:rPr lang="es-ES" sz="760" dirty="0">
                <a:solidFill>
                  <a:srgbClr val="FF0000"/>
                </a:solidFill>
                <a:latin typeface="ApexNew-Book"/>
                <a:cs typeface="ApexNew-Book"/>
              </a:rPr>
              <a:t>EL ROL DEL OSITRAN</a:t>
            </a:r>
          </a:p>
        </p:txBody>
      </p:sp>
      <p:sp>
        <p:nvSpPr>
          <p:cNvPr id="109" name="CuadroTexto 10">
            <a:hlinkClick r:id="rId23" action="ppaction://hlinksldjump"/>
          </p:cNvPr>
          <p:cNvSpPr txBox="1"/>
          <p:nvPr/>
        </p:nvSpPr>
        <p:spPr>
          <a:xfrm>
            <a:off x="8400459" y="1449913"/>
            <a:ext cx="949801" cy="270197"/>
          </a:xfrm>
          <a:prstGeom prst="rect">
            <a:avLst/>
          </a:prstGeom>
          <a:noFill/>
        </p:spPr>
        <p:txBody>
          <a:bodyPr wrap="none" lIns="145664" tIns="72832" rIns="145664" bIns="72832" rtlCol="0">
            <a:spAutoFit/>
          </a:bodyPr>
          <a:lstStyle/>
          <a:p>
            <a:pPr algn="ctr"/>
            <a:r>
              <a:rPr lang="es-ES" sz="760" dirty="0">
                <a:latin typeface="ApexNew-Book"/>
                <a:cs typeface="ApexNew-Book"/>
              </a:rPr>
              <a:t>HOJA DE RUTA</a:t>
            </a:r>
          </a:p>
        </p:txBody>
      </p:sp>
      <p:sp>
        <p:nvSpPr>
          <p:cNvPr id="110" name="CuadroTexto 10">
            <a:hlinkClick r:id="rId24" action="ppaction://hlinksldjump"/>
          </p:cNvPr>
          <p:cNvSpPr txBox="1"/>
          <p:nvPr/>
        </p:nvSpPr>
        <p:spPr>
          <a:xfrm>
            <a:off x="11860699" y="1473473"/>
            <a:ext cx="903314" cy="393308"/>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RETOS</a:t>
            </a:r>
          </a:p>
        </p:txBody>
      </p:sp>
      <p:sp>
        <p:nvSpPr>
          <p:cNvPr id="111" name="CuadroTexto 8">
            <a:hlinkClick r:id="rId25" action="ppaction://hlinksldjump"/>
          </p:cNvPr>
          <p:cNvSpPr txBox="1"/>
          <p:nvPr/>
        </p:nvSpPr>
        <p:spPr>
          <a:xfrm>
            <a:off x="5296088" y="1462541"/>
            <a:ext cx="1118117" cy="380997"/>
          </a:xfrm>
          <a:prstGeom prst="rect">
            <a:avLst/>
          </a:prstGeom>
          <a:noFill/>
        </p:spPr>
        <p:txBody>
          <a:bodyPr wrap="none" lIns="145664" tIns="72832" rIns="145664" bIns="72832" rtlCol="0">
            <a:spAutoFit/>
          </a:bodyPr>
          <a:lstStyle/>
          <a:p>
            <a:pPr algn="ctr"/>
            <a:r>
              <a:rPr lang="en-US" sz="760" dirty="0">
                <a:latin typeface="ApexNew-Book" panose="02010600040501010103" charset="0"/>
                <a:ea typeface="ApexNew-Book" panose="02010600040501010103" charset="0"/>
              </a:rPr>
              <a:t>ADMINISTRATIVOS</a:t>
            </a:r>
          </a:p>
          <a:p>
            <a:pPr algn="ctr"/>
            <a:r>
              <a:rPr lang="en-US" sz="760" dirty="0">
                <a:latin typeface="ApexNew-Book" panose="02010600040501010103" charset="0"/>
                <a:ea typeface="ApexNew-Book" panose="02010600040501010103" charset="0"/>
              </a:rPr>
              <a:t>Y FINANCIEROS</a:t>
            </a:r>
          </a:p>
        </p:txBody>
      </p:sp>
    </p:spTree>
    <p:extLst>
      <p:ext uri="{BB962C8B-B14F-4D97-AF65-F5344CB8AC3E}">
        <p14:creationId xmlns:p14="http://schemas.microsoft.com/office/powerpoint/2010/main" val="1709510974"/>
      </p:ext>
    </p:extLst>
  </p:cSld>
  <p:clrMapOvr>
    <a:masterClrMapping/>
  </p:clrMapOvr>
  <p:transition spd="slow" advClick="0">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object 2"/>
          <p:cNvSpPr/>
          <p:nvPr/>
        </p:nvSpPr>
        <p:spPr>
          <a:xfrm>
            <a:off x="12" y="3248107"/>
            <a:ext cx="13002771" cy="6031993"/>
          </a:xfrm>
          <a:prstGeom prst="rect">
            <a:avLst/>
          </a:prstGeom>
          <a:blipFill>
            <a:blip r:embed="rId2" cstate="print"/>
            <a:stretch>
              <a:fillRect/>
            </a:stretch>
          </a:blipFill>
        </p:spPr>
        <p:txBody>
          <a:bodyPr wrap="square" lIns="0" tIns="0" rIns="0" bIns="0" rtlCol="0"/>
          <a:lstStyle/>
          <a:p>
            <a:endParaRPr dirty="0"/>
          </a:p>
        </p:txBody>
      </p:sp>
      <p:sp>
        <p:nvSpPr>
          <p:cNvPr id="28" name="Rectángulo 27"/>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42" name="object 17"/>
          <p:cNvSpPr txBox="1"/>
          <p:nvPr/>
        </p:nvSpPr>
        <p:spPr>
          <a:xfrm>
            <a:off x="839339" y="3498210"/>
            <a:ext cx="6448566" cy="628377"/>
          </a:xfrm>
          <a:prstGeom prst="rect">
            <a:avLst/>
          </a:prstGeom>
        </p:spPr>
        <p:txBody>
          <a:bodyPr vert="horz" wrap="square" lIns="0" tIns="12700" rIns="0" bIns="0" rtlCol="0">
            <a:spAutoFit/>
          </a:bodyPr>
          <a:lstStyle/>
          <a:p>
            <a:pPr marL="12700" marR="5080">
              <a:spcBef>
                <a:spcPts val="100"/>
              </a:spcBef>
            </a:pPr>
            <a:r>
              <a:rPr lang="es-ES" sz="4000" b="1" spc="90" dirty="0">
                <a:solidFill>
                  <a:srgbClr val="1F487C"/>
                </a:solidFill>
                <a:latin typeface="Apex New PS Bold Proportional" pitchFamily="50" charset="0"/>
                <a:cs typeface="Calibri"/>
              </a:rPr>
              <a:t>Claves para el Éxito</a:t>
            </a:r>
          </a:p>
        </p:txBody>
      </p:sp>
      <p:sp>
        <p:nvSpPr>
          <p:cNvPr id="44" name="object 64"/>
          <p:cNvSpPr txBox="1"/>
          <p:nvPr/>
        </p:nvSpPr>
        <p:spPr>
          <a:xfrm>
            <a:off x="839338" y="4321745"/>
            <a:ext cx="11550449" cy="579646"/>
          </a:xfrm>
          <a:prstGeom prst="rect">
            <a:avLst/>
          </a:prstGeom>
        </p:spPr>
        <p:txBody>
          <a:bodyPr vert="horz" wrap="square" lIns="0" tIns="12700" rIns="0" bIns="0" rtlCol="0">
            <a:spAutoFit/>
          </a:bodyPr>
          <a:lstStyle/>
          <a:p>
            <a:pPr marL="12700">
              <a:spcBef>
                <a:spcPts val="100"/>
              </a:spcBef>
            </a:pPr>
            <a:r>
              <a:rPr lang="es-ES" sz="1800" dirty="0">
                <a:solidFill>
                  <a:schemeClr val="tx1">
                    <a:lumMod val="65000"/>
                    <a:lumOff val="35000"/>
                  </a:schemeClr>
                </a:solidFill>
                <a:latin typeface="Apex New PS Medium Proportional" pitchFamily="50" charset="0"/>
              </a:rPr>
              <a:t>LAP trabajará con OSITRAN ayudando y apoyando en el uso de las Herramientas y transferencia del conocimiento</a:t>
            </a:r>
          </a:p>
          <a:p>
            <a:pPr marL="12700">
              <a:spcBef>
                <a:spcPts val="100"/>
              </a:spcBef>
            </a:pPr>
            <a:endParaRPr sz="1800" dirty="0">
              <a:solidFill>
                <a:schemeClr val="tx1">
                  <a:lumMod val="65000"/>
                  <a:lumOff val="35000"/>
                </a:schemeClr>
              </a:solidFill>
              <a:latin typeface="Apex New PS Medium Proportional" pitchFamily="50" charset="0"/>
              <a:cs typeface="Calibri"/>
            </a:endParaRPr>
          </a:p>
        </p:txBody>
      </p:sp>
      <p:sp>
        <p:nvSpPr>
          <p:cNvPr id="6" name="5 Rectángulo"/>
          <p:cNvSpPr/>
          <p:nvPr/>
        </p:nvSpPr>
        <p:spPr>
          <a:xfrm>
            <a:off x="1237097" y="4760529"/>
            <a:ext cx="6499225" cy="751488"/>
          </a:xfrm>
          <a:prstGeom prst="rect">
            <a:avLst/>
          </a:prstGeom>
        </p:spPr>
        <p:txBody>
          <a:bodyPr>
            <a:spAutoFit/>
          </a:bodyPr>
          <a:lstStyle/>
          <a:p>
            <a:pPr marL="12700" marR="5080" algn="just">
              <a:lnSpc>
                <a:spcPct val="100000"/>
              </a:lnSpc>
              <a:spcBef>
                <a:spcPts val="100"/>
              </a:spcBef>
            </a:pPr>
            <a:r>
              <a:rPr lang="es-ES" sz="2400" b="1" spc="-70" dirty="0">
                <a:solidFill>
                  <a:schemeClr val="tx2"/>
                </a:solidFill>
                <a:latin typeface="Apex New PS Medium Proportional" pitchFamily="50" charset="0"/>
                <a:cs typeface="Calibri"/>
              </a:rPr>
              <a:t>Estrategia:</a:t>
            </a:r>
            <a:endParaRPr lang="es-ES" sz="1800" spc="-70" dirty="0">
              <a:solidFill>
                <a:schemeClr val="tx1">
                  <a:lumMod val="65000"/>
                  <a:lumOff val="35000"/>
                </a:schemeClr>
              </a:solidFill>
              <a:latin typeface="Apex New PS Medium Proportional" pitchFamily="50" charset="0"/>
              <a:cs typeface="Calibri"/>
            </a:endParaRPr>
          </a:p>
          <a:p>
            <a:pPr marL="12700" marR="5080" algn="just">
              <a:lnSpc>
                <a:spcPct val="100000"/>
              </a:lnSpc>
              <a:spcBef>
                <a:spcPts val="100"/>
              </a:spcBef>
            </a:pPr>
            <a:r>
              <a:rPr lang="es-ES" sz="1800" spc="-70" dirty="0">
                <a:solidFill>
                  <a:schemeClr val="tx1">
                    <a:lumMod val="65000"/>
                    <a:lumOff val="35000"/>
                  </a:schemeClr>
                </a:solidFill>
                <a:latin typeface="Apex New PS Medium Proportional" pitchFamily="50" charset="0"/>
                <a:cs typeface="Calibri"/>
              </a:rPr>
              <a:t>Formar equipo</a:t>
            </a:r>
          </a:p>
        </p:txBody>
      </p:sp>
      <p:sp>
        <p:nvSpPr>
          <p:cNvPr id="7" name="6 Rectángulo"/>
          <p:cNvSpPr/>
          <p:nvPr/>
        </p:nvSpPr>
        <p:spPr>
          <a:xfrm>
            <a:off x="1237223" y="5523753"/>
            <a:ext cx="4631316" cy="1318310"/>
          </a:xfrm>
          <a:prstGeom prst="rect">
            <a:avLst/>
          </a:prstGeom>
        </p:spPr>
        <p:txBody>
          <a:bodyPr wrap="square">
            <a:spAutoFit/>
          </a:bodyPr>
          <a:lstStyle/>
          <a:p>
            <a:pPr marL="12700" marR="5080" algn="just">
              <a:lnSpc>
                <a:spcPct val="100000"/>
              </a:lnSpc>
              <a:spcBef>
                <a:spcPts val="100"/>
              </a:spcBef>
            </a:pPr>
            <a:r>
              <a:rPr lang="es-ES" sz="2400" b="1" spc="-70" dirty="0">
                <a:solidFill>
                  <a:schemeClr val="tx2"/>
                </a:solidFill>
                <a:latin typeface="Apex New PS Medium Proportional" pitchFamily="50" charset="0"/>
                <a:cs typeface="Calibri"/>
              </a:rPr>
              <a:t>Revisiones de Diseño periódicas:</a:t>
            </a:r>
          </a:p>
          <a:p>
            <a:pPr marL="12700" marR="5080" algn="just">
              <a:lnSpc>
                <a:spcPct val="100000"/>
              </a:lnSpc>
              <a:spcBef>
                <a:spcPts val="100"/>
              </a:spcBef>
            </a:pPr>
            <a:r>
              <a:rPr lang="es-ES" sz="1800" spc="-70" dirty="0">
                <a:solidFill>
                  <a:schemeClr val="tx1">
                    <a:lumMod val="65000"/>
                    <a:lumOff val="35000"/>
                  </a:schemeClr>
                </a:solidFill>
                <a:latin typeface="Apex New PS Medium Proportional" pitchFamily="50" charset="0"/>
                <a:cs typeface="Calibri"/>
              </a:rPr>
              <a:t>-- Ejecución Acelerada (</a:t>
            </a:r>
            <a:r>
              <a:rPr lang="es-ES" sz="1800" spc="-70" dirty="0" err="1">
                <a:solidFill>
                  <a:schemeClr val="tx1">
                    <a:lumMod val="65000"/>
                    <a:lumOff val="35000"/>
                  </a:schemeClr>
                </a:solidFill>
                <a:latin typeface="Apex New PS Medium Proportional" pitchFamily="50" charset="0"/>
                <a:cs typeface="Calibri"/>
              </a:rPr>
              <a:t>Fast-track</a:t>
            </a:r>
            <a:r>
              <a:rPr lang="es-ES" sz="1800" spc="-70" dirty="0">
                <a:solidFill>
                  <a:schemeClr val="tx1">
                    <a:lumMod val="65000"/>
                    <a:lumOff val="35000"/>
                  </a:schemeClr>
                </a:solidFill>
                <a:latin typeface="Apex New PS Medium Proportional" pitchFamily="50" charset="0"/>
                <a:cs typeface="Calibri"/>
              </a:rPr>
              <a:t>)</a:t>
            </a:r>
          </a:p>
          <a:p>
            <a:pPr marL="12700" marR="5080" algn="just">
              <a:lnSpc>
                <a:spcPct val="100000"/>
              </a:lnSpc>
              <a:spcBef>
                <a:spcPts val="100"/>
              </a:spcBef>
            </a:pPr>
            <a:r>
              <a:rPr lang="es-ES" sz="1800" spc="-70" dirty="0">
                <a:solidFill>
                  <a:schemeClr val="tx1">
                    <a:lumMod val="65000"/>
                    <a:lumOff val="35000"/>
                  </a:schemeClr>
                </a:solidFill>
                <a:latin typeface="Apex New PS Medium Proportional" pitchFamily="50" charset="0"/>
                <a:cs typeface="Calibri"/>
              </a:rPr>
              <a:t>– proporcionaremos información de manera</a:t>
            </a:r>
          </a:p>
          <a:p>
            <a:pPr marL="12700" marR="5080" algn="just">
              <a:lnSpc>
                <a:spcPct val="100000"/>
              </a:lnSpc>
              <a:spcBef>
                <a:spcPts val="100"/>
              </a:spcBef>
            </a:pPr>
            <a:r>
              <a:rPr lang="es-ES" sz="1800" spc="-70" dirty="0">
                <a:solidFill>
                  <a:schemeClr val="tx1">
                    <a:lumMod val="65000"/>
                    <a:lumOff val="35000"/>
                  </a:schemeClr>
                </a:solidFill>
                <a:latin typeface="Apex New PS Medium Proportional" pitchFamily="50" charset="0"/>
                <a:cs typeface="Calibri"/>
              </a:rPr>
              <a:t>regular para facilitar decisiones.</a:t>
            </a:r>
          </a:p>
        </p:txBody>
      </p:sp>
      <p:sp>
        <p:nvSpPr>
          <p:cNvPr id="8" name="7 Rectángulo"/>
          <p:cNvSpPr/>
          <p:nvPr/>
        </p:nvSpPr>
        <p:spPr>
          <a:xfrm>
            <a:off x="1262426" y="6832544"/>
            <a:ext cx="6499225" cy="1015663"/>
          </a:xfrm>
          <a:prstGeom prst="rect">
            <a:avLst/>
          </a:prstGeom>
        </p:spPr>
        <p:txBody>
          <a:bodyPr>
            <a:spAutoFit/>
          </a:bodyPr>
          <a:lstStyle/>
          <a:p>
            <a:r>
              <a:rPr lang="es-PE" sz="2400" b="1" spc="-70" dirty="0">
                <a:solidFill>
                  <a:schemeClr val="tx2"/>
                </a:solidFill>
                <a:latin typeface="Apex New PS Medium Proportional" pitchFamily="50" charset="0"/>
                <a:cs typeface="Calibri"/>
              </a:rPr>
              <a:t>Recursos</a:t>
            </a:r>
          </a:p>
          <a:p>
            <a:pPr marL="4763" lvl="1"/>
            <a:r>
              <a:rPr lang="es-PE" sz="1800" dirty="0">
                <a:solidFill>
                  <a:schemeClr val="tx1">
                    <a:lumMod val="65000"/>
                    <a:lumOff val="35000"/>
                  </a:schemeClr>
                </a:solidFill>
                <a:latin typeface="Apex New PS Medium Proportional" pitchFamily="50" charset="0"/>
              </a:rPr>
              <a:t>Preparación temprana</a:t>
            </a:r>
          </a:p>
          <a:p>
            <a:pPr marL="4763" lvl="1"/>
            <a:r>
              <a:rPr lang="es-PE" sz="1800" dirty="0">
                <a:solidFill>
                  <a:schemeClr val="tx1">
                    <a:lumMod val="65000"/>
                    <a:lumOff val="35000"/>
                  </a:schemeClr>
                </a:solidFill>
                <a:latin typeface="Apex New PS Medium Proportional" pitchFamily="50" charset="0"/>
              </a:rPr>
              <a:t>Comienzos de 2019: ejecución</a:t>
            </a:r>
          </a:p>
        </p:txBody>
      </p:sp>
      <p:sp>
        <p:nvSpPr>
          <p:cNvPr id="9" name="8 Rectángulo"/>
          <p:cNvSpPr/>
          <p:nvPr/>
        </p:nvSpPr>
        <p:spPr>
          <a:xfrm>
            <a:off x="1247861" y="7958639"/>
            <a:ext cx="1910218" cy="461665"/>
          </a:xfrm>
          <a:prstGeom prst="rect">
            <a:avLst/>
          </a:prstGeom>
        </p:spPr>
        <p:txBody>
          <a:bodyPr wrap="square">
            <a:spAutoFit/>
          </a:bodyPr>
          <a:lstStyle/>
          <a:p>
            <a:pPr marL="4763" lvl="1"/>
            <a:r>
              <a:rPr lang="es-ES" sz="2400" b="1" dirty="0">
                <a:solidFill>
                  <a:schemeClr val="tx2"/>
                </a:solidFill>
                <a:latin typeface="Apex New PS Medium Proportional" pitchFamily="50" charset="0"/>
              </a:rPr>
              <a:t>Equipos</a:t>
            </a:r>
          </a:p>
        </p:txBody>
      </p:sp>
      <p:sp>
        <p:nvSpPr>
          <p:cNvPr id="10" name="9 Rectángulo"/>
          <p:cNvSpPr/>
          <p:nvPr/>
        </p:nvSpPr>
        <p:spPr>
          <a:xfrm>
            <a:off x="1237096" y="8570503"/>
            <a:ext cx="8903157" cy="461665"/>
          </a:xfrm>
          <a:prstGeom prst="rect">
            <a:avLst/>
          </a:prstGeom>
        </p:spPr>
        <p:txBody>
          <a:bodyPr wrap="square">
            <a:spAutoFit/>
          </a:bodyPr>
          <a:lstStyle/>
          <a:p>
            <a:pPr marL="4763" lvl="1"/>
            <a:r>
              <a:rPr lang="es-ES" sz="2400" b="1" dirty="0">
                <a:solidFill>
                  <a:schemeClr val="tx2"/>
                </a:solidFill>
                <a:latin typeface="Apex New PS Medium Proportional" pitchFamily="50" charset="0"/>
              </a:rPr>
              <a:t>Línea de Tiempo (Actividades preparatorias previas al EPC)</a:t>
            </a:r>
          </a:p>
        </p:txBody>
      </p:sp>
      <p:grpSp>
        <p:nvGrpSpPr>
          <p:cNvPr id="49" name="Group 18"/>
          <p:cNvGrpSpPr/>
          <p:nvPr/>
        </p:nvGrpSpPr>
        <p:grpSpPr>
          <a:xfrm>
            <a:off x="7050295" y="4826422"/>
            <a:ext cx="5333740" cy="3356545"/>
            <a:chOff x="5988778" y="2514289"/>
            <a:chExt cx="4326105" cy="2650795"/>
          </a:xfrm>
        </p:grpSpPr>
        <p:sp>
          <p:nvSpPr>
            <p:cNvPr id="58" name="Rectangle 4"/>
            <p:cNvSpPr/>
            <p:nvPr/>
          </p:nvSpPr>
          <p:spPr>
            <a:xfrm>
              <a:off x="5988778" y="2572796"/>
              <a:ext cx="4326105" cy="259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280" dirty="0"/>
            </a:p>
          </p:txBody>
        </p:sp>
        <p:grpSp>
          <p:nvGrpSpPr>
            <p:cNvPr id="83" name="Group 5"/>
            <p:cNvGrpSpPr/>
            <p:nvPr/>
          </p:nvGrpSpPr>
          <p:grpSpPr>
            <a:xfrm>
              <a:off x="6053799" y="2659722"/>
              <a:ext cx="4166440" cy="2432965"/>
              <a:chOff x="-2149341" y="846838"/>
              <a:chExt cx="4166440" cy="2363146"/>
            </a:xfrm>
          </p:grpSpPr>
          <p:sp>
            <p:nvSpPr>
              <p:cNvPr id="90" name="Rectangle 6"/>
              <p:cNvSpPr/>
              <p:nvPr/>
            </p:nvSpPr>
            <p:spPr>
              <a:xfrm>
                <a:off x="-2149341" y="846838"/>
                <a:ext cx="4166440" cy="2363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4124" dirty="0"/>
              </a:p>
            </p:txBody>
          </p:sp>
          <p:grpSp>
            <p:nvGrpSpPr>
              <p:cNvPr id="91" name="Group 7"/>
              <p:cNvGrpSpPr/>
              <p:nvPr/>
            </p:nvGrpSpPr>
            <p:grpSpPr>
              <a:xfrm>
                <a:off x="-1795936" y="1091024"/>
                <a:ext cx="3377371" cy="1887663"/>
                <a:chOff x="899592" y="1901377"/>
                <a:chExt cx="3377371" cy="1887663"/>
              </a:xfrm>
            </p:grpSpPr>
            <p:cxnSp>
              <p:nvCxnSpPr>
                <p:cNvPr id="92" name="Straight Arrow Connector 8"/>
                <p:cNvCxnSpPr/>
                <p:nvPr/>
              </p:nvCxnSpPr>
              <p:spPr>
                <a:xfrm flipH="1" flipV="1">
                  <a:off x="899592" y="1901377"/>
                  <a:ext cx="1379" cy="1887662"/>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
                <p:cNvCxnSpPr/>
                <p:nvPr/>
              </p:nvCxnSpPr>
              <p:spPr>
                <a:xfrm flipV="1">
                  <a:off x="900971" y="3789039"/>
                  <a:ext cx="3375992" cy="1"/>
                </a:xfrm>
                <a:prstGeom prst="straightConnector1">
                  <a:avLst/>
                </a:prstGeom>
                <a:ln w="31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4" name="Freeform 10"/>
            <p:cNvSpPr/>
            <p:nvPr/>
          </p:nvSpPr>
          <p:spPr>
            <a:xfrm>
              <a:off x="6412183" y="3265400"/>
              <a:ext cx="2623559" cy="1527846"/>
            </a:xfrm>
            <a:custGeom>
              <a:avLst/>
              <a:gdLst>
                <a:gd name="connsiteX0" fmla="*/ 0 w 2623559"/>
                <a:gd name="connsiteY0" fmla="*/ 100365 h 1587333"/>
                <a:gd name="connsiteX1" fmla="*/ 700755 w 2623559"/>
                <a:gd name="connsiteY1" fmla="*/ 91819 h 1587333"/>
                <a:gd name="connsiteX2" fmla="*/ 1153682 w 2623559"/>
                <a:gd name="connsiteY2" fmla="*/ 1074585 h 1587333"/>
                <a:gd name="connsiteX3" fmla="*/ 1905712 w 2623559"/>
                <a:gd name="connsiteY3" fmla="*/ 1399326 h 1587333"/>
                <a:gd name="connsiteX4" fmla="*/ 2623559 w 2623559"/>
                <a:gd name="connsiteY4" fmla="*/ 1587333 h 1587333"/>
                <a:gd name="connsiteX0" fmla="*/ 0 w 2623559"/>
                <a:gd name="connsiteY0" fmla="*/ 40878 h 1527846"/>
                <a:gd name="connsiteX1" fmla="*/ 769121 w 2623559"/>
                <a:gd name="connsiteY1" fmla="*/ 169065 h 1527846"/>
                <a:gd name="connsiteX2" fmla="*/ 1153682 w 2623559"/>
                <a:gd name="connsiteY2" fmla="*/ 1015098 h 1527846"/>
                <a:gd name="connsiteX3" fmla="*/ 1905712 w 2623559"/>
                <a:gd name="connsiteY3" fmla="*/ 1339839 h 1527846"/>
                <a:gd name="connsiteX4" fmla="*/ 2623559 w 2623559"/>
                <a:gd name="connsiteY4" fmla="*/ 1527846 h 1527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559" h="1527846">
                  <a:moveTo>
                    <a:pt x="0" y="40878"/>
                  </a:moveTo>
                  <a:cubicBezTo>
                    <a:pt x="254237" y="-44580"/>
                    <a:pt x="576841" y="6695"/>
                    <a:pt x="769121" y="169065"/>
                  </a:cubicBezTo>
                  <a:cubicBezTo>
                    <a:pt x="961401" y="331435"/>
                    <a:pt x="964250" y="819969"/>
                    <a:pt x="1153682" y="1015098"/>
                  </a:cubicBezTo>
                  <a:cubicBezTo>
                    <a:pt x="1343114" y="1210227"/>
                    <a:pt x="1660733" y="1254381"/>
                    <a:pt x="1905712" y="1339839"/>
                  </a:cubicBezTo>
                  <a:cubicBezTo>
                    <a:pt x="2150691" y="1425297"/>
                    <a:pt x="2499645" y="1509330"/>
                    <a:pt x="2623559" y="1527846"/>
                  </a:cubicBezTo>
                </a:path>
              </a:pathLst>
            </a:custGeom>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s-PE" sz="4124" dirty="0"/>
            </a:p>
          </p:txBody>
        </p:sp>
        <p:sp>
          <p:nvSpPr>
            <p:cNvPr id="85" name="Freeform 11"/>
            <p:cNvSpPr/>
            <p:nvPr/>
          </p:nvSpPr>
          <p:spPr>
            <a:xfrm>
              <a:off x="6395092" y="2980644"/>
              <a:ext cx="3264494" cy="1812602"/>
            </a:xfrm>
            <a:custGeom>
              <a:avLst/>
              <a:gdLst>
                <a:gd name="connsiteX0" fmla="*/ 0 w 3033757"/>
                <a:gd name="connsiteY0" fmla="*/ 1713112 h 1730203"/>
                <a:gd name="connsiteX1" fmla="*/ 615297 w 3033757"/>
                <a:gd name="connsiteY1" fmla="*/ 1337097 h 1730203"/>
                <a:gd name="connsiteX2" fmla="*/ 1008403 w 3033757"/>
                <a:gd name="connsiteY2" fmla="*/ 72319 h 1730203"/>
                <a:gd name="connsiteX3" fmla="*/ 1828800 w 3033757"/>
                <a:gd name="connsiteY3" fmla="*/ 294510 h 1730203"/>
                <a:gd name="connsiteX4" fmla="*/ 2213360 w 3033757"/>
                <a:gd name="connsiteY4" fmla="*/ 1456738 h 1730203"/>
                <a:gd name="connsiteX5" fmla="*/ 3033757 w 3033757"/>
                <a:gd name="connsiteY5" fmla="*/ 1730203 h 1730203"/>
                <a:gd name="connsiteX0" fmla="*/ 0 w 3033757"/>
                <a:gd name="connsiteY0" fmla="*/ 1727334 h 1744425"/>
                <a:gd name="connsiteX1" fmla="*/ 615297 w 3033757"/>
                <a:gd name="connsiteY1" fmla="*/ 1351319 h 1744425"/>
                <a:gd name="connsiteX2" fmla="*/ 1016949 w 3033757"/>
                <a:gd name="connsiteY2" fmla="*/ 69450 h 1744425"/>
                <a:gd name="connsiteX3" fmla="*/ 1828800 w 3033757"/>
                <a:gd name="connsiteY3" fmla="*/ 308732 h 1744425"/>
                <a:gd name="connsiteX4" fmla="*/ 2213360 w 3033757"/>
                <a:gd name="connsiteY4" fmla="*/ 1470960 h 1744425"/>
                <a:gd name="connsiteX5" fmla="*/ 3033757 w 3033757"/>
                <a:gd name="connsiteY5" fmla="*/ 1744425 h 1744425"/>
                <a:gd name="connsiteX0" fmla="*/ 0 w 3033757"/>
                <a:gd name="connsiteY0" fmla="*/ 1797924 h 1815015"/>
                <a:gd name="connsiteX1" fmla="*/ 615297 w 3033757"/>
                <a:gd name="connsiteY1" fmla="*/ 1421909 h 1815015"/>
                <a:gd name="connsiteX2" fmla="*/ 1016949 w 3033757"/>
                <a:gd name="connsiteY2" fmla="*/ 140040 h 1815015"/>
                <a:gd name="connsiteX3" fmla="*/ 1700613 w 3033757"/>
                <a:gd name="connsiteY3" fmla="*/ 191314 h 1815015"/>
                <a:gd name="connsiteX4" fmla="*/ 2213360 w 3033757"/>
                <a:gd name="connsiteY4" fmla="*/ 1541550 h 1815015"/>
                <a:gd name="connsiteX5" fmla="*/ 3033757 w 3033757"/>
                <a:gd name="connsiteY5" fmla="*/ 1815015 h 1815015"/>
                <a:gd name="connsiteX0" fmla="*/ 0 w 3033757"/>
                <a:gd name="connsiteY0" fmla="*/ 1795511 h 1812602"/>
                <a:gd name="connsiteX1" fmla="*/ 615297 w 3033757"/>
                <a:gd name="connsiteY1" fmla="*/ 1419496 h 1812602"/>
                <a:gd name="connsiteX2" fmla="*/ 1016949 w 3033757"/>
                <a:gd name="connsiteY2" fmla="*/ 137627 h 1812602"/>
                <a:gd name="connsiteX3" fmla="*/ 1700613 w 3033757"/>
                <a:gd name="connsiteY3" fmla="*/ 188901 h 1812602"/>
                <a:gd name="connsiteX4" fmla="*/ 2452642 w 3033757"/>
                <a:gd name="connsiteY4" fmla="*/ 1496408 h 1812602"/>
                <a:gd name="connsiteX5" fmla="*/ 3033757 w 3033757"/>
                <a:gd name="connsiteY5" fmla="*/ 1812602 h 1812602"/>
                <a:gd name="connsiteX0" fmla="*/ 0 w 3264494"/>
                <a:gd name="connsiteY0" fmla="*/ 1795511 h 1812602"/>
                <a:gd name="connsiteX1" fmla="*/ 615297 w 3264494"/>
                <a:gd name="connsiteY1" fmla="*/ 1419496 h 1812602"/>
                <a:gd name="connsiteX2" fmla="*/ 1016949 w 3264494"/>
                <a:gd name="connsiteY2" fmla="*/ 137627 h 1812602"/>
                <a:gd name="connsiteX3" fmla="*/ 1700613 w 3264494"/>
                <a:gd name="connsiteY3" fmla="*/ 188901 h 1812602"/>
                <a:gd name="connsiteX4" fmla="*/ 2452642 w 3264494"/>
                <a:gd name="connsiteY4" fmla="*/ 1496408 h 1812602"/>
                <a:gd name="connsiteX5" fmla="*/ 3264494 w 3264494"/>
                <a:gd name="connsiteY5" fmla="*/ 1812602 h 181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4494" h="1812602">
                  <a:moveTo>
                    <a:pt x="0" y="1795511"/>
                  </a:moveTo>
                  <a:cubicBezTo>
                    <a:pt x="223615" y="1744236"/>
                    <a:pt x="445806" y="1695810"/>
                    <a:pt x="615297" y="1419496"/>
                  </a:cubicBezTo>
                  <a:cubicBezTo>
                    <a:pt x="784788" y="1143182"/>
                    <a:pt x="836063" y="342726"/>
                    <a:pt x="1016949" y="137627"/>
                  </a:cubicBezTo>
                  <a:cubicBezTo>
                    <a:pt x="1197835" y="-67472"/>
                    <a:pt x="1461331" y="-37562"/>
                    <a:pt x="1700613" y="188901"/>
                  </a:cubicBezTo>
                  <a:cubicBezTo>
                    <a:pt x="1939895" y="415364"/>
                    <a:pt x="2191995" y="1225791"/>
                    <a:pt x="2452642" y="1496408"/>
                  </a:cubicBezTo>
                  <a:cubicBezTo>
                    <a:pt x="2713289" y="1767025"/>
                    <a:pt x="2954708" y="1795510"/>
                    <a:pt x="3264494" y="1812602"/>
                  </a:cubicBezTo>
                </a:path>
              </a:pathLst>
            </a:custGeom>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s-PE" sz="4124"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6" name="TextBox 12"/>
            <p:cNvSpPr txBox="1"/>
            <p:nvPr/>
          </p:nvSpPr>
          <p:spPr>
            <a:xfrm rot="16200000">
              <a:off x="5375999" y="3227674"/>
              <a:ext cx="1676404" cy="249633"/>
            </a:xfrm>
            <a:prstGeom prst="rect">
              <a:avLst/>
            </a:prstGeom>
            <a:noFill/>
          </p:spPr>
          <p:txBody>
            <a:bodyPr wrap="square" lIns="0" tIns="0" rIns="0" bIns="0" rtlCol="0">
              <a:spAutoFit/>
            </a:bodyPr>
            <a:lstStyle/>
            <a:p>
              <a:r>
                <a:rPr lang="es-PE" sz="2000" dirty="0">
                  <a:solidFill>
                    <a:schemeClr val="tx2"/>
                  </a:solidFill>
                  <a:latin typeface="Apex New PS Medium Proportional" pitchFamily="50" charset="0"/>
                </a:rPr>
                <a:t>Recursos</a:t>
              </a:r>
            </a:p>
          </p:txBody>
        </p:sp>
        <p:sp>
          <p:nvSpPr>
            <p:cNvPr id="87" name="TextBox 13"/>
            <p:cNvSpPr txBox="1"/>
            <p:nvPr/>
          </p:nvSpPr>
          <p:spPr>
            <a:xfrm>
              <a:off x="7698082" y="4836402"/>
              <a:ext cx="1544202" cy="218757"/>
            </a:xfrm>
            <a:prstGeom prst="rect">
              <a:avLst/>
            </a:prstGeom>
            <a:noFill/>
          </p:spPr>
          <p:txBody>
            <a:bodyPr wrap="square" lIns="0" tIns="0" rIns="0" bIns="0" rtlCol="0">
              <a:spAutoFit/>
            </a:bodyPr>
            <a:lstStyle/>
            <a:p>
              <a:r>
                <a:rPr lang="es-PE" sz="1800" dirty="0">
                  <a:solidFill>
                    <a:schemeClr val="tx2"/>
                  </a:solidFill>
                  <a:latin typeface="Apex New PS Medium Proportional" pitchFamily="50" charset="0"/>
                </a:rPr>
                <a:t>Tiempo</a:t>
              </a:r>
            </a:p>
          </p:txBody>
        </p:sp>
        <p:sp>
          <p:nvSpPr>
            <p:cNvPr id="88" name="TextBox 14"/>
            <p:cNvSpPr txBox="1"/>
            <p:nvPr/>
          </p:nvSpPr>
          <p:spPr>
            <a:xfrm rot="2139834">
              <a:off x="8340522" y="3810133"/>
              <a:ext cx="1126831" cy="194450"/>
            </a:xfrm>
            <a:prstGeom prst="rect">
              <a:avLst/>
            </a:prstGeom>
            <a:noFill/>
          </p:spPr>
          <p:txBody>
            <a:bodyPr wrap="square" lIns="0" tIns="0" rIns="0" bIns="0" rtlCol="0">
              <a:spAutoFit/>
            </a:bodyPr>
            <a:lstStyle/>
            <a:p>
              <a:r>
                <a:rPr lang="es-PE" sz="1600" dirty="0">
                  <a:solidFill>
                    <a:schemeClr val="tx2"/>
                  </a:solidFill>
                  <a:latin typeface="Apex New PS Medium Proportional" pitchFamily="50" charset="0"/>
                </a:rPr>
                <a:t>Tradicional</a:t>
              </a:r>
            </a:p>
          </p:txBody>
        </p:sp>
        <p:sp>
          <p:nvSpPr>
            <p:cNvPr id="89" name="TextBox 15"/>
            <p:cNvSpPr txBox="1"/>
            <p:nvPr/>
          </p:nvSpPr>
          <p:spPr>
            <a:xfrm rot="1048193">
              <a:off x="7749507" y="4165345"/>
              <a:ext cx="1126831" cy="388902"/>
            </a:xfrm>
            <a:prstGeom prst="rect">
              <a:avLst/>
            </a:prstGeom>
            <a:noFill/>
          </p:spPr>
          <p:txBody>
            <a:bodyPr wrap="square" lIns="0" tIns="0" rIns="0" bIns="0" rtlCol="0">
              <a:spAutoFit/>
            </a:bodyPr>
            <a:lstStyle/>
            <a:p>
              <a:r>
                <a:rPr lang="es-PE" sz="1600" dirty="0">
                  <a:solidFill>
                    <a:schemeClr val="tx2"/>
                  </a:solidFill>
                  <a:latin typeface="Apex New PS Medium Proportional" pitchFamily="50" charset="0"/>
                </a:rPr>
                <a:t>BIM Implementado</a:t>
              </a:r>
            </a:p>
          </p:txBody>
        </p:sp>
      </p:grpSp>
      <p:pic>
        <p:nvPicPr>
          <p:cNvPr id="94" name="Marcador de contenido 10">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95" name="Marcador de contenido 10">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96" name="Marcador de contenido 5" descr="casita.png">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97" name="Botón de acción: Personalizar 4">
            <a:hlinkClick r:id="rId6"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98" name="Botón de acción: Personalizar 16">
            <a:hlinkClick r:id="rId7"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99" name="Botón de acción: Personalizar 17">
            <a:hlinkClick r:id="rId8"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100" name="Botón de acción: Personalizar 18">
            <a:hlinkClick r:id="rId9"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101" name="Botón de acción: Personalizar 18">
            <a:hlinkClick r:id="rId9"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solidFill>
                <a:schemeClr val="bg1">
                  <a:lumMod val="75000"/>
                </a:schemeClr>
              </a:solidFill>
            </a:endParaRPr>
          </a:p>
        </p:txBody>
      </p:sp>
      <p:sp>
        <p:nvSpPr>
          <p:cNvPr id="102" name="Botón de acción: Personalizar 18">
            <a:hlinkClick r:id="rId10"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ACTIVIDADES</a:t>
            </a:r>
          </a:p>
          <a:p>
            <a:r>
              <a:rPr lang="es-ES" sz="1900" dirty="0">
                <a:solidFill>
                  <a:srgbClr val="FF0000"/>
                </a:solidFill>
                <a:latin typeface="ApexNew-Bold"/>
              </a:rPr>
              <a:t>PLANIFICADAS </a:t>
            </a:r>
          </a:p>
          <a:p>
            <a:r>
              <a:rPr lang="es-ES" sz="1900" dirty="0">
                <a:solidFill>
                  <a:srgbClr val="FF0000"/>
                </a:solidFill>
                <a:latin typeface="ApexNew-Bold"/>
              </a:rPr>
              <a:t>2018</a:t>
            </a:r>
          </a:p>
        </p:txBody>
      </p:sp>
      <p:sp>
        <p:nvSpPr>
          <p:cNvPr id="118" name="object 14"/>
          <p:cNvSpPr txBox="1">
            <a:spLocks/>
          </p:cNvSpPr>
          <p:nvPr/>
        </p:nvSpPr>
        <p:spPr>
          <a:xfrm>
            <a:off x="1951654" y="2395233"/>
            <a:ext cx="10577015" cy="628377"/>
          </a:xfrm>
          <a:prstGeom prst="rect">
            <a:avLst/>
          </a:prstGeom>
        </p:spPr>
        <p:txBody>
          <a:bodyPr vert="horz" wrap="square" lIns="0" tIns="12700" rIns="0" bIns="0" rtlCol="0" anchor="ctr">
            <a:spAutoFit/>
          </a:bodyPr>
          <a:lstStyle>
            <a:lvl1pPr algn="ctr" defTabSz="728320" rtl="0" eaLnBrk="1" latinLnBrk="0" hangingPunct="1">
              <a:spcBef>
                <a:spcPct val="0"/>
              </a:spcBef>
              <a:buNone/>
              <a:defRPr sz="7000" kern="1200">
                <a:solidFill>
                  <a:schemeClr val="tx1"/>
                </a:solidFill>
                <a:latin typeface="+mj-lt"/>
                <a:ea typeface="+mj-ea"/>
                <a:cs typeface="+mj-cs"/>
              </a:defRPr>
            </a:lvl1pPr>
          </a:lstStyle>
          <a:p>
            <a:pPr marL="12700" algn="l">
              <a:spcBef>
                <a:spcPts val="100"/>
              </a:spcBef>
            </a:pPr>
            <a:r>
              <a:rPr lang="es-ES" sz="4000" spc="150" dirty="0">
                <a:solidFill>
                  <a:schemeClr val="tx2"/>
                </a:solidFill>
                <a:latin typeface="Apex New Heavy Italic" panose="02010600040501010103" charset="0"/>
                <a:ea typeface="Apex New Heavy Italic" panose="02010600040501010103" charset="0"/>
              </a:rPr>
              <a:t>EXPECTATIVAS SOBRE EL ROL DEL OSITRAN</a:t>
            </a:r>
            <a:endParaRPr lang="es-ES" sz="2400" spc="150" dirty="0">
              <a:solidFill>
                <a:schemeClr val="tx2"/>
              </a:solidFill>
              <a:latin typeface="Apex New Heavy Italic" panose="02010600040501010103" charset="0"/>
              <a:ea typeface="Apex New Heavy Italic" panose="02010600040501010103" charset="0"/>
            </a:endParaRPr>
          </a:p>
        </p:txBody>
      </p:sp>
      <p:sp>
        <p:nvSpPr>
          <p:cNvPr id="65" name="CuadroTexto 8">
            <a:hlinkClick r:id="rId10" action="ppaction://hlinksldjump"/>
          </p:cNvPr>
          <p:cNvSpPr txBox="1"/>
          <p:nvPr/>
        </p:nvSpPr>
        <p:spPr>
          <a:xfrm>
            <a:off x="157575" y="1462224"/>
            <a:ext cx="983464" cy="614907"/>
          </a:xfrm>
          <a:prstGeom prst="rect">
            <a:avLst/>
          </a:prstGeom>
          <a:noFill/>
        </p:spPr>
        <p:txBody>
          <a:bodyPr wrap="none" lIns="145664" tIns="72832" rIns="145664" bIns="72832" rtlCol="0">
            <a:spAutoFit/>
          </a:bodyPr>
          <a:lstStyle/>
          <a:p>
            <a:pPr algn="ctr"/>
            <a:r>
              <a:rPr lang="en-US" sz="760" dirty="0">
                <a:latin typeface="Apex New Book" panose="02010600040501010103" charset="0"/>
                <a:ea typeface="Apex New Book" panose="02010600040501010103" charset="0"/>
              </a:rPr>
              <a:t>ESTATUS EN LA</a:t>
            </a:r>
          </a:p>
          <a:p>
            <a:pPr algn="ctr"/>
            <a:r>
              <a:rPr lang="en-US" sz="760" dirty="0">
                <a:latin typeface="Apex New Book" panose="02010600040501010103" charset="0"/>
                <a:ea typeface="Apex New Book" panose="02010600040501010103" charset="0"/>
              </a:rPr>
              <a:t>ENTREGADE</a:t>
            </a:r>
          </a:p>
          <a:p>
            <a:pPr algn="ctr"/>
            <a:r>
              <a:rPr lang="en-US" sz="760" dirty="0">
                <a:latin typeface="Apex New Book" panose="02010600040501010103" charset="0"/>
                <a:ea typeface="Apex New Book" panose="02010600040501010103" charset="0"/>
              </a:rPr>
              <a:t>TERRENOS POR</a:t>
            </a:r>
          </a:p>
          <a:p>
            <a:pPr algn="ctr"/>
            <a:r>
              <a:rPr lang="en-US" sz="760" dirty="0">
                <a:latin typeface="Apex New Book" panose="02010600040501010103" charset="0"/>
                <a:ea typeface="Apex New Book" panose="02010600040501010103" charset="0"/>
              </a:rPr>
              <a:t>PARTE DEL MTC</a:t>
            </a:r>
            <a:endParaRPr lang="es-ES" sz="760" dirty="0">
              <a:latin typeface="Apex New Book" panose="02010600040501010103" charset="0"/>
              <a:ea typeface="Apex New Book" panose="02010600040501010103" charset="0"/>
              <a:cs typeface="ApexNew-BoldItalic"/>
            </a:endParaRPr>
          </a:p>
        </p:txBody>
      </p:sp>
      <p:sp>
        <p:nvSpPr>
          <p:cNvPr id="66" name="CuadroTexto 9">
            <a:hlinkClick r:id="rId11" action="ppaction://hlinksldjump"/>
          </p:cNvPr>
          <p:cNvSpPr txBox="1"/>
          <p:nvPr/>
        </p:nvSpPr>
        <p:spPr>
          <a:xfrm>
            <a:off x="1069547" y="1462224"/>
            <a:ext cx="872858" cy="380997"/>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PROYECTOS </a:t>
            </a:r>
            <a:r>
              <a:rPr lang="es-ES" sz="760" dirty="0" smtClean="0">
                <a:latin typeface="ApexNew-Book"/>
                <a:cs typeface="ApexNew-Book"/>
              </a:rPr>
              <a:t> </a:t>
            </a:r>
            <a:endParaRPr lang="es-ES" sz="760" dirty="0">
              <a:latin typeface="ApexNew-Book"/>
              <a:cs typeface="ApexNew-Book"/>
            </a:endParaRPr>
          </a:p>
        </p:txBody>
      </p:sp>
      <p:sp>
        <p:nvSpPr>
          <p:cNvPr id="67" name="CuadroTexto 10">
            <a:hlinkClick r:id="rId12" action="ppaction://hlinksldjump"/>
          </p:cNvPr>
          <p:cNvSpPr txBox="1"/>
          <p:nvPr/>
        </p:nvSpPr>
        <p:spPr>
          <a:xfrm>
            <a:off x="1870913" y="1462224"/>
            <a:ext cx="1094071" cy="393308"/>
          </a:xfrm>
          <a:prstGeom prst="rect">
            <a:avLst/>
          </a:prstGeom>
          <a:noFill/>
        </p:spPr>
        <p:txBody>
          <a:bodyPr wrap="none" lIns="145664" tIns="72832" rIns="145664" bIns="72832" rtlCol="0">
            <a:spAutoFit/>
          </a:bodyPr>
          <a:lstStyle/>
          <a:p>
            <a:pPr algn="ctr"/>
            <a:r>
              <a:rPr lang="es-ES" sz="760" dirty="0">
                <a:latin typeface="ApexNew-Book"/>
                <a:cs typeface="ApexNew-Book"/>
              </a:rPr>
              <a:t>MANTENIMIENTO</a:t>
            </a:r>
          </a:p>
          <a:p>
            <a:pPr algn="ctr"/>
            <a:endParaRPr lang="es-ES" sz="760" dirty="0">
              <a:latin typeface="ApexNew-Book"/>
              <a:cs typeface="ApexNew-Book"/>
            </a:endParaRPr>
          </a:p>
        </p:txBody>
      </p:sp>
      <p:sp>
        <p:nvSpPr>
          <p:cNvPr id="68" name="CuadroTexto 10">
            <a:hlinkClick r:id="rId13" action="ppaction://hlinksldjump"/>
          </p:cNvPr>
          <p:cNvSpPr txBox="1"/>
          <p:nvPr/>
        </p:nvSpPr>
        <p:spPr>
          <a:xfrm>
            <a:off x="3606693" y="1462224"/>
            <a:ext cx="776677" cy="393308"/>
          </a:xfrm>
          <a:prstGeom prst="rect">
            <a:avLst/>
          </a:prstGeom>
          <a:noFill/>
        </p:spPr>
        <p:txBody>
          <a:bodyPr wrap="none" lIns="145664" tIns="72832" rIns="145664" bIns="72832" rtlCol="0">
            <a:spAutoFit/>
          </a:bodyPr>
          <a:lstStyle/>
          <a:p>
            <a:pPr algn="ctr"/>
            <a:r>
              <a:rPr lang="es-ES" sz="760" dirty="0">
                <a:latin typeface="ApexNew-Book"/>
                <a:cs typeface="ApexNew-Book"/>
              </a:rPr>
              <a:t>MEDIO </a:t>
            </a:r>
          </a:p>
          <a:p>
            <a:pPr algn="ctr"/>
            <a:r>
              <a:rPr lang="es-ES" sz="760" dirty="0">
                <a:latin typeface="ApexNew-Book"/>
                <a:cs typeface="ApexNew-Book"/>
              </a:rPr>
              <a:t>AMBIENTE</a:t>
            </a:r>
          </a:p>
        </p:txBody>
      </p:sp>
      <p:sp>
        <p:nvSpPr>
          <p:cNvPr id="69" name="CuadroTexto 10">
            <a:hlinkClick r:id="rId14" action="ppaction://hlinksldjump"/>
          </p:cNvPr>
          <p:cNvSpPr txBox="1"/>
          <p:nvPr/>
        </p:nvSpPr>
        <p:spPr>
          <a:xfrm>
            <a:off x="4224515" y="1462224"/>
            <a:ext cx="1092468" cy="516418"/>
          </a:xfrm>
          <a:prstGeom prst="rect">
            <a:avLst/>
          </a:prstGeom>
          <a:noFill/>
        </p:spPr>
        <p:txBody>
          <a:bodyPr wrap="none" lIns="145664" tIns="72832" rIns="145664" bIns="72832" rtlCol="0">
            <a:spAutoFit/>
          </a:bodyPr>
          <a:lstStyle/>
          <a:p>
            <a:pPr algn="ctr"/>
            <a:r>
              <a:rPr lang="es-ES" sz="760" dirty="0">
                <a:latin typeface="ApexNew-Book"/>
                <a:cs typeface="ApexNew-Book"/>
              </a:rPr>
              <a:t>SEGURIDAD</a:t>
            </a:r>
          </a:p>
          <a:p>
            <a:pPr algn="ctr"/>
            <a:r>
              <a:rPr lang="es-ES" sz="760" dirty="0">
                <a:latin typeface="ApexNew-Book"/>
                <a:cs typeface="ApexNew-Book"/>
              </a:rPr>
              <a:t>AEROPORTUARIA</a:t>
            </a:r>
          </a:p>
          <a:p>
            <a:pPr algn="ctr"/>
            <a:endParaRPr lang="es-ES" sz="760" dirty="0">
              <a:latin typeface="ApexNew-Book"/>
              <a:cs typeface="ApexNew-Book"/>
            </a:endParaRPr>
          </a:p>
        </p:txBody>
      </p:sp>
      <p:sp>
        <p:nvSpPr>
          <p:cNvPr id="70" name="CuadroTexto 10">
            <a:hlinkClick r:id="rId15" action="ppaction://hlinksldjump"/>
          </p:cNvPr>
          <p:cNvSpPr txBox="1"/>
          <p:nvPr/>
        </p:nvSpPr>
        <p:spPr>
          <a:xfrm>
            <a:off x="2806129" y="1462224"/>
            <a:ext cx="959419" cy="393308"/>
          </a:xfrm>
          <a:prstGeom prst="rect">
            <a:avLst/>
          </a:prstGeom>
          <a:noFill/>
        </p:spPr>
        <p:txBody>
          <a:bodyPr wrap="none" lIns="145664" tIns="72832" rIns="145664" bIns="72832" rtlCol="0">
            <a:spAutoFit/>
          </a:bodyPr>
          <a:lstStyle/>
          <a:p>
            <a:pPr algn="ctr"/>
            <a:r>
              <a:rPr lang="es-ES" sz="760" dirty="0">
                <a:latin typeface="ApexNew-Book"/>
                <a:cs typeface="ApexNew-Book"/>
              </a:rPr>
              <a:t>OPERACIONES</a:t>
            </a:r>
          </a:p>
          <a:p>
            <a:pPr algn="ctr"/>
            <a:endParaRPr lang="es-ES" sz="760" dirty="0">
              <a:latin typeface="ApexNew-Book"/>
              <a:cs typeface="ApexNew-Book"/>
            </a:endParaRPr>
          </a:p>
        </p:txBody>
      </p:sp>
      <p:sp>
        <p:nvSpPr>
          <p:cNvPr id="71" name="CuadroTexto 9">
            <a:hlinkClick r:id="rId16" action="ppaction://hlinksldjump"/>
          </p:cNvPr>
          <p:cNvSpPr txBox="1"/>
          <p:nvPr/>
        </p:nvSpPr>
        <p:spPr>
          <a:xfrm>
            <a:off x="6315465" y="1462541"/>
            <a:ext cx="1023540" cy="393308"/>
          </a:xfrm>
          <a:prstGeom prst="rect">
            <a:avLst/>
          </a:prstGeom>
          <a:noFill/>
        </p:spPr>
        <p:txBody>
          <a:bodyPr wrap="none" lIns="145664" tIns="72832" rIns="145664" bIns="72832" rtlCol="0">
            <a:spAutoFit/>
          </a:bodyPr>
          <a:lstStyle/>
          <a:p>
            <a:pPr algn="ctr"/>
            <a:r>
              <a:rPr lang="es-ES" sz="760" dirty="0">
                <a:latin typeface="Apex New Book" panose="02010600040501010103" charset="0"/>
                <a:ea typeface="Apex New Book" panose="02010600040501010103" charset="0"/>
                <a:cs typeface="ApexNew-BoldItalic"/>
              </a:rPr>
              <a:t>PROYECTO</a:t>
            </a:r>
          </a:p>
          <a:p>
            <a:pPr algn="ctr"/>
            <a:r>
              <a:rPr lang="es-ES" sz="760" dirty="0">
                <a:latin typeface="Apex New Book" panose="02010600040501010103" charset="0"/>
                <a:ea typeface="Apex New Book" panose="02010600040501010103" charset="0"/>
                <a:cs typeface="ApexNew-BoldItalic"/>
              </a:rPr>
              <a:t>DE AMPLIACIÓN</a:t>
            </a:r>
            <a:endParaRPr lang="es-ES" sz="760" dirty="0">
              <a:latin typeface="Apex New PS Medium Proportional" pitchFamily="50" charset="0"/>
              <a:cs typeface="ApexNew-BoldItalic"/>
            </a:endParaRPr>
          </a:p>
        </p:txBody>
      </p:sp>
      <p:sp>
        <p:nvSpPr>
          <p:cNvPr id="72" name="CuadroTexto 10">
            <a:hlinkClick r:id="rId17" action="ppaction://hlinksldjump"/>
          </p:cNvPr>
          <p:cNvSpPr txBox="1"/>
          <p:nvPr/>
        </p:nvSpPr>
        <p:spPr>
          <a:xfrm>
            <a:off x="7230573" y="1474852"/>
            <a:ext cx="1245130" cy="380997"/>
          </a:xfrm>
          <a:prstGeom prst="rect">
            <a:avLst/>
          </a:prstGeom>
          <a:noFill/>
        </p:spPr>
        <p:txBody>
          <a:bodyPr wrap="square" lIns="145664" tIns="72832" rIns="145664" bIns="72832" rtlCol="0">
            <a:spAutoFit/>
          </a:bodyPr>
          <a:lstStyle>
            <a:defPPr>
              <a:defRPr lang="es-ES"/>
            </a:defPPr>
            <a:lvl1pPr algn="ctr">
              <a:defRPr sz="850">
                <a:latin typeface="ApexNew-Book" panose="02010600040501010103" charset="0"/>
                <a:ea typeface="ApexNew-Book" panose="02010600040501010103" charset="0"/>
              </a:defRPr>
            </a:lvl1pPr>
          </a:lstStyle>
          <a:p>
            <a:r>
              <a:rPr lang="es-ES" sz="760" dirty="0"/>
              <a:t>PLANIFICACIÓN</a:t>
            </a:r>
          </a:p>
          <a:p>
            <a:r>
              <a:rPr lang="es-ES" sz="760" dirty="0"/>
              <a:t>E USO DE ÁREAS</a:t>
            </a:r>
          </a:p>
        </p:txBody>
      </p:sp>
      <p:sp>
        <p:nvSpPr>
          <p:cNvPr id="73" name="CuadroTexto 10">
            <a:hlinkClick r:id="rId18" action="ppaction://hlinksldjump"/>
          </p:cNvPr>
          <p:cNvSpPr txBox="1"/>
          <p:nvPr/>
        </p:nvSpPr>
        <p:spPr>
          <a:xfrm>
            <a:off x="9326930" y="1475406"/>
            <a:ext cx="1212694" cy="393308"/>
          </a:xfrm>
          <a:prstGeom prst="rect">
            <a:avLst/>
          </a:prstGeom>
          <a:noFill/>
        </p:spPr>
        <p:txBody>
          <a:bodyPr wrap="none" lIns="145664" tIns="72832" rIns="145664" bIns="72832" rtlCol="0">
            <a:spAutoFit/>
          </a:bodyPr>
          <a:lstStyle/>
          <a:p>
            <a:pPr algn="ctr"/>
            <a:r>
              <a:rPr lang="es-ES" sz="760" dirty="0">
                <a:latin typeface="ApexNew-Book"/>
                <a:cs typeface="ApexNew-Book"/>
              </a:rPr>
              <a:t>MÉTODO DE</a:t>
            </a:r>
          </a:p>
          <a:p>
            <a:pPr algn="ctr"/>
            <a:r>
              <a:rPr lang="es-ES" sz="760" dirty="0">
                <a:latin typeface="ApexNew-Book"/>
                <a:cs typeface="ApexNew-Book"/>
              </a:rPr>
              <a:t>EJECUCIÓN Y FASES</a:t>
            </a:r>
          </a:p>
        </p:txBody>
      </p:sp>
      <p:sp>
        <p:nvSpPr>
          <p:cNvPr id="74" name="CuadroTexto 10">
            <a:hlinkClick r:id="rId19" action="ppaction://hlinksldjump"/>
          </p:cNvPr>
          <p:cNvSpPr txBox="1"/>
          <p:nvPr/>
        </p:nvSpPr>
        <p:spPr>
          <a:xfrm>
            <a:off x="10670831" y="1474852"/>
            <a:ext cx="1276814" cy="380997"/>
          </a:xfrm>
          <a:prstGeom prst="rect">
            <a:avLst/>
          </a:prstGeom>
          <a:noFill/>
        </p:spPr>
        <p:txBody>
          <a:bodyPr wrap="none" lIns="145664" tIns="72832" rIns="145664" bIns="72832" rtlCol="0">
            <a:spAutoFit/>
          </a:bodyPr>
          <a:lstStyle/>
          <a:p>
            <a:pPr algn="ctr"/>
            <a:r>
              <a:rPr lang="es-ES" sz="760" dirty="0">
                <a:solidFill>
                  <a:srgbClr val="FF0000"/>
                </a:solidFill>
                <a:latin typeface="ApexNew-Book"/>
                <a:cs typeface="ApexNew-Book"/>
              </a:rPr>
              <a:t>EXPECTATIVAS SOBRE</a:t>
            </a:r>
          </a:p>
          <a:p>
            <a:pPr algn="ctr"/>
            <a:r>
              <a:rPr lang="es-ES" sz="760" dirty="0">
                <a:solidFill>
                  <a:srgbClr val="FF0000"/>
                </a:solidFill>
                <a:latin typeface="ApexNew-Book"/>
                <a:cs typeface="ApexNew-Book"/>
              </a:rPr>
              <a:t>EL ROL DEL OSITRAN</a:t>
            </a:r>
          </a:p>
        </p:txBody>
      </p:sp>
      <p:sp>
        <p:nvSpPr>
          <p:cNvPr id="75" name="CuadroTexto 10">
            <a:hlinkClick r:id="rId20" action="ppaction://hlinksldjump"/>
          </p:cNvPr>
          <p:cNvSpPr txBox="1"/>
          <p:nvPr/>
        </p:nvSpPr>
        <p:spPr>
          <a:xfrm>
            <a:off x="8400459" y="1449913"/>
            <a:ext cx="949801" cy="270197"/>
          </a:xfrm>
          <a:prstGeom prst="rect">
            <a:avLst/>
          </a:prstGeom>
          <a:noFill/>
        </p:spPr>
        <p:txBody>
          <a:bodyPr wrap="none" lIns="145664" tIns="72832" rIns="145664" bIns="72832" rtlCol="0">
            <a:spAutoFit/>
          </a:bodyPr>
          <a:lstStyle/>
          <a:p>
            <a:pPr algn="ctr"/>
            <a:r>
              <a:rPr lang="es-ES" sz="760" dirty="0">
                <a:latin typeface="ApexNew-Book"/>
                <a:cs typeface="ApexNew-Book"/>
              </a:rPr>
              <a:t>HOJA DE RUTA</a:t>
            </a:r>
          </a:p>
        </p:txBody>
      </p:sp>
      <p:sp>
        <p:nvSpPr>
          <p:cNvPr id="76" name="CuadroTexto 10">
            <a:hlinkClick r:id="rId21" action="ppaction://hlinksldjump"/>
          </p:cNvPr>
          <p:cNvSpPr txBox="1"/>
          <p:nvPr/>
        </p:nvSpPr>
        <p:spPr>
          <a:xfrm>
            <a:off x="11860699" y="1473473"/>
            <a:ext cx="903314" cy="393308"/>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RETOS</a:t>
            </a:r>
          </a:p>
        </p:txBody>
      </p:sp>
      <p:sp>
        <p:nvSpPr>
          <p:cNvPr id="77" name="CuadroTexto 8">
            <a:hlinkClick r:id="rId22" action="ppaction://hlinksldjump"/>
          </p:cNvPr>
          <p:cNvSpPr txBox="1"/>
          <p:nvPr/>
        </p:nvSpPr>
        <p:spPr>
          <a:xfrm>
            <a:off x="5296088" y="1462541"/>
            <a:ext cx="1118117" cy="380997"/>
          </a:xfrm>
          <a:prstGeom prst="rect">
            <a:avLst/>
          </a:prstGeom>
          <a:noFill/>
        </p:spPr>
        <p:txBody>
          <a:bodyPr wrap="none" lIns="145664" tIns="72832" rIns="145664" bIns="72832" rtlCol="0">
            <a:spAutoFit/>
          </a:bodyPr>
          <a:lstStyle/>
          <a:p>
            <a:pPr algn="ctr"/>
            <a:r>
              <a:rPr lang="en-US" sz="760" dirty="0">
                <a:latin typeface="ApexNew-Book" panose="02010600040501010103" charset="0"/>
                <a:ea typeface="ApexNew-Book" panose="02010600040501010103" charset="0"/>
              </a:rPr>
              <a:t>ADMINISTRATIVOS</a:t>
            </a:r>
          </a:p>
          <a:p>
            <a:pPr algn="ctr"/>
            <a:r>
              <a:rPr lang="en-US" sz="760" dirty="0">
                <a:latin typeface="ApexNew-Book" panose="02010600040501010103" charset="0"/>
                <a:ea typeface="ApexNew-Book" panose="02010600040501010103" charset="0"/>
              </a:rPr>
              <a:t>Y FINANCIEROS</a:t>
            </a:r>
          </a:p>
        </p:txBody>
      </p:sp>
    </p:spTree>
    <p:extLst>
      <p:ext uri="{BB962C8B-B14F-4D97-AF65-F5344CB8AC3E}">
        <p14:creationId xmlns:p14="http://schemas.microsoft.com/office/powerpoint/2010/main" val="3753634951"/>
      </p:ext>
    </p:extLst>
  </p:cSld>
  <p:clrMapOvr>
    <a:masterClrMapping/>
  </p:clrMapOvr>
  <p:transition spd="slow" advClick="0">
    <p:wipe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bject 2"/>
          <p:cNvSpPr/>
          <p:nvPr/>
        </p:nvSpPr>
        <p:spPr>
          <a:xfrm>
            <a:off x="12" y="3234459"/>
            <a:ext cx="13002771" cy="6031993"/>
          </a:xfrm>
          <a:prstGeom prst="rect">
            <a:avLst/>
          </a:prstGeom>
          <a:blipFill>
            <a:blip r:embed="rId2" cstate="print"/>
            <a:stretch>
              <a:fillRect/>
            </a:stretch>
          </a:blipFill>
        </p:spPr>
        <p:txBody>
          <a:bodyPr wrap="square" lIns="0" tIns="0" rIns="0" bIns="0" rtlCol="0"/>
          <a:lstStyle/>
          <a:p>
            <a:endParaRPr dirty="0"/>
          </a:p>
        </p:txBody>
      </p:sp>
      <p:sp>
        <p:nvSpPr>
          <p:cNvPr id="29" name="Rectángulo 28"/>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16" name="CuadroTexto 15"/>
          <p:cNvSpPr txBox="1"/>
          <p:nvPr/>
        </p:nvSpPr>
        <p:spPr>
          <a:xfrm>
            <a:off x="7709106" y="2299980"/>
            <a:ext cx="4826001" cy="707886"/>
          </a:xfrm>
          <a:prstGeom prst="rect">
            <a:avLst/>
          </a:prstGeom>
          <a:noFill/>
        </p:spPr>
        <p:txBody>
          <a:bodyPr wrap="none" rtlCol="0">
            <a:spAutoFit/>
          </a:bodyPr>
          <a:lstStyle/>
          <a:p>
            <a:pPr algn="r"/>
            <a:r>
              <a:rPr lang="es-ES" sz="4000" dirty="0">
                <a:solidFill>
                  <a:schemeClr val="tx2"/>
                </a:solidFill>
                <a:latin typeface="ApexNew-HeavyItalic"/>
                <a:cs typeface="ApexNew-HeavyItalic"/>
              </a:rPr>
              <a:t>PRINCIPALES RETOS</a:t>
            </a:r>
          </a:p>
        </p:txBody>
      </p:sp>
      <p:sp>
        <p:nvSpPr>
          <p:cNvPr id="22" name="object 2"/>
          <p:cNvSpPr/>
          <p:nvPr/>
        </p:nvSpPr>
        <p:spPr>
          <a:xfrm>
            <a:off x="8969659" y="6165272"/>
            <a:ext cx="900430" cy="593725"/>
          </a:xfrm>
          <a:custGeom>
            <a:avLst/>
            <a:gdLst/>
            <a:ahLst/>
            <a:cxnLst/>
            <a:rect l="l" t="t" r="r" b="b"/>
            <a:pathLst>
              <a:path w="900429" h="593725">
                <a:moveTo>
                  <a:pt x="151149" y="0"/>
                </a:moveTo>
                <a:lnTo>
                  <a:pt x="131797" y="6693"/>
                </a:lnTo>
                <a:lnTo>
                  <a:pt x="111855" y="28184"/>
                </a:lnTo>
                <a:lnTo>
                  <a:pt x="91913" y="60957"/>
                </a:lnTo>
                <a:lnTo>
                  <a:pt x="72561" y="101498"/>
                </a:lnTo>
                <a:lnTo>
                  <a:pt x="71738" y="103133"/>
                </a:lnTo>
                <a:lnTo>
                  <a:pt x="70973" y="104901"/>
                </a:lnTo>
                <a:lnTo>
                  <a:pt x="70440" y="106705"/>
                </a:lnTo>
                <a:lnTo>
                  <a:pt x="68103" y="111721"/>
                </a:lnTo>
                <a:lnTo>
                  <a:pt x="62071" y="126745"/>
                </a:lnTo>
                <a:lnTo>
                  <a:pt x="59975" y="131330"/>
                </a:lnTo>
                <a:lnTo>
                  <a:pt x="58146" y="136067"/>
                </a:lnTo>
                <a:lnTo>
                  <a:pt x="56584" y="140512"/>
                </a:lnTo>
                <a:lnTo>
                  <a:pt x="54756" y="145110"/>
                </a:lnTo>
                <a:lnTo>
                  <a:pt x="53168" y="149694"/>
                </a:lnTo>
                <a:lnTo>
                  <a:pt x="49337" y="159703"/>
                </a:lnTo>
                <a:lnTo>
                  <a:pt x="45677" y="169678"/>
                </a:lnTo>
                <a:lnTo>
                  <a:pt x="42161" y="179577"/>
                </a:lnTo>
                <a:lnTo>
                  <a:pt x="38766" y="189356"/>
                </a:lnTo>
                <a:lnTo>
                  <a:pt x="38246" y="190245"/>
                </a:lnTo>
                <a:lnTo>
                  <a:pt x="37712" y="192417"/>
                </a:lnTo>
                <a:lnTo>
                  <a:pt x="34842" y="200126"/>
                </a:lnTo>
                <a:lnTo>
                  <a:pt x="32467" y="207581"/>
                </a:lnTo>
                <a:lnTo>
                  <a:pt x="29864" y="215163"/>
                </a:lnTo>
                <a:lnTo>
                  <a:pt x="29597" y="216484"/>
                </a:lnTo>
                <a:lnTo>
                  <a:pt x="29076" y="218071"/>
                </a:lnTo>
                <a:lnTo>
                  <a:pt x="28543" y="219341"/>
                </a:lnTo>
                <a:lnTo>
                  <a:pt x="26193" y="226987"/>
                </a:lnTo>
                <a:lnTo>
                  <a:pt x="23844" y="233997"/>
                </a:lnTo>
                <a:lnTo>
                  <a:pt x="21202" y="242011"/>
                </a:lnTo>
                <a:lnTo>
                  <a:pt x="20681" y="243954"/>
                </a:lnTo>
                <a:lnTo>
                  <a:pt x="14088" y="265260"/>
                </a:lnTo>
                <a:lnTo>
                  <a:pt x="1581" y="307403"/>
                </a:lnTo>
                <a:lnTo>
                  <a:pt x="0" y="323345"/>
                </a:lnTo>
                <a:lnTo>
                  <a:pt x="981" y="332695"/>
                </a:lnTo>
                <a:lnTo>
                  <a:pt x="16278" y="374983"/>
                </a:lnTo>
                <a:lnTo>
                  <a:pt x="38642" y="407069"/>
                </a:lnTo>
                <a:lnTo>
                  <a:pt x="69451" y="434503"/>
                </a:lnTo>
                <a:lnTo>
                  <a:pt x="107918" y="452793"/>
                </a:lnTo>
                <a:lnTo>
                  <a:pt x="161314" y="466814"/>
                </a:lnTo>
                <a:lnTo>
                  <a:pt x="251903" y="488923"/>
                </a:lnTo>
                <a:lnTo>
                  <a:pt x="427705" y="529272"/>
                </a:lnTo>
                <a:lnTo>
                  <a:pt x="551643" y="555647"/>
                </a:lnTo>
                <a:lnTo>
                  <a:pt x="610522" y="567309"/>
                </a:lnTo>
                <a:lnTo>
                  <a:pt x="665069" y="577347"/>
                </a:lnTo>
                <a:lnTo>
                  <a:pt x="713581" y="585304"/>
                </a:lnTo>
                <a:lnTo>
                  <a:pt x="767472" y="592167"/>
                </a:lnTo>
                <a:lnTo>
                  <a:pt x="787467" y="593379"/>
                </a:lnTo>
                <a:lnTo>
                  <a:pt x="802112" y="592886"/>
                </a:lnTo>
                <a:lnTo>
                  <a:pt x="857428" y="545259"/>
                </a:lnTo>
                <a:lnTo>
                  <a:pt x="878871" y="498657"/>
                </a:lnTo>
                <a:lnTo>
                  <a:pt x="893765" y="443863"/>
                </a:lnTo>
                <a:lnTo>
                  <a:pt x="900306" y="386125"/>
                </a:lnTo>
                <a:lnTo>
                  <a:pt x="896689" y="330695"/>
                </a:lnTo>
                <a:lnTo>
                  <a:pt x="526452" y="166780"/>
                </a:lnTo>
                <a:lnTo>
                  <a:pt x="434827" y="124624"/>
                </a:lnTo>
                <a:lnTo>
                  <a:pt x="343733" y="81311"/>
                </a:lnTo>
                <a:lnTo>
                  <a:pt x="298410" y="59113"/>
                </a:lnTo>
                <a:lnTo>
                  <a:pt x="253249" y="36499"/>
                </a:lnTo>
                <a:lnTo>
                  <a:pt x="208260" y="13423"/>
                </a:lnTo>
                <a:lnTo>
                  <a:pt x="189675" y="8288"/>
                </a:lnTo>
                <a:lnTo>
                  <a:pt x="173799" y="4306"/>
                </a:lnTo>
                <a:lnTo>
                  <a:pt x="160876" y="1527"/>
                </a:lnTo>
                <a:lnTo>
                  <a:pt x="151149" y="0"/>
                </a:lnTo>
                <a:close/>
              </a:path>
              <a:path w="900429" h="593725">
                <a:moveTo>
                  <a:pt x="72561" y="101358"/>
                </a:moveTo>
                <a:lnTo>
                  <a:pt x="72496" y="101498"/>
                </a:lnTo>
                <a:lnTo>
                  <a:pt x="72561" y="101358"/>
                </a:lnTo>
                <a:close/>
              </a:path>
            </a:pathLst>
          </a:custGeom>
          <a:solidFill>
            <a:schemeClr val="bg1"/>
          </a:solidFill>
        </p:spPr>
        <p:txBody>
          <a:bodyPr wrap="square" lIns="0" tIns="0" rIns="0" bIns="0" rtlCol="0"/>
          <a:lstStyle/>
          <a:p>
            <a:endParaRPr/>
          </a:p>
        </p:txBody>
      </p:sp>
      <p:sp>
        <p:nvSpPr>
          <p:cNvPr id="23" name="object 3"/>
          <p:cNvSpPr/>
          <p:nvPr/>
        </p:nvSpPr>
        <p:spPr>
          <a:xfrm>
            <a:off x="7734593" y="5437792"/>
            <a:ext cx="4815840" cy="1695450"/>
          </a:xfrm>
          <a:custGeom>
            <a:avLst/>
            <a:gdLst/>
            <a:ahLst/>
            <a:cxnLst/>
            <a:rect l="l" t="t" r="r" b="b"/>
            <a:pathLst>
              <a:path w="4815840" h="1695450">
                <a:moveTo>
                  <a:pt x="4383539" y="1238016"/>
                </a:moveTo>
                <a:lnTo>
                  <a:pt x="2786132" y="1238016"/>
                </a:lnTo>
                <a:lnTo>
                  <a:pt x="2800013" y="1241838"/>
                </a:lnTo>
                <a:lnTo>
                  <a:pt x="3039192" y="1293032"/>
                </a:lnTo>
                <a:lnTo>
                  <a:pt x="3842353" y="1393006"/>
                </a:lnTo>
                <a:lnTo>
                  <a:pt x="3887747" y="1415366"/>
                </a:lnTo>
                <a:lnTo>
                  <a:pt x="3935405" y="1438080"/>
                </a:lnTo>
                <a:lnTo>
                  <a:pt x="3984871" y="1460964"/>
                </a:lnTo>
                <a:lnTo>
                  <a:pt x="4035690" y="1483832"/>
                </a:lnTo>
                <a:lnTo>
                  <a:pt x="4087407" y="1506497"/>
                </a:lnTo>
                <a:lnTo>
                  <a:pt x="4139566" y="1528774"/>
                </a:lnTo>
                <a:lnTo>
                  <a:pt x="4191712" y="1550477"/>
                </a:lnTo>
                <a:lnTo>
                  <a:pt x="4243388" y="1571419"/>
                </a:lnTo>
                <a:lnTo>
                  <a:pt x="4294141" y="1591415"/>
                </a:lnTo>
                <a:lnTo>
                  <a:pt x="4343513" y="1610279"/>
                </a:lnTo>
                <a:lnTo>
                  <a:pt x="4391050" y="1627825"/>
                </a:lnTo>
                <a:lnTo>
                  <a:pt x="4436296" y="1643866"/>
                </a:lnTo>
                <a:lnTo>
                  <a:pt x="4478796" y="1658218"/>
                </a:lnTo>
                <a:lnTo>
                  <a:pt x="4518095" y="1670693"/>
                </a:lnTo>
                <a:lnTo>
                  <a:pt x="4585264" y="1689272"/>
                </a:lnTo>
                <a:lnTo>
                  <a:pt x="4618832" y="1695201"/>
                </a:lnTo>
                <a:lnTo>
                  <a:pt x="4639757" y="1694336"/>
                </a:lnTo>
                <a:lnTo>
                  <a:pt x="4649315" y="1687464"/>
                </a:lnTo>
                <a:lnTo>
                  <a:pt x="4648780" y="1675373"/>
                </a:lnTo>
                <a:lnTo>
                  <a:pt x="4622535" y="1638681"/>
                </a:lnTo>
                <a:lnTo>
                  <a:pt x="4571223" y="1590557"/>
                </a:lnTo>
                <a:lnTo>
                  <a:pt x="4539355" y="1564175"/>
                </a:lnTo>
                <a:lnTo>
                  <a:pt x="4505046" y="1537296"/>
                </a:lnTo>
                <a:lnTo>
                  <a:pt x="4469571" y="1510708"/>
                </a:lnTo>
                <a:lnTo>
                  <a:pt x="4434206" y="1485197"/>
                </a:lnTo>
                <a:lnTo>
                  <a:pt x="4400225" y="1461550"/>
                </a:lnTo>
                <a:lnTo>
                  <a:pt x="4341519" y="1422999"/>
                </a:lnTo>
                <a:lnTo>
                  <a:pt x="4303655" y="1401350"/>
                </a:lnTo>
                <a:lnTo>
                  <a:pt x="4256258" y="1385412"/>
                </a:lnTo>
                <a:lnTo>
                  <a:pt x="4383539" y="1238016"/>
                </a:lnTo>
                <a:close/>
              </a:path>
              <a:path w="4815840" h="1695450">
                <a:moveTo>
                  <a:pt x="573642" y="0"/>
                </a:moveTo>
                <a:lnTo>
                  <a:pt x="528450" y="1270"/>
                </a:lnTo>
                <a:lnTo>
                  <a:pt x="483990" y="4434"/>
                </a:lnTo>
                <a:lnTo>
                  <a:pt x="440429" y="9395"/>
                </a:lnTo>
                <a:lnTo>
                  <a:pt x="397934" y="16060"/>
                </a:lnTo>
                <a:lnTo>
                  <a:pt x="356675" y="24332"/>
                </a:lnTo>
                <a:lnTo>
                  <a:pt x="316817" y="34117"/>
                </a:lnTo>
                <a:lnTo>
                  <a:pt x="278530" y="45321"/>
                </a:lnTo>
                <a:lnTo>
                  <a:pt x="241981" y="57849"/>
                </a:lnTo>
                <a:lnTo>
                  <a:pt x="174767" y="86495"/>
                </a:lnTo>
                <a:lnTo>
                  <a:pt x="116517" y="119298"/>
                </a:lnTo>
                <a:lnTo>
                  <a:pt x="68574" y="155498"/>
                </a:lnTo>
                <a:lnTo>
                  <a:pt x="32279" y="194338"/>
                </a:lnTo>
                <a:lnTo>
                  <a:pt x="8973" y="235057"/>
                </a:lnTo>
                <a:lnTo>
                  <a:pt x="0" y="276898"/>
                </a:lnTo>
                <a:lnTo>
                  <a:pt x="1306" y="298002"/>
                </a:lnTo>
                <a:lnTo>
                  <a:pt x="16347" y="340103"/>
                </a:lnTo>
                <a:lnTo>
                  <a:pt x="49073" y="381428"/>
                </a:lnTo>
                <a:lnTo>
                  <a:pt x="100828" y="421220"/>
                </a:lnTo>
                <a:lnTo>
                  <a:pt x="134260" y="440303"/>
                </a:lnTo>
                <a:lnTo>
                  <a:pt x="172953" y="458719"/>
                </a:lnTo>
                <a:lnTo>
                  <a:pt x="217074" y="476371"/>
                </a:lnTo>
                <a:lnTo>
                  <a:pt x="368374" y="531295"/>
                </a:lnTo>
                <a:lnTo>
                  <a:pt x="667020" y="635396"/>
                </a:lnTo>
                <a:lnTo>
                  <a:pt x="1006209" y="747169"/>
                </a:lnTo>
                <a:lnTo>
                  <a:pt x="1331994" y="848532"/>
                </a:lnTo>
                <a:lnTo>
                  <a:pt x="1413706" y="870655"/>
                </a:lnTo>
                <a:lnTo>
                  <a:pt x="1455581" y="890018"/>
                </a:lnTo>
                <a:lnTo>
                  <a:pt x="1914083" y="1097063"/>
                </a:lnTo>
                <a:lnTo>
                  <a:pt x="2501453" y="1351512"/>
                </a:lnTo>
                <a:lnTo>
                  <a:pt x="2912382" y="1521340"/>
                </a:lnTo>
                <a:lnTo>
                  <a:pt x="2963126" y="1539704"/>
                </a:lnTo>
                <a:lnTo>
                  <a:pt x="3013121" y="1554457"/>
                </a:lnTo>
                <a:lnTo>
                  <a:pt x="3061483" y="1566454"/>
                </a:lnTo>
                <a:lnTo>
                  <a:pt x="3149791" y="1585592"/>
                </a:lnTo>
                <a:lnTo>
                  <a:pt x="3224247" y="1602765"/>
                </a:lnTo>
                <a:lnTo>
                  <a:pt x="3253208" y="1607688"/>
                </a:lnTo>
                <a:lnTo>
                  <a:pt x="3275203" y="1609386"/>
                </a:lnTo>
                <a:lnTo>
                  <a:pt x="3290578" y="1608036"/>
                </a:lnTo>
                <a:lnTo>
                  <a:pt x="3299681" y="1603814"/>
                </a:lnTo>
                <a:lnTo>
                  <a:pt x="3302857" y="1596898"/>
                </a:lnTo>
                <a:lnTo>
                  <a:pt x="3300454" y="1587462"/>
                </a:lnTo>
                <a:lnTo>
                  <a:pt x="3263236" y="1545811"/>
                </a:lnTo>
                <a:lnTo>
                  <a:pt x="3216883" y="1508686"/>
                </a:lnTo>
                <a:lnTo>
                  <a:pt x="3156534" y="1465724"/>
                </a:lnTo>
                <a:lnTo>
                  <a:pt x="3121978" y="1442495"/>
                </a:lnTo>
                <a:lnTo>
                  <a:pt x="3084963" y="1418336"/>
                </a:lnTo>
                <a:lnTo>
                  <a:pt x="3045835" y="1393424"/>
                </a:lnTo>
                <a:lnTo>
                  <a:pt x="3004942" y="1367935"/>
                </a:lnTo>
                <a:lnTo>
                  <a:pt x="2919247" y="1315933"/>
                </a:lnTo>
                <a:lnTo>
                  <a:pt x="2830651" y="1263741"/>
                </a:lnTo>
                <a:lnTo>
                  <a:pt x="2786132" y="1238016"/>
                </a:lnTo>
                <a:lnTo>
                  <a:pt x="4383539" y="1238016"/>
                </a:lnTo>
                <a:lnTo>
                  <a:pt x="4617772" y="966763"/>
                </a:lnTo>
                <a:lnTo>
                  <a:pt x="3867611" y="966763"/>
                </a:lnTo>
                <a:lnTo>
                  <a:pt x="3852386" y="966419"/>
                </a:lnTo>
                <a:lnTo>
                  <a:pt x="3811848" y="961731"/>
                </a:lnTo>
                <a:lnTo>
                  <a:pt x="3758609" y="951994"/>
                </a:lnTo>
                <a:lnTo>
                  <a:pt x="3693564" y="937552"/>
                </a:lnTo>
                <a:lnTo>
                  <a:pt x="3575825" y="907811"/>
                </a:lnTo>
                <a:lnTo>
                  <a:pt x="3436571" y="869404"/>
                </a:lnTo>
                <a:lnTo>
                  <a:pt x="3105634" y="771206"/>
                </a:lnTo>
                <a:lnTo>
                  <a:pt x="962152" y="79787"/>
                </a:lnTo>
                <a:lnTo>
                  <a:pt x="855265" y="46823"/>
                </a:lnTo>
                <a:lnTo>
                  <a:pt x="798226" y="30003"/>
                </a:lnTo>
                <a:lnTo>
                  <a:pt x="753606" y="17707"/>
                </a:lnTo>
                <a:lnTo>
                  <a:pt x="711930" y="8491"/>
                </a:lnTo>
                <a:lnTo>
                  <a:pt x="665550" y="3515"/>
                </a:lnTo>
                <a:lnTo>
                  <a:pt x="619398" y="716"/>
                </a:lnTo>
                <a:lnTo>
                  <a:pt x="573642" y="0"/>
                </a:lnTo>
                <a:close/>
              </a:path>
              <a:path w="4815840" h="1695450">
                <a:moveTo>
                  <a:pt x="4518138" y="646689"/>
                </a:moveTo>
                <a:lnTo>
                  <a:pt x="4449652" y="660058"/>
                </a:lnTo>
                <a:lnTo>
                  <a:pt x="4408842" y="674971"/>
                </a:lnTo>
                <a:lnTo>
                  <a:pt x="4364591" y="694339"/>
                </a:lnTo>
                <a:lnTo>
                  <a:pt x="4317601" y="717391"/>
                </a:lnTo>
                <a:lnTo>
                  <a:pt x="4268575" y="743355"/>
                </a:lnTo>
                <a:lnTo>
                  <a:pt x="4218217" y="771458"/>
                </a:lnTo>
                <a:lnTo>
                  <a:pt x="4167228" y="800929"/>
                </a:lnTo>
                <a:lnTo>
                  <a:pt x="3971024" y="917048"/>
                </a:lnTo>
                <a:lnTo>
                  <a:pt x="3927425" y="941775"/>
                </a:lnTo>
                <a:lnTo>
                  <a:pt x="3887412" y="963238"/>
                </a:lnTo>
                <a:lnTo>
                  <a:pt x="3879323" y="965717"/>
                </a:lnTo>
                <a:lnTo>
                  <a:pt x="3867611" y="966763"/>
                </a:lnTo>
                <a:lnTo>
                  <a:pt x="4617772" y="966763"/>
                </a:lnTo>
                <a:lnTo>
                  <a:pt x="4815795" y="737445"/>
                </a:lnTo>
                <a:lnTo>
                  <a:pt x="4724186" y="705707"/>
                </a:lnTo>
                <a:lnTo>
                  <a:pt x="4665381" y="685996"/>
                </a:lnTo>
                <a:lnTo>
                  <a:pt x="4613936" y="670092"/>
                </a:lnTo>
                <a:lnTo>
                  <a:pt x="4544409" y="649777"/>
                </a:lnTo>
                <a:lnTo>
                  <a:pt x="4518138" y="646689"/>
                </a:lnTo>
                <a:close/>
              </a:path>
            </a:pathLst>
          </a:custGeom>
          <a:solidFill>
            <a:schemeClr val="bg1"/>
          </a:solidFill>
        </p:spPr>
        <p:txBody>
          <a:bodyPr wrap="square" lIns="0" tIns="0" rIns="0" bIns="0" rtlCol="0"/>
          <a:lstStyle/>
          <a:p>
            <a:endParaRPr/>
          </a:p>
        </p:txBody>
      </p:sp>
      <p:sp>
        <p:nvSpPr>
          <p:cNvPr id="25" name="object 6"/>
          <p:cNvSpPr txBox="1"/>
          <p:nvPr/>
        </p:nvSpPr>
        <p:spPr>
          <a:xfrm>
            <a:off x="2148341" y="3656827"/>
            <a:ext cx="4812016" cy="228268"/>
          </a:xfrm>
          <a:prstGeom prst="rect">
            <a:avLst/>
          </a:prstGeom>
        </p:spPr>
        <p:txBody>
          <a:bodyPr vert="horz" wrap="square" lIns="0" tIns="12700" rIns="0" bIns="0" rtlCol="0">
            <a:spAutoFit/>
          </a:bodyPr>
          <a:lstStyle/>
          <a:p>
            <a:pPr marL="12700">
              <a:lnSpc>
                <a:spcPct val="100000"/>
              </a:lnSpc>
              <a:spcBef>
                <a:spcPts val="100"/>
              </a:spcBef>
            </a:pPr>
            <a:r>
              <a:rPr sz="1400" spc="30" dirty="0">
                <a:latin typeface="Apex New Medium" panose="02010600040501010103" charset="0"/>
                <a:ea typeface="Apex New Medium" panose="02010600040501010103" charset="0"/>
                <a:cs typeface="Calibri"/>
              </a:rPr>
              <a:t>Eventual</a:t>
            </a:r>
            <a:r>
              <a:rPr sz="1400" spc="-40" dirty="0">
                <a:latin typeface="Apex New Medium" panose="02010600040501010103" charset="0"/>
                <a:ea typeface="Apex New Medium" panose="02010600040501010103" charset="0"/>
                <a:cs typeface="Calibri"/>
              </a:rPr>
              <a:t> </a:t>
            </a:r>
            <a:r>
              <a:rPr sz="1400" spc="10" dirty="0">
                <a:latin typeface="Apex New Medium" panose="02010600040501010103" charset="0"/>
                <a:ea typeface="Apex New Medium" panose="02010600040501010103" charset="0"/>
                <a:cs typeface="Calibri"/>
              </a:rPr>
              <a:t>incremento</a:t>
            </a:r>
            <a:r>
              <a:rPr sz="1400" spc="-40" dirty="0">
                <a:latin typeface="Apex New Medium" panose="02010600040501010103" charset="0"/>
                <a:ea typeface="Apex New Medium" panose="02010600040501010103" charset="0"/>
                <a:cs typeface="Calibri"/>
              </a:rPr>
              <a:t> </a:t>
            </a:r>
            <a:r>
              <a:rPr sz="1400" spc="10" dirty="0">
                <a:latin typeface="Apex New Medium" panose="02010600040501010103" charset="0"/>
                <a:ea typeface="Apex New Medium" panose="02010600040501010103" charset="0"/>
                <a:cs typeface="Calibri"/>
              </a:rPr>
              <a:t>de</a:t>
            </a:r>
            <a:r>
              <a:rPr sz="1400" spc="-40" dirty="0">
                <a:latin typeface="Apex New Medium" panose="02010600040501010103" charset="0"/>
                <a:ea typeface="Apex New Medium" panose="02010600040501010103" charset="0"/>
                <a:cs typeface="Calibri"/>
              </a:rPr>
              <a:t> </a:t>
            </a:r>
            <a:r>
              <a:rPr sz="1400" spc="25" dirty="0">
                <a:latin typeface="Apex New Medium" panose="02010600040501010103" charset="0"/>
                <a:ea typeface="Apex New Medium" panose="02010600040501010103" charset="0"/>
                <a:cs typeface="Calibri"/>
              </a:rPr>
              <a:t>frecuencias</a:t>
            </a:r>
            <a:r>
              <a:rPr sz="1400" spc="-40" dirty="0">
                <a:latin typeface="Apex New Medium" panose="02010600040501010103" charset="0"/>
                <a:ea typeface="Apex New Medium" panose="02010600040501010103" charset="0"/>
                <a:cs typeface="Calibri"/>
              </a:rPr>
              <a:t> </a:t>
            </a:r>
            <a:r>
              <a:rPr sz="1400" spc="55" dirty="0">
                <a:latin typeface="Apex New Medium" panose="02010600040501010103" charset="0"/>
                <a:ea typeface="Apex New Medium" panose="02010600040501010103" charset="0"/>
                <a:cs typeface="Calibri"/>
              </a:rPr>
              <a:t>y</a:t>
            </a:r>
            <a:r>
              <a:rPr sz="1400" spc="-40" dirty="0">
                <a:latin typeface="Apex New Medium" panose="02010600040501010103" charset="0"/>
                <a:ea typeface="Apex New Medium" panose="02010600040501010103" charset="0"/>
                <a:cs typeface="Calibri"/>
              </a:rPr>
              <a:t> </a:t>
            </a:r>
            <a:r>
              <a:rPr sz="1400" spc="25" dirty="0">
                <a:latin typeface="Apex New Medium" panose="02010600040501010103" charset="0"/>
                <a:ea typeface="Apex New Medium" panose="02010600040501010103" charset="0"/>
                <a:cs typeface="Calibri"/>
              </a:rPr>
              <a:t>destinos.</a:t>
            </a:r>
            <a:endParaRPr sz="1400" dirty="0">
              <a:latin typeface="Apex New Medium" panose="02010600040501010103" charset="0"/>
              <a:ea typeface="Apex New Medium" panose="02010600040501010103" charset="0"/>
              <a:cs typeface="Calibri"/>
            </a:endParaRPr>
          </a:p>
        </p:txBody>
      </p:sp>
      <p:sp>
        <p:nvSpPr>
          <p:cNvPr id="26" name="object 7"/>
          <p:cNvSpPr txBox="1"/>
          <p:nvPr/>
        </p:nvSpPr>
        <p:spPr>
          <a:xfrm>
            <a:off x="2606601" y="4239418"/>
            <a:ext cx="5721198" cy="659155"/>
          </a:xfrm>
          <a:prstGeom prst="rect">
            <a:avLst/>
          </a:prstGeom>
        </p:spPr>
        <p:txBody>
          <a:bodyPr vert="horz" wrap="square" lIns="0" tIns="12700" rIns="0" bIns="0" rtlCol="0">
            <a:spAutoFit/>
          </a:bodyPr>
          <a:lstStyle/>
          <a:p>
            <a:pPr marL="12700" marR="5080">
              <a:lnSpc>
                <a:spcPct val="100000"/>
              </a:lnSpc>
              <a:spcBef>
                <a:spcPts val="100"/>
              </a:spcBef>
            </a:pPr>
            <a:r>
              <a:rPr sz="1400" spc="30" dirty="0">
                <a:latin typeface="Apex New Medium" panose="02010600040501010103" charset="0"/>
                <a:ea typeface="Apex New Medium" panose="02010600040501010103" charset="0"/>
                <a:cs typeface="Calibri"/>
              </a:rPr>
              <a:t>Recibir </a:t>
            </a:r>
            <a:r>
              <a:rPr sz="1400" spc="25" dirty="0">
                <a:latin typeface="Apex New Medium" panose="02010600040501010103" charset="0"/>
                <a:ea typeface="Apex New Medium" panose="02010600040501010103" charset="0"/>
                <a:cs typeface="Calibri"/>
              </a:rPr>
              <a:t>el </a:t>
            </a:r>
            <a:r>
              <a:rPr sz="1400" spc="10" dirty="0">
                <a:latin typeface="Apex New Medium" panose="02010600040501010103" charset="0"/>
                <a:ea typeface="Apex New Medium" panose="02010600040501010103" charset="0"/>
                <a:cs typeface="Calibri"/>
              </a:rPr>
              <a:t>remanente de </a:t>
            </a:r>
            <a:r>
              <a:rPr sz="1400" spc="35" dirty="0">
                <a:latin typeface="Apex New Medium" panose="02010600040501010103" charset="0"/>
                <a:ea typeface="Apex New Medium" panose="02010600040501010103" charset="0"/>
                <a:cs typeface="Calibri"/>
              </a:rPr>
              <a:t>los </a:t>
            </a:r>
            <a:r>
              <a:rPr sz="1400" spc="25" dirty="0">
                <a:latin typeface="Apex New Medium" panose="02010600040501010103" charset="0"/>
                <a:ea typeface="Apex New Medium" panose="02010600040501010103" charset="0"/>
                <a:cs typeface="Calibri"/>
              </a:rPr>
              <a:t>terrenos </a:t>
            </a:r>
            <a:r>
              <a:rPr sz="1400" spc="15" dirty="0">
                <a:latin typeface="Apex New Medium" panose="02010600040501010103" charset="0"/>
                <a:ea typeface="Apex New Medium" panose="02010600040501010103" charset="0"/>
                <a:cs typeface="Calibri"/>
              </a:rPr>
              <a:t>debidamente </a:t>
            </a:r>
            <a:r>
              <a:rPr sz="1400" spc="25" dirty="0">
                <a:latin typeface="Apex New Medium" panose="02010600040501010103" charset="0"/>
                <a:ea typeface="Apex New Medium" panose="02010600040501010103" charset="0"/>
                <a:cs typeface="Calibri"/>
              </a:rPr>
              <a:t>saneados </a:t>
            </a:r>
            <a:r>
              <a:rPr sz="1400" spc="5" dirty="0">
                <a:latin typeface="Apex New Medium" panose="02010600040501010103" charset="0"/>
                <a:ea typeface="Apex New Medium" panose="02010600040501010103" charset="0"/>
                <a:cs typeface="Calibri"/>
              </a:rPr>
              <a:t>por  </a:t>
            </a:r>
            <a:r>
              <a:rPr sz="1400" spc="25" dirty="0">
                <a:latin typeface="Apex New Medium" panose="02010600040501010103" charset="0"/>
                <a:ea typeface="Apex New Medium" panose="02010600040501010103" charset="0"/>
                <a:cs typeface="Calibri"/>
              </a:rPr>
              <a:t>parte </a:t>
            </a:r>
            <a:r>
              <a:rPr sz="1400" spc="15" dirty="0">
                <a:latin typeface="Apex New Medium" panose="02010600040501010103" charset="0"/>
                <a:ea typeface="Apex New Medium" panose="02010600040501010103" charset="0"/>
                <a:cs typeface="Calibri"/>
              </a:rPr>
              <a:t>del </a:t>
            </a:r>
            <a:r>
              <a:rPr sz="1400" spc="10" dirty="0">
                <a:latin typeface="Apex New Medium" panose="02010600040501010103" charset="0"/>
                <a:ea typeface="Apex New Medium" panose="02010600040501010103" charset="0"/>
                <a:cs typeface="Calibri"/>
              </a:rPr>
              <a:t>MTC, </a:t>
            </a:r>
            <a:r>
              <a:rPr sz="1400" spc="25" dirty="0">
                <a:latin typeface="Apex New Medium" panose="02010600040501010103" charset="0"/>
                <a:ea typeface="Apex New Medium" panose="02010600040501010103" charset="0"/>
                <a:cs typeface="Calibri"/>
              </a:rPr>
              <a:t>suscribiendo </a:t>
            </a:r>
            <a:r>
              <a:rPr sz="1400" spc="15" dirty="0">
                <a:latin typeface="Apex New Medium" panose="02010600040501010103" charset="0"/>
                <a:ea typeface="Apex New Medium" panose="02010600040501010103" charset="0"/>
                <a:cs typeface="Calibri"/>
              </a:rPr>
              <a:t>para </a:t>
            </a:r>
            <a:r>
              <a:rPr sz="1400" spc="50" dirty="0">
                <a:latin typeface="Apex New Medium" panose="02010600040501010103" charset="0"/>
                <a:ea typeface="Apex New Medium" panose="02010600040501010103" charset="0"/>
                <a:cs typeface="Calibri"/>
              </a:rPr>
              <a:t>estos </a:t>
            </a:r>
            <a:r>
              <a:rPr sz="1400" spc="40" dirty="0">
                <a:latin typeface="Apex New Medium" panose="02010600040501010103" charset="0"/>
                <a:ea typeface="Apex New Medium" panose="02010600040501010103" charset="0"/>
                <a:cs typeface="Calibri"/>
              </a:rPr>
              <a:t>efectos </a:t>
            </a:r>
            <a:r>
              <a:rPr sz="1400" spc="25" dirty="0">
                <a:latin typeface="Apex New Medium" panose="02010600040501010103" charset="0"/>
                <a:ea typeface="Apex New Medium" panose="02010600040501010103" charset="0"/>
                <a:cs typeface="Calibri"/>
              </a:rPr>
              <a:t>el acta </a:t>
            </a:r>
            <a:r>
              <a:rPr sz="1400" spc="10" dirty="0">
                <a:latin typeface="Apex New Medium" panose="02010600040501010103" charset="0"/>
                <a:ea typeface="Apex New Medium" panose="02010600040501010103" charset="0"/>
                <a:cs typeface="Calibri"/>
              </a:rPr>
              <a:t>de </a:t>
            </a:r>
            <a:r>
              <a:rPr sz="1400" spc="25" dirty="0" err="1">
                <a:latin typeface="Apex New Medium" panose="02010600040501010103" charset="0"/>
                <a:ea typeface="Apex New Medium" panose="02010600040501010103" charset="0"/>
                <a:cs typeface="Calibri"/>
              </a:rPr>
              <a:t>entrega</a:t>
            </a:r>
            <a:r>
              <a:rPr sz="1400" spc="25" dirty="0">
                <a:latin typeface="Apex New Medium" panose="02010600040501010103" charset="0"/>
                <a:ea typeface="Apex New Medium" panose="02010600040501010103" charset="0"/>
                <a:cs typeface="Calibri"/>
              </a:rPr>
              <a:t> </a:t>
            </a:r>
            <a:r>
              <a:rPr sz="1400" spc="10" dirty="0" smtClean="0">
                <a:latin typeface="Apex New Medium" panose="02010600040501010103" charset="0"/>
                <a:ea typeface="Apex New Medium" panose="02010600040501010103" charset="0"/>
                <a:cs typeface="Calibri"/>
              </a:rPr>
              <a:t>de</a:t>
            </a:r>
            <a:r>
              <a:rPr sz="1400" spc="-35" dirty="0" smtClean="0">
                <a:latin typeface="Apex New Medium" panose="02010600040501010103" charset="0"/>
                <a:ea typeface="Apex New Medium" panose="02010600040501010103" charset="0"/>
                <a:cs typeface="Calibri"/>
              </a:rPr>
              <a:t> </a:t>
            </a:r>
            <a:r>
              <a:rPr sz="1400" spc="15" dirty="0">
                <a:latin typeface="Apex New Medium" panose="02010600040501010103" charset="0"/>
                <a:ea typeface="Apex New Medium" panose="02010600040501010103" charset="0"/>
                <a:cs typeface="Calibri"/>
              </a:rPr>
              <a:t>terrenos.</a:t>
            </a:r>
            <a:r>
              <a:rPr sz="1400" spc="-35" dirty="0">
                <a:latin typeface="Apex New Medium" panose="02010600040501010103" charset="0"/>
                <a:ea typeface="Apex New Medium" panose="02010600040501010103" charset="0"/>
                <a:cs typeface="Calibri"/>
              </a:rPr>
              <a:t> </a:t>
            </a:r>
            <a:r>
              <a:rPr sz="1400" spc="90" dirty="0">
                <a:latin typeface="Apex New Medium" panose="02010600040501010103" charset="0"/>
                <a:ea typeface="Apex New Medium" panose="02010600040501010103" charset="0"/>
                <a:cs typeface="Calibri"/>
              </a:rPr>
              <a:t>Se</a:t>
            </a:r>
            <a:r>
              <a:rPr sz="1400" spc="-35" dirty="0">
                <a:latin typeface="Apex New Medium" panose="02010600040501010103" charset="0"/>
                <a:ea typeface="Apex New Medium" panose="02010600040501010103" charset="0"/>
                <a:cs typeface="Calibri"/>
              </a:rPr>
              <a:t> </a:t>
            </a:r>
            <a:r>
              <a:rPr sz="1400" spc="30" dirty="0">
                <a:latin typeface="Apex New Medium" panose="02010600040501010103" charset="0"/>
                <a:ea typeface="Apex New Medium" panose="02010600040501010103" charset="0"/>
                <a:cs typeface="Calibri"/>
              </a:rPr>
              <a:t>estima</a:t>
            </a:r>
            <a:r>
              <a:rPr sz="1400" spc="-35" dirty="0">
                <a:latin typeface="Apex New Medium" panose="02010600040501010103" charset="0"/>
                <a:ea typeface="Apex New Medium" panose="02010600040501010103" charset="0"/>
                <a:cs typeface="Calibri"/>
              </a:rPr>
              <a:t> </a:t>
            </a:r>
            <a:r>
              <a:rPr sz="1400" spc="5" dirty="0">
                <a:latin typeface="Apex New Medium" panose="02010600040501010103" charset="0"/>
                <a:ea typeface="Apex New Medium" panose="02010600040501010103" charset="0"/>
                <a:cs typeface="Calibri"/>
              </a:rPr>
              <a:t>que</a:t>
            </a:r>
            <a:r>
              <a:rPr sz="1400" spc="-35" dirty="0">
                <a:latin typeface="Apex New Medium" panose="02010600040501010103" charset="0"/>
                <a:ea typeface="Apex New Medium" panose="02010600040501010103" charset="0"/>
                <a:cs typeface="Calibri"/>
              </a:rPr>
              <a:t> </a:t>
            </a:r>
            <a:r>
              <a:rPr sz="1400" spc="15" dirty="0">
                <a:latin typeface="Apex New Medium" panose="02010600040501010103" charset="0"/>
                <a:ea typeface="Apex New Medium" panose="02010600040501010103" charset="0"/>
                <a:cs typeface="Calibri"/>
              </a:rPr>
              <a:t>ello</a:t>
            </a:r>
            <a:r>
              <a:rPr sz="1400" spc="-35" dirty="0">
                <a:latin typeface="Apex New Medium" panose="02010600040501010103" charset="0"/>
                <a:ea typeface="Apex New Medium" panose="02010600040501010103" charset="0"/>
                <a:cs typeface="Calibri"/>
              </a:rPr>
              <a:t> </a:t>
            </a:r>
            <a:r>
              <a:rPr sz="1400" spc="10" dirty="0">
                <a:latin typeface="Apex New Medium" panose="02010600040501010103" charset="0"/>
                <a:ea typeface="Apex New Medium" panose="02010600040501010103" charset="0"/>
                <a:cs typeface="Calibri"/>
              </a:rPr>
              <a:t>ocurra</a:t>
            </a:r>
            <a:r>
              <a:rPr sz="1400" spc="-35" dirty="0">
                <a:latin typeface="Apex New Medium" panose="02010600040501010103" charset="0"/>
                <a:ea typeface="Apex New Medium" panose="02010600040501010103" charset="0"/>
                <a:cs typeface="Calibri"/>
              </a:rPr>
              <a:t> </a:t>
            </a:r>
            <a:r>
              <a:rPr sz="1400" spc="0" dirty="0">
                <a:latin typeface="Apex New Medium" panose="02010600040501010103" charset="0"/>
                <a:ea typeface="Apex New Medium" panose="02010600040501010103" charset="0"/>
                <a:cs typeface="Calibri"/>
              </a:rPr>
              <a:t>en</a:t>
            </a:r>
            <a:r>
              <a:rPr sz="1400" spc="-35" dirty="0">
                <a:latin typeface="Apex New Medium" panose="02010600040501010103" charset="0"/>
                <a:ea typeface="Apex New Medium" panose="02010600040501010103" charset="0"/>
                <a:cs typeface="Calibri"/>
              </a:rPr>
              <a:t> </a:t>
            </a:r>
            <a:r>
              <a:rPr sz="1400" spc="-5" dirty="0">
                <a:latin typeface="Apex New Medium" panose="02010600040501010103" charset="0"/>
                <a:ea typeface="Apex New Medium" panose="02010600040501010103" charset="0"/>
                <a:cs typeface="Calibri"/>
              </a:rPr>
              <a:t>un</a:t>
            </a:r>
            <a:r>
              <a:rPr sz="1400" spc="-35" dirty="0">
                <a:latin typeface="Apex New Medium" panose="02010600040501010103" charset="0"/>
                <a:ea typeface="Apex New Medium" panose="02010600040501010103" charset="0"/>
                <a:cs typeface="Calibri"/>
              </a:rPr>
              <a:t> </a:t>
            </a:r>
            <a:r>
              <a:rPr sz="1400" spc="25" dirty="0">
                <a:latin typeface="Apex New Medium" panose="02010600040501010103" charset="0"/>
                <a:ea typeface="Apex New Medium" panose="02010600040501010103" charset="0"/>
                <a:cs typeface="Calibri"/>
              </a:rPr>
              <a:t>plazo</a:t>
            </a:r>
            <a:r>
              <a:rPr sz="1400" spc="-35" dirty="0">
                <a:latin typeface="Apex New Medium" panose="02010600040501010103" charset="0"/>
                <a:ea typeface="Apex New Medium" panose="02010600040501010103" charset="0"/>
                <a:cs typeface="Calibri"/>
              </a:rPr>
              <a:t> </a:t>
            </a:r>
            <a:r>
              <a:rPr sz="1400" spc="-5" dirty="0">
                <a:latin typeface="Apex New Medium" panose="02010600040501010103" charset="0"/>
                <a:ea typeface="Apex New Medium" panose="02010600040501010103" charset="0"/>
                <a:cs typeface="Calibri"/>
              </a:rPr>
              <a:t>no</a:t>
            </a:r>
            <a:r>
              <a:rPr sz="1400" spc="-35" dirty="0">
                <a:latin typeface="Apex New Medium" panose="02010600040501010103" charset="0"/>
                <a:ea typeface="Apex New Medium" panose="02010600040501010103" charset="0"/>
                <a:cs typeface="Calibri"/>
              </a:rPr>
              <a:t> </a:t>
            </a:r>
            <a:r>
              <a:rPr sz="1400" spc="0" dirty="0">
                <a:latin typeface="Apex New Medium" panose="02010600040501010103" charset="0"/>
                <a:ea typeface="Apex New Medium" panose="02010600040501010103" charset="0"/>
                <a:cs typeface="Calibri"/>
              </a:rPr>
              <a:t>menor</a:t>
            </a:r>
            <a:r>
              <a:rPr sz="1400" spc="-35" dirty="0">
                <a:latin typeface="Apex New Medium" panose="02010600040501010103" charset="0"/>
                <a:ea typeface="Apex New Medium" panose="02010600040501010103" charset="0"/>
                <a:cs typeface="Calibri"/>
              </a:rPr>
              <a:t> </a:t>
            </a:r>
            <a:r>
              <a:rPr sz="1400" spc="10" dirty="0">
                <a:latin typeface="Apex New Medium" panose="02010600040501010103" charset="0"/>
                <a:ea typeface="Apex New Medium" panose="02010600040501010103" charset="0"/>
                <a:cs typeface="Calibri"/>
              </a:rPr>
              <a:t>de  </a:t>
            </a:r>
            <a:r>
              <a:rPr sz="1400" spc="40" dirty="0">
                <a:latin typeface="Apex New Medium" panose="02010600040501010103" charset="0"/>
                <a:ea typeface="Apex New Medium" panose="02010600040501010103" charset="0"/>
                <a:cs typeface="Calibri"/>
              </a:rPr>
              <a:t>tres</a:t>
            </a:r>
            <a:r>
              <a:rPr sz="1400" spc="-40" dirty="0">
                <a:latin typeface="Apex New Medium" panose="02010600040501010103" charset="0"/>
                <a:ea typeface="Apex New Medium" panose="02010600040501010103" charset="0"/>
                <a:cs typeface="Calibri"/>
              </a:rPr>
              <a:t> </a:t>
            </a:r>
            <a:r>
              <a:rPr sz="1400" spc="25" dirty="0">
                <a:latin typeface="Apex New Medium" panose="02010600040501010103" charset="0"/>
                <a:ea typeface="Apex New Medium" panose="02010600040501010103" charset="0"/>
                <a:cs typeface="Calibri"/>
              </a:rPr>
              <a:t>meses.</a:t>
            </a:r>
            <a:endParaRPr sz="1400" dirty="0">
              <a:latin typeface="Apex New Medium" panose="02010600040501010103" charset="0"/>
              <a:ea typeface="Apex New Medium" panose="02010600040501010103" charset="0"/>
              <a:cs typeface="Calibri"/>
            </a:endParaRPr>
          </a:p>
        </p:txBody>
      </p:sp>
      <p:sp>
        <p:nvSpPr>
          <p:cNvPr id="27" name="object 8"/>
          <p:cNvSpPr txBox="1"/>
          <p:nvPr/>
        </p:nvSpPr>
        <p:spPr>
          <a:xfrm>
            <a:off x="2933509" y="5187714"/>
            <a:ext cx="4334433" cy="228268"/>
          </a:xfrm>
          <a:prstGeom prst="rect">
            <a:avLst/>
          </a:prstGeom>
        </p:spPr>
        <p:txBody>
          <a:bodyPr vert="horz" wrap="square" lIns="0" tIns="12700" rIns="0" bIns="0" rtlCol="0">
            <a:spAutoFit/>
          </a:bodyPr>
          <a:lstStyle/>
          <a:p>
            <a:pPr marL="12700">
              <a:lnSpc>
                <a:spcPct val="100000"/>
              </a:lnSpc>
              <a:spcBef>
                <a:spcPts val="100"/>
              </a:spcBef>
            </a:pPr>
            <a:r>
              <a:rPr sz="1400" spc="15" dirty="0">
                <a:latin typeface="Apex New Medium" panose="02010600040501010103" charset="0"/>
                <a:ea typeface="Apex New Medium" panose="02010600040501010103" charset="0"/>
                <a:cs typeface="Calibri"/>
              </a:rPr>
              <a:t>Aprobación </a:t>
            </a:r>
            <a:r>
              <a:rPr sz="1400" spc="10" dirty="0">
                <a:latin typeface="Apex New Medium" panose="02010600040501010103" charset="0"/>
                <a:ea typeface="Apex New Medium" panose="02010600040501010103" charset="0"/>
                <a:cs typeface="Calibri"/>
              </a:rPr>
              <a:t>de </a:t>
            </a:r>
            <a:r>
              <a:rPr sz="1400" spc="50" dirty="0">
                <a:latin typeface="Apex New Medium" panose="02010600040501010103" charset="0"/>
                <a:ea typeface="Apex New Medium" panose="02010600040501010103" charset="0"/>
                <a:cs typeface="Calibri"/>
              </a:rPr>
              <a:t>gastos </a:t>
            </a:r>
            <a:r>
              <a:rPr sz="1400" spc="10" dirty="0">
                <a:latin typeface="Apex New Medium" panose="02010600040501010103" charset="0"/>
                <a:ea typeface="Apex New Medium" panose="02010600040501010103" charset="0"/>
                <a:cs typeface="Calibri"/>
              </a:rPr>
              <a:t>de remediación</a:t>
            </a:r>
            <a:r>
              <a:rPr sz="1400" spc="-20" dirty="0">
                <a:latin typeface="Apex New Medium" panose="02010600040501010103" charset="0"/>
                <a:ea typeface="Apex New Medium" panose="02010600040501010103" charset="0"/>
                <a:cs typeface="Calibri"/>
              </a:rPr>
              <a:t> </a:t>
            </a:r>
            <a:r>
              <a:rPr sz="1400" spc="10" dirty="0">
                <a:latin typeface="Apex New Medium" panose="02010600040501010103" charset="0"/>
                <a:ea typeface="Apex New Medium" panose="02010600040501010103" charset="0"/>
                <a:cs typeface="Calibri"/>
              </a:rPr>
              <a:t>ambiental.</a:t>
            </a:r>
            <a:endParaRPr sz="1400" dirty="0">
              <a:latin typeface="Apex New Medium" panose="02010600040501010103" charset="0"/>
              <a:ea typeface="Apex New Medium" panose="02010600040501010103" charset="0"/>
              <a:cs typeface="Calibri"/>
            </a:endParaRPr>
          </a:p>
        </p:txBody>
      </p:sp>
      <p:sp>
        <p:nvSpPr>
          <p:cNvPr id="28" name="object 9"/>
          <p:cNvSpPr txBox="1"/>
          <p:nvPr/>
        </p:nvSpPr>
        <p:spPr>
          <a:xfrm>
            <a:off x="6776706" y="8172146"/>
            <a:ext cx="4179965" cy="671979"/>
          </a:xfrm>
          <a:prstGeom prst="rect">
            <a:avLst/>
          </a:prstGeom>
        </p:spPr>
        <p:txBody>
          <a:bodyPr vert="horz" wrap="square" lIns="0" tIns="12700" rIns="0" bIns="0" rtlCol="0">
            <a:spAutoFit/>
          </a:bodyPr>
          <a:lstStyle/>
          <a:p>
            <a:pPr marL="12700" marR="5080">
              <a:lnSpc>
                <a:spcPct val="100000"/>
              </a:lnSpc>
              <a:spcBef>
                <a:spcPts val="100"/>
              </a:spcBef>
            </a:pPr>
            <a:r>
              <a:rPr lang="es-ES" sz="1400" spc="5" dirty="0">
                <a:latin typeface="Apex New Medium" panose="02010600040501010103" charset="0"/>
                <a:ea typeface="Apex New Medium" panose="02010600040501010103" charset="0"/>
                <a:cs typeface="Calibri"/>
              </a:rPr>
              <a:t>Cierre del financiamiento para la construcción del proyecto.</a:t>
            </a:r>
          </a:p>
          <a:p>
            <a:pPr marL="12700" marR="5080">
              <a:lnSpc>
                <a:spcPct val="100000"/>
              </a:lnSpc>
              <a:spcBef>
                <a:spcPts val="100"/>
              </a:spcBef>
            </a:pPr>
            <a:endParaRPr sz="1400" dirty="0">
              <a:latin typeface="Apex New Medium" panose="02010600040501010103" charset="0"/>
              <a:ea typeface="Apex New Medium" panose="02010600040501010103" charset="0"/>
              <a:cs typeface="Calibri"/>
            </a:endParaRPr>
          </a:p>
        </p:txBody>
      </p:sp>
      <p:sp>
        <p:nvSpPr>
          <p:cNvPr id="38" name="object 10"/>
          <p:cNvSpPr txBox="1"/>
          <p:nvPr/>
        </p:nvSpPr>
        <p:spPr>
          <a:xfrm>
            <a:off x="3369756" y="5984454"/>
            <a:ext cx="4916805" cy="228268"/>
          </a:xfrm>
          <a:prstGeom prst="rect">
            <a:avLst/>
          </a:prstGeom>
        </p:spPr>
        <p:txBody>
          <a:bodyPr vert="horz" wrap="square" lIns="0" tIns="12700" rIns="0" bIns="0" rtlCol="0">
            <a:spAutoFit/>
          </a:bodyPr>
          <a:lstStyle/>
          <a:p>
            <a:pPr marL="12700">
              <a:lnSpc>
                <a:spcPct val="100000"/>
              </a:lnSpc>
              <a:spcBef>
                <a:spcPts val="100"/>
              </a:spcBef>
            </a:pPr>
            <a:r>
              <a:rPr sz="1400" spc="15" dirty="0">
                <a:latin typeface="Apex New Medium" panose="02010600040501010103" charset="0"/>
                <a:ea typeface="Apex New Medium" panose="02010600040501010103" charset="0"/>
                <a:cs typeface="Calibri"/>
              </a:rPr>
              <a:t>Aprobación</a:t>
            </a:r>
            <a:r>
              <a:rPr sz="1400" spc="-35" dirty="0">
                <a:latin typeface="Apex New Medium" panose="02010600040501010103" charset="0"/>
                <a:ea typeface="Apex New Medium" panose="02010600040501010103" charset="0"/>
                <a:cs typeface="Calibri"/>
              </a:rPr>
              <a:t> </a:t>
            </a:r>
            <a:r>
              <a:rPr sz="1400" spc="10" dirty="0">
                <a:latin typeface="Apex New Medium" panose="02010600040501010103" charset="0"/>
                <a:ea typeface="Apex New Medium" panose="02010600040501010103" charset="0"/>
                <a:cs typeface="Calibri"/>
              </a:rPr>
              <a:t>de</a:t>
            </a:r>
            <a:r>
              <a:rPr sz="1400" spc="-35" dirty="0">
                <a:latin typeface="Apex New Medium" panose="02010600040501010103" charset="0"/>
                <a:ea typeface="Apex New Medium" panose="02010600040501010103" charset="0"/>
                <a:cs typeface="Calibri"/>
              </a:rPr>
              <a:t> </a:t>
            </a:r>
            <a:r>
              <a:rPr sz="1400" spc="60" dirty="0">
                <a:latin typeface="Apex New Medium" panose="02010600040501010103" charset="0"/>
                <a:ea typeface="Apex New Medium" panose="02010600040501010103" charset="0"/>
                <a:cs typeface="Calibri"/>
              </a:rPr>
              <a:t>EIA</a:t>
            </a:r>
            <a:r>
              <a:rPr sz="1400" spc="-35" dirty="0">
                <a:latin typeface="Apex New Medium" panose="02010600040501010103" charset="0"/>
                <a:ea typeface="Apex New Medium" panose="02010600040501010103" charset="0"/>
                <a:cs typeface="Calibri"/>
              </a:rPr>
              <a:t> </a:t>
            </a:r>
            <a:r>
              <a:rPr sz="1400" spc="25" dirty="0">
                <a:latin typeface="Apex New Medium" panose="02010600040501010103" charset="0"/>
                <a:ea typeface="Apex New Medium" panose="02010600040501010103" charset="0"/>
                <a:cs typeface="Calibri"/>
              </a:rPr>
              <a:t>terrenos</a:t>
            </a:r>
            <a:r>
              <a:rPr sz="1400" spc="-35" dirty="0">
                <a:latin typeface="Apex New Medium" panose="02010600040501010103" charset="0"/>
                <a:ea typeface="Apex New Medium" panose="02010600040501010103" charset="0"/>
                <a:cs typeface="Calibri"/>
              </a:rPr>
              <a:t> </a:t>
            </a:r>
            <a:r>
              <a:rPr sz="1400" spc="10" dirty="0">
                <a:latin typeface="Apex New Medium" panose="02010600040501010103" charset="0"/>
                <a:ea typeface="Apex New Medium" panose="02010600040501010103" charset="0"/>
                <a:cs typeface="Calibri"/>
              </a:rPr>
              <a:t>de</a:t>
            </a:r>
            <a:r>
              <a:rPr sz="1400" spc="-35" dirty="0">
                <a:latin typeface="Apex New Medium" panose="02010600040501010103" charset="0"/>
                <a:ea typeface="Apex New Medium" panose="02010600040501010103" charset="0"/>
                <a:cs typeface="Calibri"/>
              </a:rPr>
              <a:t> </a:t>
            </a:r>
            <a:r>
              <a:rPr sz="1400" spc="5" dirty="0" err="1">
                <a:latin typeface="Apex New Medium" panose="02010600040501010103" charset="0"/>
                <a:ea typeface="Apex New Medium" panose="02010600040501010103" charset="0"/>
                <a:cs typeface="Calibri"/>
              </a:rPr>
              <a:t>ampliación</a:t>
            </a:r>
            <a:r>
              <a:rPr sz="1400" spc="5" dirty="0">
                <a:latin typeface="Apex New Medium" panose="02010600040501010103" charset="0"/>
                <a:ea typeface="Apex New Medium" panose="02010600040501010103" charset="0"/>
                <a:cs typeface="Calibri"/>
              </a:rPr>
              <a:t>.</a:t>
            </a:r>
            <a:endParaRPr sz="1400" dirty="0">
              <a:latin typeface="Apex New Medium" panose="02010600040501010103" charset="0"/>
              <a:ea typeface="Apex New Medium" panose="02010600040501010103" charset="0"/>
              <a:cs typeface="Calibri"/>
            </a:endParaRPr>
          </a:p>
        </p:txBody>
      </p:sp>
      <p:sp>
        <p:nvSpPr>
          <p:cNvPr id="39" name="object 11"/>
          <p:cNvSpPr/>
          <p:nvPr/>
        </p:nvSpPr>
        <p:spPr>
          <a:xfrm>
            <a:off x="1854269" y="3852595"/>
            <a:ext cx="4705985" cy="4608830"/>
          </a:xfrm>
          <a:custGeom>
            <a:avLst/>
            <a:gdLst/>
            <a:ahLst/>
            <a:cxnLst/>
            <a:rect l="l" t="t" r="r" b="b"/>
            <a:pathLst>
              <a:path w="4705984" h="4608830">
                <a:moveTo>
                  <a:pt x="4705527" y="4608588"/>
                </a:moveTo>
                <a:lnTo>
                  <a:pt x="4665521" y="4595773"/>
                </a:lnTo>
                <a:lnTo>
                  <a:pt x="4625485" y="4582740"/>
                </a:lnTo>
                <a:lnTo>
                  <a:pt x="4585421" y="4569488"/>
                </a:lnTo>
                <a:lnTo>
                  <a:pt x="4545334" y="4556016"/>
                </a:lnTo>
                <a:lnTo>
                  <a:pt x="4505224" y="4542321"/>
                </a:lnTo>
                <a:lnTo>
                  <a:pt x="4465095" y="4528403"/>
                </a:lnTo>
                <a:lnTo>
                  <a:pt x="4424950" y="4514260"/>
                </a:lnTo>
                <a:lnTo>
                  <a:pt x="4384790" y="4499891"/>
                </a:lnTo>
                <a:lnTo>
                  <a:pt x="4344620" y="4485294"/>
                </a:lnTo>
                <a:lnTo>
                  <a:pt x="4304442" y="4470468"/>
                </a:lnTo>
                <a:lnTo>
                  <a:pt x="4264257" y="4455412"/>
                </a:lnTo>
                <a:lnTo>
                  <a:pt x="4224070" y="4440123"/>
                </a:lnTo>
                <a:lnTo>
                  <a:pt x="4183882" y="4424601"/>
                </a:lnTo>
                <a:lnTo>
                  <a:pt x="4143697" y="4408844"/>
                </a:lnTo>
                <a:lnTo>
                  <a:pt x="4103517" y="4392851"/>
                </a:lnTo>
                <a:lnTo>
                  <a:pt x="4063345" y="4376620"/>
                </a:lnTo>
                <a:lnTo>
                  <a:pt x="4023183" y="4360150"/>
                </a:lnTo>
                <a:lnTo>
                  <a:pt x="3983034" y="4343440"/>
                </a:lnTo>
                <a:lnTo>
                  <a:pt x="3942901" y="4326487"/>
                </a:lnTo>
                <a:lnTo>
                  <a:pt x="3902787" y="4309291"/>
                </a:lnTo>
                <a:lnTo>
                  <a:pt x="3862693" y="4291851"/>
                </a:lnTo>
                <a:lnTo>
                  <a:pt x="3822624" y="4274164"/>
                </a:lnTo>
                <a:lnTo>
                  <a:pt x="3782581" y="4256229"/>
                </a:lnTo>
                <a:lnTo>
                  <a:pt x="3742568" y="4238045"/>
                </a:lnTo>
                <a:lnTo>
                  <a:pt x="3702587" y="4219611"/>
                </a:lnTo>
                <a:lnTo>
                  <a:pt x="3662640" y="4200924"/>
                </a:lnTo>
                <a:lnTo>
                  <a:pt x="3622730" y="4181985"/>
                </a:lnTo>
                <a:lnTo>
                  <a:pt x="3582861" y="4162790"/>
                </a:lnTo>
                <a:lnTo>
                  <a:pt x="3543034" y="4143339"/>
                </a:lnTo>
                <a:lnTo>
                  <a:pt x="3503253" y="4123631"/>
                </a:lnTo>
                <a:lnTo>
                  <a:pt x="3463520" y="4103663"/>
                </a:lnTo>
                <a:lnTo>
                  <a:pt x="3423838" y="4083435"/>
                </a:lnTo>
                <a:lnTo>
                  <a:pt x="3384209" y="4062945"/>
                </a:lnTo>
                <a:lnTo>
                  <a:pt x="3344637" y="4042191"/>
                </a:lnTo>
                <a:lnTo>
                  <a:pt x="3305123" y="4021173"/>
                </a:lnTo>
                <a:lnTo>
                  <a:pt x="3265671" y="3999888"/>
                </a:lnTo>
                <a:lnTo>
                  <a:pt x="3226283" y="3978336"/>
                </a:lnTo>
                <a:lnTo>
                  <a:pt x="3186962" y="3956514"/>
                </a:lnTo>
                <a:lnTo>
                  <a:pt x="3147711" y="3934422"/>
                </a:lnTo>
                <a:lnTo>
                  <a:pt x="3108532" y="3912058"/>
                </a:lnTo>
                <a:lnTo>
                  <a:pt x="3069429" y="3889421"/>
                </a:lnTo>
                <a:lnTo>
                  <a:pt x="3030403" y="3866509"/>
                </a:lnTo>
                <a:lnTo>
                  <a:pt x="2991457" y="3843321"/>
                </a:lnTo>
                <a:lnTo>
                  <a:pt x="2952594" y="3819854"/>
                </a:lnTo>
                <a:lnTo>
                  <a:pt x="2913818" y="3796109"/>
                </a:lnTo>
                <a:lnTo>
                  <a:pt x="2875129" y="3772084"/>
                </a:lnTo>
                <a:lnTo>
                  <a:pt x="2836532" y="3747776"/>
                </a:lnTo>
                <a:lnTo>
                  <a:pt x="2798029" y="3723185"/>
                </a:lnTo>
                <a:lnTo>
                  <a:pt x="2759622" y="3698309"/>
                </a:lnTo>
                <a:lnTo>
                  <a:pt x="2721315" y="3673147"/>
                </a:lnTo>
                <a:lnTo>
                  <a:pt x="2683110" y="3647698"/>
                </a:lnTo>
                <a:lnTo>
                  <a:pt x="2645009" y="3621959"/>
                </a:lnTo>
                <a:lnTo>
                  <a:pt x="2607015" y="3595929"/>
                </a:lnTo>
                <a:lnTo>
                  <a:pt x="2569132" y="3569608"/>
                </a:lnTo>
                <a:lnTo>
                  <a:pt x="2531361" y="3542994"/>
                </a:lnTo>
                <a:lnTo>
                  <a:pt x="2493706" y="3516084"/>
                </a:lnTo>
                <a:lnTo>
                  <a:pt x="2456168" y="3488879"/>
                </a:lnTo>
                <a:lnTo>
                  <a:pt x="2418752" y="3461375"/>
                </a:lnTo>
                <a:lnTo>
                  <a:pt x="2381459" y="3433573"/>
                </a:lnTo>
                <a:lnTo>
                  <a:pt x="2344292" y="3405470"/>
                </a:lnTo>
                <a:lnTo>
                  <a:pt x="2307254" y="3377065"/>
                </a:lnTo>
                <a:lnTo>
                  <a:pt x="2270347" y="3348357"/>
                </a:lnTo>
                <a:lnTo>
                  <a:pt x="2233575" y="3319344"/>
                </a:lnTo>
                <a:lnTo>
                  <a:pt x="2196940" y="3290025"/>
                </a:lnTo>
                <a:lnTo>
                  <a:pt x="2160444" y="3260398"/>
                </a:lnTo>
                <a:lnTo>
                  <a:pt x="2124091" y="3230462"/>
                </a:lnTo>
                <a:lnTo>
                  <a:pt x="2087882" y="3200216"/>
                </a:lnTo>
                <a:lnTo>
                  <a:pt x="2051822" y="3169657"/>
                </a:lnTo>
                <a:lnTo>
                  <a:pt x="2015911" y="3138786"/>
                </a:lnTo>
                <a:lnTo>
                  <a:pt x="1980154" y="3107599"/>
                </a:lnTo>
                <a:lnTo>
                  <a:pt x="1944553" y="3076097"/>
                </a:lnTo>
                <a:lnTo>
                  <a:pt x="1909109" y="3044276"/>
                </a:lnTo>
                <a:lnTo>
                  <a:pt x="1873828" y="3012137"/>
                </a:lnTo>
                <a:lnTo>
                  <a:pt x="1838710" y="2979677"/>
                </a:lnTo>
                <a:lnTo>
                  <a:pt x="1803758" y="2946895"/>
                </a:lnTo>
                <a:lnTo>
                  <a:pt x="1768976" y="2913790"/>
                </a:lnTo>
                <a:lnTo>
                  <a:pt x="1734365" y="2880360"/>
                </a:lnTo>
                <a:lnTo>
                  <a:pt x="1699929" y="2846604"/>
                </a:lnTo>
                <a:lnTo>
                  <a:pt x="1665671" y="2812520"/>
                </a:lnTo>
                <a:lnTo>
                  <a:pt x="1631592" y="2778108"/>
                </a:lnTo>
                <a:lnTo>
                  <a:pt x="1597696" y="2743364"/>
                </a:lnTo>
                <a:lnTo>
                  <a:pt x="1563986" y="2708289"/>
                </a:lnTo>
                <a:lnTo>
                  <a:pt x="1530463" y="2672881"/>
                </a:lnTo>
                <a:lnTo>
                  <a:pt x="1497132" y="2637137"/>
                </a:lnTo>
                <a:lnTo>
                  <a:pt x="1463993" y="2601058"/>
                </a:lnTo>
                <a:lnTo>
                  <a:pt x="1431051" y="2564641"/>
                </a:lnTo>
                <a:lnTo>
                  <a:pt x="1398308" y="2527884"/>
                </a:lnTo>
                <a:lnTo>
                  <a:pt x="1365766" y="2490788"/>
                </a:lnTo>
                <a:lnTo>
                  <a:pt x="1333428" y="2453349"/>
                </a:lnTo>
                <a:lnTo>
                  <a:pt x="1301298" y="2415567"/>
                </a:lnTo>
                <a:lnTo>
                  <a:pt x="1269376" y="2377441"/>
                </a:lnTo>
                <a:lnTo>
                  <a:pt x="1237667" y="2338968"/>
                </a:lnTo>
                <a:lnTo>
                  <a:pt x="1206173" y="2300148"/>
                </a:lnTo>
                <a:lnTo>
                  <a:pt x="1174897" y="2260978"/>
                </a:lnTo>
                <a:lnTo>
                  <a:pt x="1143841" y="2221458"/>
                </a:lnTo>
                <a:lnTo>
                  <a:pt x="1113008" y="2181586"/>
                </a:lnTo>
                <a:lnTo>
                  <a:pt x="1082401" y="2141361"/>
                </a:lnTo>
                <a:lnTo>
                  <a:pt x="1052022" y="2100781"/>
                </a:lnTo>
                <a:lnTo>
                  <a:pt x="1021875" y="2059845"/>
                </a:lnTo>
                <a:lnTo>
                  <a:pt x="991961" y="2018552"/>
                </a:lnTo>
                <a:lnTo>
                  <a:pt x="962283" y="1976899"/>
                </a:lnTo>
                <a:lnTo>
                  <a:pt x="932845" y="1934886"/>
                </a:lnTo>
                <a:lnTo>
                  <a:pt x="903649" y="1892511"/>
                </a:lnTo>
                <a:lnTo>
                  <a:pt x="874697" y="1849772"/>
                </a:lnTo>
                <a:lnTo>
                  <a:pt x="845992" y="1806669"/>
                </a:lnTo>
                <a:lnTo>
                  <a:pt x="817538" y="1763200"/>
                </a:lnTo>
                <a:lnTo>
                  <a:pt x="789336" y="1719363"/>
                </a:lnTo>
                <a:lnTo>
                  <a:pt x="761389" y="1675157"/>
                </a:lnTo>
                <a:lnTo>
                  <a:pt x="733701" y="1630581"/>
                </a:lnTo>
                <a:lnTo>
                  <a:pt x="706273" y="1585633"/>
                </a:lnTo>
                <a:lnTo>
                  <a:pt x="679108" y="1540311"/>
                </a:lnTo>
                <a:lnTo>
                  <a:pt x="652210" y="1494615"/>
                </a:lnTo>
                <a:lnTo>
                  <a:pt x="625580" y="1448543"/>
                </a:lnTo>
                <a:lnTo>
                  <a:pt x="599222" y="1402093"/>
                </a:lnTo>
                <a:lnTo>
                  <a:pt x="573138" y="1355264"/>
                </a:lnTo>
                <a:lnTo>
                  <a:pt x="547331" y="1308054"/>
                </a:lnTo>
                <a:lnTo>
                  <a:pt x="521803" y="1260463"/>
                </a:lnTo>
                <a:lnTo>
                  <a:pt x="496558" y="1212488"/>
                </a:lnTo>
                <a:lnTo>
                  <a:pt x="471597" y="1164129"/>
                </a:lnTo>
                <a:lnTo>
                  <a:pt x="446925" y="1115383"/>
                </a:lnTo>
                <a:lnTo>
                  <a:pt x="422542" y="1066250"/>
                </a:lnTo>
                <a:lnTo>
                  <a:pt x="398452" y="1016728"/>
                </a:lnTo>
                <a:lnTo>
                  <a:pt x="374659" y="966816"/>
                </a:lnTo>
                <a:lnTo>
                  <a:pt x="351163" y="916511"/>
                </a:lnTo>
                <a:lnTo>
                  <a:pt x="327969" y="865814"/>
                </a:lnTo>
                <a:lnTo>
                  <a:pt x="305078" y="814721"/>
                </a:lnTo>
                <a:lnTo>
                  <a:pt x="282494" y="763233"/>
                </a:lnTo>
                <a:lnTo>
                  <a:pt x="260219" y="711347"/>
                </a:lnTo>
                <a:lnTo>
                  <a:pt x="238256" y="659062"/>
                </a:lnTo>
                <a:lnTo>
                  <a:pt x="216607" y="606376"/>
                </a:lnTo>
                <a:lnTo>
                  <a:pt x="195275" y="553289"/>
                </a:lnTo>
                <a:lnTo>
                  <a:pt x="174264" y="499798"/>
                </a:lnTo>
                <a:lnTo>
                  <a:pt x="153575" y="445903"/>
                </a:lnTo>
                <a:lnTo>
                  <a:pt x="133211" y="391601"/>
                </a:lnTo>
                <a:lnTo>
                  <a:pt x="113175" y="336892"/>
                </a:lnTo>
                <a:lnTo>
                  <a:pt x="93470" y="281774"/>
                </a:lnTo>
                <a:lnTo>
                  <a:pt x="74099" y="226246"/>
                </a:lnTo>
                <a:lnTo>
                  <a:pt x="55063" y="170306"/>
                </a:lnTo>
                <a:lnTo>
                  <a:pt x="36366" y="113952"/>
                </a:lnTo>
                <a:lnTo>
                  <a:pt x="18011" y="57184"/>
                </a:lnTo>
                <a:lnTo>
                  <a:pt x="0" y="0"/>
                </a:lnTo>
              </a:path>
            </a:pathLst>
          </a:custGeom>
          <a:ln w="12700">
            <a:solidFill>
              <a:srgbClr val="29AAE0"/>
            </a:solidFill>
            <a:prstDash val="sysDash"/>
          </a:ln>
        </p:spPr>
        <p:txBody>
          <a:bodyPr wrap="square" lIns="0" tIns="0" rIns="0" bIns="0" rtlCol="0"/>
          <a:lstStyle/>
          <a:p>
            <a:endParaRPr/>
          </a:p>
        </p:txBody>
      </p:sp>
      <p:sp>
        <p:nvSpPr>
          <p:cNvPr id="40" name="object 12"/>
          <p:cNvSpPr/>
          <p:nvPr/>
        </p:nvSpPr>
        <p:spPr>
          <a:xfrm>
            <a:off x="3509191" y="6647886"/>
            <a:ext cx="438150" cy="438150"/>
          </a:xfrm>
          <a:custGeom>
            <a:avLst/>
            <a:gdLst/>
            <a:ahLst/>
            <a:cxnLst/>
            <a:rect l="l" t="t" r="r" b="b"/>
            <a:pathLst>
              <a:path w="438150" h="438150">
                <a:moveTo>
                  <a:pt x="219062" y="0"/>
                </a:moveTo>
                <a:lnTo>
                  <a:pt x="168834" y="5785"/>
                </a:lnTo>
                <a:lnTo>
                  <a:pt x="122726" y="22266"/>
                </a:lnTo>
                <a:lnTo>
                  <a:pt x="82051" y="48126"/>
                </a:lnTo>
                <a:lnTo>
                  <a:pt x="48126" y="82051"/>
                </a:lnTo>
                <a:lnTo>
                  <a:pt x="22266" y="122726"/>
                </a:lnTo>
                <a:lnTo>
                  <a:pt x="5785" y="168834"/>
                </a:lnTo>
                <a:lnTo>
                  <a:pt x="0" y="219062"/>
                </a:lnTo>
                <a:lnTo>
                  <a:pt x="5785" y="269289"/>
                </a:lnTo>
                <a:lnTo>
                  <a:pt x="22266" y="315398"/>
                </a:lnTo>
                <a:lnTo>
                  <a:pt x="48126" y="356072"/>
                </a:lnTo>
                <a:lnTo>
                  <a:pt x="82051" y="389997"/>
                </a:lnTo>
                <a:lnTo>
                  <a:pt x="122726" y="415858"/>
                </a:lnTo>
                <a:lnTo>
                  <a:pt x="168834" y="432338"/>
                </a:lnTo>
                <a:lnTo>
                  <a:pt x="219062" y="438124"/>
                </a:lnTo>
                <a:lnTo>
                  <a:pt x="269289" y="432338"/>
                </a:lnTo>
                <a:lnTo>
                  <a:pt x="315398" y="415858"/>
                </a:lnTo>
                <a:lnTo>
                  <a:pt x="356072" y="389997"/>
                </a:lnTo>
                <a:lnTo>
                  <a:pt x="389997" y="356072"/>
                </a:lnTo>
                <a:lnTo>
                  <a:pt x="415858" y="315398"/>
                </a:lnTo>
                <a:lnTo>
                  <a:pt x="432338" y="269289"/>
                </a:lnTo>
                <a:lnTo>
                  <a:pt x="438124" y="219062"/>
                </a:lnTo>
                <a:lnTo>
                  <a:pt x="432338" y="168834"/>
                </a:lnTo>
                <a:lnTo>
                  <a:pt x="415858" y="122726"/>
                </a:lnTo>
                <a:lnTo>
                  <a:pt x="389997" y="82051"/>
                </a:lnTo>
                <a:lnTo>
                  <a:pt x="356072" y="48126"/>
                </a:lnTo>
                <a:lnTo>
                  <a:pt x="315398" y="22266"/>
                </a:lnTo>
                <a:lnTo>
                  <a:pt x="269289" y="5785"/>
                </a:lnTo>
                <a:lnTo>
                  <a:pt x="219062" y="0"/>
                </a:lnTo>
                <a:close/>
              </a:path>
            </a:pathLst>
          </a:custGeom>
          <a:solidFill>
            <a:srgbClr val="29AAE0"/>
          </a:solidFill>
        </p:spPr>
        <p:txBody>
          <a:bodyPr wrap="square" lIns="0" tIns="0" rIns="0" bIns="0" rtlCol="0"/>
          <a:lstStyle/>
          <a:p>
            <a:endParaRPr/>
          </a:p>
        </p:txBody>
      </p:sp>
      <p:sp>
        <p:nvSpPr>
          <p:cNvPr id="41" name="object 13"/>
          <p:cNvSpPr/>
          <p:nvPr/>
        </p:nvSpPr>
        <p:spPr>
          <a:xfrm>
            <a:off x="4510215" y="7410999"/>
            <a:ext cx="438150" cy="438150"/>
          </a:xfrm>
          <a:custGeom>
            <a:avLst/>
            <a:gdLst/>
            <a:ahLst/>
            <a:cxnLst/>
            <a:rect l="l" t="t" r="r" b="b"/>
            <a:pathLst>
              <a:path w="438150" h="438150">
                <a:moveTo>
                  <a:pt x="219062" y="0"/>
                </a:moveTo>
                <a:lnTo>
                  <a:pt x="168834" y="5785"/>
                </a:lnTo>
                <a:lnTo>
                  <a:pt x="122726" y="22266"/>
                </a:lnTo>
                <a:lnTo>
                  <a:pt x="82051" y="48126"/>
                </a:lnTo>
                <a:lnTo>
                  <a:pt x="48126" y="82051"/>
                </a:lnTo>
                <a:lnTo>
                  <a:pt x="22266" y="122726"/>
                </a:lnTo>
                <a:lnTo>
                  <a:pt x="5785" y="168834"/>
                </a:lnTo>
                <a:lnTo>
                  <a:pt x="0" y="219062"/>
                </a:lnTo>
                <a:lnTo>
                  <a:pt x="5785" y="269289"/>
                </a:lnTo>
                <a:lnTo>
                  <a:pt x="22266" y="315398"/>
                </a:lnTo>
                <a:lnTo>
                  <a:pt x="48126" y="356072"/>
                </a:lnTo>
                <a:lnTo>
                  <a:pt x="82051" y="389997"/>
                </a:lnTo>
                <a:lnTo>
                  <a:pt x="122726" y="415858"/>
                </a:lnTo>
                <a:lnTo>
                  <a:pt x="168834" y="432338"/>
                </a:lnTo>
                <a:lnTo>
                  <a:pt x="219062" y="438124"/>
                </a:lnTo>
                <a:lnTo>
                  <a:pt x="269289" y="432338"/>
                </a:lnTo>
                <a:lnTo>
                  <a:pt x="315398" y="415858"/>
                </a:lnTo>
                <a:lnTo>
                  <a:pt x="356072" y="389997"/>
                </a:lnTo>
                <a:lnTo>
                  <a:pt x="389997" y="356072"/>
                </a:lnTo>
                <a:lnTo>
                  <a:pt x="415858" y="315398"/>
                </a:lnTo>
                <a:lnTo>
                  <a:pt x="432338" y="269289"/>
                </a:lnTo>
                <a:lnTo>
                  <a:pt x="438124" y="219062"/>
                </a:lnTo>
                <a:lnTo>
                  <a:pt x="432338" y="168834"/>
                </a:lnTo>
                <a:lnTo>
                  <a:pt x="415858" y="122726"/>
                </a:lnTo>
                <a:lnTo>
                  <a:pt x="389997" y="82051"/>
                </a:lnTo>
                <a:lnTo>
                  <a:pt x="356072" y="48126"/>
                </a:lnTo>
                <a:lnTo>
                  <a:pt x="315398" y="22266"/>
                </a:lnTo>
                <a:lnTo>
                  <a:pt x="269289" y="5785"/>
                </a:lnTo>
                <a:lnTo>
                  <a:pt x="219062" y="0"/>
                </a:lnTo>
                <a:close/>
              </a:path>
            </a:pathLst>
          </a:custGeom>
          <a:solidFill>
            <a:srgbClr val="29AAE0"/>
          </a:solidFill>
        </p:spPr>
        <p:txBody>
          <a:bodyPr wrap="square" lIns="0" tIns="0" rIns="0" bIns="0" rtlCol="0"/>
          <a:lstStyle/>
          <a:p>
            <a:endParaRPr/>
          </a:p>
        </p:txBody>
      </p:sp>
      <p:sp>
        <p:nvSpPr>
          <p:cNvPr id="42" name="object 14"/>
          <p:cNvSpPr/>
          <p:nvPr/>
        </p:nvSpPr>
        <p:spPr>
          <a:xfrm>
            <a:off x="2813770" y="5884773"/>
            <a:ext cx="438150" cy="438150"/>
          </a:xfrm>
          <a:custGeom>
            <a:avLst/>
            <a:gdLst/>
            <a:ahLst/>
            <a:cxnLst/>
            <a:rect l="l" t="t" r="r" b="b"/>
            <a:pathLst>
              <a:path w="438150" h="438150">
                <a:moveTo>
                  <a:pt x="219062" y="0"/>
                </a:moveTo>
                <a:lnTo>
                  <a:pt x="168834" y="5785"/>
                </a:lnTo>
                <a:lnTo>
                  <a:pt x="122726" y="22266"/>
                </a:lnTo>
                <a:lnTo>
                  <a:pt x="82051" y="48126"/>
                </a:lnTo>
                <a:lnTo>
                  <a:pt x="48126" y="82051"/>
                </a:lnTo>
                <a:lnTo>
                  <a:pt x="22266" y="122726"/>
                </a:lnTo>
                <a:lnTo>
                  <a:pt x="5785" y="168834"/>
                </a:lnTo>
                <a:lnTo>
                  <a:pt x="0" y="219062"/>
                </a:lnTo>
                <a:lnTo>
                  <a:pt x="5785" y="269289"/>
                </a:lnTo>
                <a:lnTo>
                  <a:pt x="22266" y="315398"/>
                </a:lnTo>
                <a:lnTo>
                  <a:pt x="48126" y="356072"/>
                </a:lnTo>
                <a:lnTo>
                  <a:pt x="82051" y="389997"/>
                </a:lnTo>
                <a:lnTo>
                  <a:pt x="122726" y="415858"/>
                </a:lnTo>
                <a:lnTo>
                  <a:pt x="168834" y="432338"/>
                </a:lnTo>
                <a:lnTo>
                  <a:pt x="219062" y="438124"/>
                </a:lnTo>
                <a:lnTo>
                  <a:pt x="269289" y="432338"/>
                </a:lnTo>
                <a:lnTo>
                  <a:pt x="315398" y="415858"/>
                </a:lnTo>
                <a:lnTo>
                  <a:pt x="356072" y="389997"/>
                </a:lnTo>
                <a:lnTo>
                  <a:pt x="389997" y="356072"/>
                </a:lnTo>
                <a:lnTo>
                  <a:pt x="415858" y="315398"/>
                </a:lnTo>
                <a:lnTo>
                  <a:pt x="432338" y="269289"/>
                </a:lnTo>
                <a:lnTo>
                  <a:pt x="438124" y="219062"/>
                </a:lnTo>
                <a:lnTo>
                  <a:pt x="432338" y="168834"/>
                </a:lnTo>
                <a:lnTo>
                  <a:pt x="415858" y="122726"/>
                </a:lnTo>
                <a:lnTo>
                  <a:pt x="389997" y="82051"/>
                </a:lnTo>
                <a:lnTo>
                  <a:pt x="356072" y="48126"/>
                </a:lnTo>
                <a:lnTo>
                  <a:pt x="315398" y="22266"/>
                </a:lnTo>
                <a:lnTo>
                  <a:pt x="269289" y="5785"/>
                </a:lnTo>
                <a:lnTo>
                  <a:pt x="219062" y="0"/>
                </a:lnTo>
                <a:close/>
              </a:path>
            </a:pathLst>
          </a:custGeom>
          <a:solidFill>
            <a:srgbClr val="29AAE0"/>
          </a:solidFill>
        </p:spPr>
        <p:txBody>
          <a:bodyPr wrap="square" lIns="0" tIns="0" rIns="0" bIns="0" rtlCol="0"/>
          <a:lstStyle/>
          <a:p>
            <a:endParaRPr/>
          </a:p>
        </p:txBody>
      </p:sp>
      <p:sp>
        <p:nvSpPr>
          <p:cNvPr id="43" name="object 15"/>
          <p:cNvSpPr/>
          <p:nvPr/>
        </p:nvSpPr>
        <p:spPr>
          <a:xfrm>
            <a:off x="2339183" y="5121660"/>
            <a:ext cx="438150" cy="438150"/>
          </a:xfrm>
          <a:custGeom>
            <a:avLst/>
            <a:gdLst/>
            <a:ahLst/>
            <a:cxnLst/>
            <a:rect l="l" t="t" r="r" b="b"/>
            <a:pathLst>
              <a:path w="438150" h="438150">
                <a:moveTo>
                  <a:pt x="219062" y="0"/>
                </a:moveTo>
                <a:lnTo>
                  <a:pt x="168834" y="5785"/>
                </a:lnTo>
                <a:lnTo>
                  <a:pt x="122726" y="22266"/>
                </a:lnTo>
                <a:lnTo>
                  <a:pt x="82051" y="48126"/>
                </a:lnTo>
                <a:lnTo>
                  <a:pt x="48126" y="82051"/>
                </a:lnTo>
                <a:lnTo>
                  <a:pt x="22266" y="122726"/>
                </a:lnTo>
                <a:lnTo>
                  <a:pt x="5785" y="168834"/>
                </a:lnTo>
                <a:lnTo>
                  <a:pt x="0" y="219062"/>
                </a:lnTo>
                <a:lnTo>
                  <a:pt x="5785" y="269289"/>
                </a:lnTo>
                <a:lnTo>
                  <a:pt x="22266" y="315398"/>
                </a:lnTo>
                <a:lnTo>
                  <a:pt x="48126" y="356072"/>
                </a:lnTo>
                <a:lnTo>
                  <a:pt x="82051" y="389997"/>
                </a:lnTo>
                <a:lnTo>
                  <a:pt x="122726" y="415858"/>
                </a:lnTo>
                <a:lnTo>
                  <a:pt x="168834" y="432338"/>
                </a:lnTo>
                <a:lnTo>
                  <a:pt x="219062" y="438124"/>
                </a:lnTo>
                <a:lnTo>
                  <a:pt x="269289" y="432338"/>
                </a:lnTo>
                <a:lnTo>
                  <a:pt x="315398" y="415858"/>
                </a:lnTo>
                <a:lnTo>
                  <a:pt x="356072" y="389997"/>
                </a:lnTo>
                <a:lnTo>
                  <a:pt x="389997" y="356072"/>
                </a:lnTo>
                <a:lnTo>
                  <a:pt x="415858" y="315398"/>
                </a:lnTo>
                <a:lnTo>
                  <a:pt x="432338" y="269289"/>
                </a:lnTo>
                <a:lnTo>
                  <a:pt x="438124" y="219062"/>
                </a:lnTo>
                <a:lnTo>
                  <a:pt x="432338" y="168834"/>
                </a:lnTo>
                <a:lnTo>
                  <a:pt x="415858" y="122726"/>
                </a:lnTo>
                <a:lnTo>
                  <a:pt x="389997" y="82051"/>
                </a:lnTo>
                <a:lnTo>
                  <a:pt x="356072" y="48126"/>
                </a:lnTo>
                <a:lnTo>
                  <a:pt x="315398" y="22266"/>
                </a:lnTo>
                <a:lnTo>
                  <a:pt x="269289" y="5785"/>
                </a:lnTo>
                <a:lnTo>
                  <a:pt x="219062" y="0"/>
                </a:lnTo>
                <a:close/>
              </a:path>
            </a:pathLst>
          </a:custGeom>
          <a:solidFill>
            <a:srgbClr val="29AAE0"/>
          </a:solidFill>
        </p:spPr>
        <p:txBody>
          <a:bodyPr wrap="square" lIns="0" tIns="0" rIns="0" bIns="0" rtlCol="0"/>
          <a:lstStyle/>
          <a:p>
            <a:endParaRPr/>
          </a:p>
        </p:txBody>
      </p:sp>
      <p:sp>
        <p:nvSpPr>
          <p:cNvPr id="44" name="object 16"/>
          <p:cNvSpPr/>
          <p:nvPr/>
        </p:nvSpPr>
        <p:spPr>
          <a:xfrm>
            <a:off x="1930851" y="4358547"/>
            <a:ext cx="438150" cy="438150"/>
          </a:xfrm>
          <a:custGeom>
            <a:avLst/>
            <a:gdLst/>
            <a:ahLst/>
            <a:cxnLst/>
            <a:rect l="l" t="t" r="r" b="b"/>
            <a:pathLst>
              <a:path w="438150" h="438150">
                <a:moveTo>
                  <a:pt x="219062" y="0"/>
                </a:moveTo>
                <a:lnTo>
                  <a:pt x="168834" y="5785"/>
                </a:lnTo>
                <a:lnTo>
                  <a:pt x="122726" y="22266"/>
                </a:lnTo>
                <a:lnTo>
                  <a:pt x="82051" y="48126"/>
                </a:lnTo>
                <a:lnTo>
                  <a:pt x="48126" y="82051"/>
                </a:lnTo>
                <a:lnTo>
                  <a:pt x="22266" y="122726"/>
                </a:lnTo>
                <a:lnTo>
                  <a:pt x="5785" y="168834"/>
                </a:lnTo>
                <a:lnTo>
                  <a:pt x="0" y="219062"/>
                </a:lnTo>
                <a:lnTo>
                  <a:pt x="5785" y="269289"/>
                </a:lnTo>
                <a:lnTo>
                  <a:pt x="22266" y="315398"/>
                </a:lnTo>
                <a:lnTo>
                  <a:pt x="48126" y="356072"/>
                </a:lnTo>
                <a:lnTo>
                  <a:pt x="82051" y="389997"/>
                </a:lnTo>
                <a:lnTo>
                  <a:pt x="122726" y="415858"/>
                </a:lnTo>
                <a:lnTo>
                  <a:pt x="168834" y="432338"/>
                </a:lnTo>
                <a:lnTo>
                  <a:pt x="219062" y="438124"/>
                </a:lnTo>
                <a:lnTo>
                  <a:pt x="269289" y="432338"/>
                </a:lnTo>
                <a:lnTo>
                  <a:pt x="315398" y="415858"/>
                </a:lnTo>
                <a:lnTo>
                  <a:pt x="356072" y="389997"/>
                </a:lnTo>
                <a:lnTo>
                  <a:pt x="389997" y="356072"/>
                </a:lnTo>
                <a:lnTo>
                  <a:pt x="415858" y="315398"/>
                </a:lnTo>
                <a:lnTo>
                  <a:pt x="432338" y="269289"/>
                </a:lnTo>
                <a:lnTo>
                  <a:pt x="438124" y="219062"/>
                </a:lnTo>
                <a:lnTo>
                  <a:pt x="432338" y="168834"/>
                </a:lnTo>
                <a:lnTo>
                  <a:pt x="415858" y="122726"/>
                </a:lnTo>
                <a:lnTo>
                  <a:pt x="389997" y="82051"/>
                </a:lnTo>
                <a:lnTo>
                  <a:pt x="356072" y="48126"/>
                </a:lnTo>
                <a:lnTo>
                  <a:pt x="315398" y="22266"/>
                </a:lnTo>
                <a:lnTo>
                  <a:pt x="269289" y="5785"/>
                </a:lnTo>
                <a:lnTo>
                  <a:pt x="219062" y="0"/>
                </a:lnTo>
                <a:close/>
              </a:path>
            </a:pathLst>
          </a:custGeom>
          <a:solidFill>
            <a:srgbClr val="29AAE0"/>
          </a:solidFill>
        </p:spPr>
        <p:txBody>
          <a:bodyPr wrap="square" lIns="0" tIns="0" rIns="0" bIns="0" rtlCol="0"/>
          <a:lstStyle/>
          <a:p>
            <a:endParaRPr/>
          </a:p>
        </p:txBody>
      </p:sp>
      <p:sp>
        <p:nvSpPr>
          <p:cNvPr id="45" name="object 17"/>
          <p:cNvSpPr/>
          <p:nvPr/>
        </p:nvSpPr>
        <p:spPr>
          <a:xfrm>
            <a:off x="1591710" y="3595434"/>
            <a:ext cx="438150" cy="438150"/>
          </a:xfrm>
          <a:custGeom>
            <a:avLst/>
            <a:gdLst/>
            <a:ahLst/>
            <a:cxnLst/>
            <a:rect l="l" t="t" r="r" b="b"/>
            <a:pathLst>
              <a:path w="438150" h="438150">
                <a:moveTo>
                  <a:pt x="219062" y="0"/>
                </a:moveTo>
                <a:lnTo>
                  <a:pt x="168834" y="5785"/>
                </a:lnTo>
                <a:lnTo>
                  <a:pt x="122726" y="22266"/>
                </a:lnTo>
                <a:lnTo>
                  <a:pt x="82051" y="48126"/>
                </a:lnTo>
                <a:lnTo>
                  <a:pt x="48126" y="82051"/>
                </a:lnTo>
                <a:lnTo>
                  <a:pt x="22266" y="122726"/>
                </a:lnTo>
                <a:lnTo>
                  <a:pt x="5785" y="168834"/>
                </a:lnTo>
                <a:lnTo>
                  <a:pt x="0" y="219062"/>
                </a:lnTo>
                <a:lnTo>
                  <a:pt x="5785" y="269289"/>
                </a:lnTo>
                <a:lnTo>
                  <a:pt x="22266" y="315398"/>
                </a:lnTo>
                <a:lnTo>
                  <a:pt x="48126" y="356072"/>
                </a:lnTo>
                <a:lnTo>
                  <a:pt x="82051" y="389997"/>
                </a:lnTo>
                <a:lnTo>
                  <a:pt x="122726" y="415858"/>
                </a:lnTo>
                <a:lnTo>
                  <a:pt x="168834" y="432338"/>
                </a:lnTo>
                <a:lnTo>
                  <a:pt x="219062" y="438124"/>
                </a:lnTo>
                <a:lnTo>
                  <a:pt x="269289" y="432338"/>
                </a:lnTo>
                <a:lnTo>
                  <a:pt x="315398" y="415858"/>
                </a:lnTo>
                <a:lnTo>
                  <a:pt x="356072" y="389997"/>
                </a:lnTo>
                <a:lnTo>
                  <a:pt x="389997" y="356072"/>
                </a:lnTo>
                <a:lnTo>
                  <a:pt x="415858" y="315398"/>
                </a:lnTo>
                <a:lnTo>
                  <a:pt x="432338" y="269289"/>
                </a:lnTo>
                <a:lnTo>
                  <a:pt x="438124" y="219062"/>
                </a:lnTo>
                <a:lnTo>
                  <a:pt x="432338" y="168834"/>
                </a:lnTo>
                <a:lnTo>
                  <a:pt x="415858" y="122726"/>
                </a:lnTo>
                <a:lnTo>
                  <a:pt x="389997" y="82051"/>
                </a:lnTo>
                <a:lnTo>
                  <a:pt x="356072" y="48126"/>
                </a:lnTo>
                <a:lnTo>
                  <a:pt x="315398" y="22266"/>
                </a:lnTo>
                <a:lnTo>
                  <a:pt x="269289" y="5785"/>
                </a:lnTo>
                <a:lnTo>
                  <a:pt x="219062" y="0"/>
                </a:lnTo>
                <a:close/>
              </a:path>
            </a:pathLst>
          </a:custGeom>
          <a:solidFill>
            <a:srgbClr val="29AAE0"/>
          </a:solidFill>
        </p:spPr>
        <p:txBody>
          <a:bodyPr wrap="square" lIns="0" tIns="0" rIns="0" bIns="0" rtlCol="0"/>
          <a:lstStyle/>
          <a:p>
            <a:endParaRPr/>
          </a:p>
        </p:txBody>
      </p:sp>
      <p:sp>
        <p:nvSpPr>
          <p:cNvPr id="46" name="object 18"/>
          <p:cNvSpPr/>
          <p:nvPr/>
        </p:nvSpPr>
        <p:spPr>
          <a:xfrm>
            <a:off x="3" y="5375126"/>
            <a:ext cx="916940" cy="1104265"/>
          </a:xfrm>
          <a:custGeom>
            <a:avLst/>
            <a:gdLst/>
            <a:ahLst/>
            <a:cxnLst/>
            <a:rect l="l" t="t" r="r" b="b"/>
            <a:pathLst>
              <a:path w="916940" h="1104265">
                <a:moveTo>
                  <a:pt x="0" y="0"/>
                </a:moveTo>
                <a:lnTo>
                  <a:pt x="0" y="1091539"/>
                </a:lnTo>
                <a:lnTo>
                  <a:pt x="30386" y="1096915"/>
                </a:lnTo>
                <a:lnTo>
                  <a:pt x="61460" y="1100831"/>
                </a:lnTo>
                <a:lnTo>
                  <a:pt x="93159" y="1103224"/>
                </a:lnTo>
                <a:lnTo>
                  <a:pt x="125425" y="1104036"/>
                </a:lnTo>
                <a:lnTo>
                  <a:pt x="179128" y="1101802"/>
                </a:lnTo>
                <a:lnTo>
                  <a:pt x="231138" y="1095255"/>
                </a:lnTo>
                <a:lnTo>
                  <a:pt x="281151" y="1084630"/>
                </a:lnTo>
                <a:lnTo>
                  <a:pt x="328860" y="1070161"/>
                </a:lnTo>
                <a:lnTo>
                  <a:pt x="373960" y="1052082"/>
                </a:lnTo>
                <a:lnTo>
                  <a:pt x="416145" y="1030627"/>
                </a:lnTo>
                <a:lnTo>
                  <a:pt x="455110" y="1006032"/>
                </a:lnTo>
                <a:lnTo>
                  <a:pt x="490550" y="978529"/>
                </a:lnTo>
                <a:lnTo>
                  <a:pt x="522160" y="948353"/>
                </a:lnTo>
                <a:lnTo>
                  <a:pt x="549632" y="915739"/>
                </a:lnTo>
                <a:lnTo>
                  <a:pt x="572663" y="880920"/>
                </a:lnTo>
                <a:lnTo>
                  <a:pt x="590947" y="844132"/>
                </a:lnTo>
                <a:lnTo>
                  <a:pt x="604178" y="805607"/>
                </a:lnTo>
                <a:lnTo>
                  <a:pt x="612051" y="765581"/>
                </a:lnTo>
                <a:lnTo>
                  <a:pt x="663061" y="753811"/>
                </a:lnTo>
                <a:lnTo>
                  <a:pt x="710864" y="737358"/>
                </a:lnTo>
                <a:lnTo>
                  <a:pt x="754951" y="716594"/>
                </a:lnTo>
                <a:lnTo>
                  <a:pt x="794811" y="691889"/>
                </a:lnTo>
                <a:lnTo>
                  <a:pt x="829937" y="663616"/>
                </a:lnTo>
                <a:lnTo>
                  <a:pt x="859817" y="632146"/>
                </a:lnTo>
                <a:lnTo>
                  <a:pt x="883944" y="597852"/>
                </a:lnTo>
                <a:lnTo>
                  <a:pt x="901809" y="561104"/>
                </a:lnTo>
                <a:lnTo>
                  <a:pt x="912900" y="522275"/>
                </a:lnTo>
                <a:lnTo>
                  <a:pt x="916711" y="481736"/>
                </a:lnTo>
                <a:lnTo>
                  <a:pt x="913070" y="442101"/>
                </a:lnTo>
                <a:lnTo>
                  <a:pt x="902465" y="404087"/>
                </a:lnTo>
                <a:lnTo>
                  <a:pt x="885371" y="368040"/>
                </a:lnTo>
                <a:lnTo>
                  <a:pt x="862262" y="334311"/>
                </a:lnTo>
                <a:lnTo>
                  <a:pt x="833614" y="303245"/>
                </a:lnTo>
                <a:lnTo>
                  <a:pt x="799903" y="275193"/>
                </a:lnTo>
                <a:lnTo>
                  <a:pt x="761602" y="250501"/>
                </a:lnTo>
                <a:lnTo>
                  <a:pt x="719187" y="229518"/>
                </a:lnTo>
                <a:lnTo>
                  <a:pt x="678541" y="214579"/>
                </a:lnTo>
                <a:lnTo>
                  <a:pt x="356654" y="214579"/>
                </a:lnTo>
                <a:lnTo>
                  <a:pt x="338578" y="176507"/>
                </a:lnTo>
                <a:lnTo>
                  <a:pt x="313807" y="141040"/>
                </a:lnTo>
                <a:lnTo>
                  <a:pt x="282902" y="108587"/>
                </a:lnTo>
                <a:lnTo>
                  <a:pt x="246422" y="79556"/>
                </a:lnTo>
                <a:lnTo>
                  <a:pt x="204926" y="54354"/>
                </a:lnTo>
                <a:lnTo>
                  <a:pt x="158977" y="33389"/>
                </a:lnTo>
                <a:lnTo>
                  <a:pt x="109132" y="17070"/>
                </a:lnTo>
                <a:lnTo>
                  <a:pt x="55953" y="5804"/>
                </a:lnTo>
                <a:lnTo>
                  <a:pt x="0" y="0"/>
                </a:lnTo>
                <a:close/>
              </a:path>
              <a:path w="916940" h="1104265">
                <a:moveTo>
                  <a:pt x="517893" y="189636"/>
                </a:moveTo>
                <a:lnTo>
                  <a:pt x="475411" y="191285"/>
                </a:lnTo>
                <a:lnTo>
                  <a:pt x="434235" y="196111"/>
                </a:lnTo>
                <a:lnTo>
                  <a:pt x="394577" y="203936"/>
                </a:lnTo>
                <a:lnTo>
                  <a:pt x="356654" y="214579"/>
                </a:lnTo>
                <a:lnTo>
                  <a:pt x="678541" y="214579"/>
                </a:lnTo>
                <a:lnTo>
                  <a:pt x="673134" y="212592"/>
                </a:lnTo>
                <a:lnTo>
                  <a:pt x="623917" y="200070"/>
                </a:lnTo>
                <a:lnTo>
                  <a:pt x="572012" y="192303"/>
                </a:lnTo>
                <a:lnTo>
                  <a:pt x="517893" y="189636"/>
                </a:lnTo>
                <a:close/>
              </a:path>
            </a:pathLst>
          </a:custGeom>
          <a:solidFill>
            <a:schemeClr val="bg1"/>
          </a:solidFill>
        </p:spPr>
        <p:txBody>
          <a:bodyPr wrap="square" lIns="0" tIns="0" rIns="0" bIns="0" rtlCol="0"/>
          <a:lstStyle/>
          <a:p>
            <a:endParaRPr/>
          </a:p>
        </p:txBody>
      </p:sp>
      <p:sp>
        <p:nvSpPr>
          <p:cNvPr id="54" name="object 19"/>
          <p:cNvSpPr/>
          <p:nvPr/>
        </p:nvSpPr>
        <p:spPr>
          <a:xfrm>
            <a:off x="12379544" y="7871025"/>
            <a:ext cx="611505" cy="735965"/>
          </a:xfrm>
          <a:custGeom>
            <a:avLst/>
            <a:gdLst/>
            <a:ahLst/>
            <a:cxnLst/>
            <a:rect l="l" t="t" r="r" b="b"/>
            <a:pathLst>
              <a:path w="611504" h="735965">
                <a:moveTo>
                  <a:pt x="610920" y="592734"/>
                </a:moveTo>
                <a:lnTo>
                  <a:pt x="373240" y="592734"/>
                </a:lnTo>
                <a:lnTo>
                  <a:pt x="393004" y="630157"/>
                </a:lnTo>
                <a:lnTo>
                  <a:pt x="422386" y="663367"/>
                </a:lnTo>
                <a:lnTo>
                  <a:pt x="460128" y="691446"/>
                </a:lnTo>
                <a:lnTo>
                  <a:pt x="504971" y="713477"/>
                </a:lnTo>
                <a:lnTo>
                  <a:pt x="555654" y="728542"/>
                </a:lnTo>
                <a:lnTo>
                  <a:pt x="610920" y="735723"/>
                </a:lnTo>
                <a:lnTo>
                  <a:pt x="610920" y="592734"/>
                </a:lnTo>
                <a:close/>
              </a:path>
              <a:path w="611504" h="735965">
                <a:moveTo>
                  <a:pt x="527329" y="0"/>
                </a:moveTo>
                <a:lnTo>
                  <a:pt x="472136" y="3567"/>
                </a:lnTo>
                <a:lnTo>
                  <a:pt x="419945" y="13879"/>
                </a:lnTo>
                <a:lnTo>
                  <a:pt x="371523" y="30346"/>
                </a:lnTo>
                <a:lnTo>
                  <a:pt x="327635" y="52383"/>
                </a:lnTo>
                <a:lnTo>
                  <a:pt x="289049" y="79401"/>
                </a:lnTo>
                <a:lnTo>
                  <a:pt x="256529" y="110813"/>
                </a:lnTo>
                <a:lnTo>
                  <a:pt x="230843" y="146032"/>
                </a:lnTo>
                <a:lnTo>
                  <a:pt x="212756" y="184469"/>
                </a:lnTo>
                <a:lnTo>
                  <a:pt x="203034" y="225539"/>
                </a:lnTo>
                <a:lnTo>
                  <a:pt x="147549" y="240359"/>
                </a:lnTo>
                <a:lnTo>
                  <a:pt x="98625" y="263392"/>
                </a:lnTo>
                <a:lnTo>
                  <a:pt x="57835" y="293490"/>
                </a:lnTo>
                <a:lnTo>
                  <a:pt x="26753" y="329507"/>
                </a:lnTo>
                <a:lnTo>
                  <a:pt x="6950" y="370294"/>
                </a:lnTo>
                <a:lnTo>
                  <a:pt x="0" y="414705"/>
                </a:lnTo>
                <a:lnTo>
                  <a:pt x="5399" y="453935"/>
                </a:lnTo>
                <a:lnTo>
                  <a:pt x="20885" y="490474"/>
                </a:lnTo>
                <a:lnTo>
                  <a:pt x="45389" y="523538"/>
                </a:lnTo>
                <a:lnTo>
                  <a:pt x="77843" y="552346"/>
                </a:lnTo>
                <a:lnTo>
                  <a:pt x="117177" y="576115"/>
                </a:lnTo>
                <a:lnTo>
                  <a:pt x="162325" y="594062"/>
                </a:lnTo>
                <a:lnTo>
                  <a:pt x="212217" y="605404"/>
                </a:lnTo>
                <a:lnTo>
                  <a:pt x="265785" y="609358"/>
                </a:lnTo>
                <a:lnTo>
                  <a:pt x="294091" y="608259"/>
                </a:lnTo>
                <a:lnTo>
                  <a:pt x="321532" y="605042"/>
                </a:lnTo>
                <a:lnTo>
                  <a:pt x="347963" y="599827"/>
                </a:lnTo>
                <a:lnTo>
                  <a:pt x="373240" y="592734"/>
                </a:lnTo>
                <a:lnTo>
                  <a:pt x="610920" y="592734"/>
                </a:lnTo>
                <a:lnTo>
                  <a:pt x="610920" y="8331"/>
                </a:lnTo>
                <a:lnTo>
                  <a:pt x="590660" y="4741"/>
                </a:lnTo>
                <a:lnTo>
                  <a:pt x="569949" y="2132"/>
                </a:lnTo>
                <a:lnTo>
                  <a:pt x="548825" y="539"/>
                </a:lnTo>
                <a:lnTo>
                  <a:pt x="527329" y="0"/>
                </a:lnTo>
                <a:close/>
              </a:path>
            </a:pathLst>
          </a:custGeom>
          <a:solidFill>
            <a:schemeClr val="bg1"/>
          </a:solidFill>
        </p:spPr>
        <p:txBody>
          <a:bodyPr wrap="square" lIns="0" tIns="0" rIns="0" bIns="0" rtlCol="0"/>
          <a:lstStyle/>
          <a:p>
            <a:endParaRPr/>
          </a:p>
        </p:txBody>
      </p:sp>
      <p:sp>
        <p:nvSpPr>
          <p:cNvPr id="2" name="1 CuadroTexto"/>
          <p:cNvSpPr txBox="1"/>
          <p:nvPr/>
        </p:nvSpPr>
        <p:spPr>
          <a:xfrm>
            <a:off x="3961826" y="6700258"/>
            <a:ext cx="5033031" cy="307777"/>
          </a:xfrm>
          <a:prstGeom prst="rect">
            <a:avLst/>
          </a:prstGeom>
          <a:noFill/>
        </p:spPr>
        <p:txBody>
          <a:bodyPr wrap="square" rtlCol="0">
            <a:spAutoFit/>
          </a:bodyPr>
          <a:lstStyle/>
          <a:p>
            <a:r>
              <a:rPr lang="es-ES" sz="1400" spc="35" dirty="0">
                <a:latin typeface="Apex New Medium" panose="02010600040501010103" charset="0"/>
                <a:ea typeface="Apex New Medium" panose="02010600040501010103" charset="0"/>
                <a:cs typeface="Calibri"/>
              </a:rPr>
              <a:t>Lograr</a:t>
            </a:r>
            <a:r>
              <a:rPr lang="es-ES" sz="1400" spc="-30" dirty="0">
                <a:latin typeface="Apex New Medium" panose="02010600040501010103" charset="0"/>
                <a:ea typeface="Apex New Medium" panose="02010600040501010103" charset="0"/>
                <a:cs typeface="Calibri"/>
              </a:rPr>
              <a:t> </a:t>
            </a:r>
            <a:r>
              <a:rPr lang="es-ES" sz="1400" spc="25" dirty="0">
                <a:latin typeface="Apex New Medium" panose="02010600040501010103" charset="0"/>
                <a:ea typeface="Apex New Medium" panose="02010600040501010103" charset="0"/>
                <a:cs typeface="Calibri"/>
              </a:rPr>
              <a:t>entrega</a:t>
            </a:r>
            <a:r>
              <a:rPr lang="es-ES" sz="1400" spc="-30" dirty="0">
                <a:latin typeface="Apex New Medium" panose="02010600040501010103" charset="0"/>
                <a:ea typeface="Apex New Medium" panose="02010600040501010103" charset="0"/>
                <a:cs typeface="Calibri"/>
              </a:rPr>
              <a:t> </a:t>
            </a:r>
            <a:r>
              <a:rPr lang="es-ES" sz="1400" spc="10" dirty="0">
                <a:latin typeface="Apex New Medium" panose="02010600040501010103" charset="0"/>
                <a:ea typeface="Apex New Medium" panose="02010600040501010103" charset="0"/>
                <a:cs typeface="Calibri"/>
              </a:rPr>
              <a:t>de</a:t>
            </a:r>
            <a:r>
              <a:rPr lang="es-ES" sz="1400" spc="-30" dirty="0">
                <a:latin typeface="Apex New Medium" panose="02010600040501010103" charset="0"/>
                <a:ea typeface="Apex New Medium" panose="02010600040501010103" charset="0"/>
                <a:cs typeface="Calibri"/>
              </a:rPr>
              <a:t> </a:t>
            </a:r>
            <a:r>
              <a:rPr lang="es-ES" sz="1400" spc="25" dirty="0">
                <a:latin typeface="Apex New Medium" panose="02010600040501010103" charset="0"/>
                <a:ea typeface="Apex New Medium" panose="02010600040501010103" charset="0"/>
                <a:cs typeface="Calibri"/>
              </a:rPr>
              <a:t>plataforma</a:t>
            </a:r>
            <a:r>
              <a:rPr lang="es-ES" sz="1400" spc="-30" dirty="0">
                <a:latin typeface="Apex New Medium" panose="02010600040501010103" charset="0"/>
                <a:ea typeface="Apex New Medium" panose="02010600040501010103" charset="0"/>
                <a:cs typeface="Calibri"/>
              </a:rPr>
              <a:t> </a:t>
            </a:r>
            <a:r>
              <a:rPr lang="es-ES" sz="1400" spc="10" dirty="0">
                <a:latin typeface="Apex New Medium" panose="02010600040501010103" charset="0"/>
                <a:ea typeface="Apex New Medium" panose="02010600040501010103" charset="0"/>
                <a:cs typeface="Calibri"/>
              </a:rPr>
              <a:t>de</a:t>
            </a:r>
            <a:r>
              <a:rPr lang="es-ES" sz="1400" spc="-30" dirty="0">
                <a:latin typeface="Apex New Medium" panose="02010600040501010103" charset="0"/>
                <a:ea typeface="Apex New Medium" panose="02010600040501010103" charset="0"/>
                <a:cs typeface="Calibri"/>
              </a:rPr>
              <a:t> </a:t>
            </a:r>
            <a:r>
              <a:rPr lang="es-ES" sz="1400" spc="50" dirty="0">
                <a:latin typeface="Apex New Medium" panose="02010600040501010103" charset="0"/>
                <a:ea typeface="Apex New Medium" panose="02010600040501010103" charset="0"/>
                <a:cs typeface="Calibri"/>
              </a:rPr>
              <a:t>las</a:t>
            </a:r>
            <a:r>
              <a:rPr lang="es-ES" sz="1400" spc="-30" dirty="0">
                <a:latin typeface="Apex New Medium" panose="02010600040501010103" charset="0"/>
                <a:ea typeface="Apex New Medium" panose="02010600040501010103" charset="0"/>
                <a:cs typeface="Calibri"/>
              </a:rPr>
              <a:t> </a:t>
            </a:r>
            <a:r>
              <a:rPr lang="es-ES" sz="1400" spc="40" dirty="0">
                <a:latin typeface="Apex New Medium" panose="02010600040501010103" charset="0"/>
                <a:ea typeface="Apex New Medium" panose="02010600040501010103" charset="0"/>
                <a:cs typeface="Calibri"/>
              </a:rPr>
              <a:t>Fuerzas</a:t>
            </a:r>
            <a:r>
              <a:rPr lang="es-ES" sz="1400" spc="-30" dirty="0">
                <a:latin typeface="Apex New Medium" panose="02010600040501010103" charset="0"/>
                <a:ea typeface="Apex New Medium" panose="02010600040501010103" charset="0"/>
                <a:cs typeface="Calibri"/>
              </a:rPr>
              <a:t> </a:t>
            </a:r>
            <a:r>
              <a:rPr lang="es-ES" sz="1400" spc="25" dirty="0">
                <a:latin typeface="Apex New Medium" panose="02010600040501010103" charset="0"/>
                <a:ea typeface="Apex New Medium" panose="02010600040501010103" charset="0"/>
                <a:cs typeface="Calibri"/>
              </a:rPr>
              <a:t>Armadas.</a:t>
            </a:r>
            <a:endParaRPr lang="es-ES" sz="1400" dirty="0">
              <a:latin typeface="Apex New Medium" panose="02010600040501010103" charset="0"/>
              <a:ea typeface="Apex New Medium" panose="02010600040501010103" charset="0"/>
            </a:endParaRPr>
          </a:p>
        </p:txBody>
      </p:sp>
      <p:pic>
        <p:nvPicPr>
          <p:cNvPr id="57" name="Marcador de contenido 10">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58" name="Marcador de contenido 10">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59" name="Marcador de contenido 5" descr="casita.png">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60" name="Botón de acción: Personalizar 4">
            <a:hlinkClick r:id="rId6"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61" name="Botón de acción: Personalizar 16">
            <a:hlinkClick r:id="rId7"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rPr>
              <a:t>LA</a:t>
            </a:r>
            <a:r>
              <a:rPr lang="es-ES" sz="1900" dirty="0">
                <a:solidFill>
                  <a:schemeClr val="bg1">
                    <a:lumMod val="75000"/>
                  </a:schemeClr>
                </a:solidFill>
                <a:latin typeface="ApexNew-Bold"/>
              </a:rPr>
              <a:t>P</a:t>
            </a:r>
            <a:r>
              <a:rPr lang="es-ES" sz="2000" dirty="0">
                <a:solidFill>
                  <a:schemeClr val="bg1">
                    <a:lumMod val="75000"/>
                  </a:schemeClr>
                </a:solidFill>
                <a:latin typeface="ApexNew-Bold"/>
              </a:rPr>
              <a:t> EN </a:t>
            </a:r>
          </a:p>
          <a:p>
            <a:r>
              <a:rPr lang="es-ES" sz="2000" dirty="0">
                <a:solidFill>
                  <a:schemeClr val="bg1">
                    <a:lumMod val="75000"/>
                  </a:schemeClr>
                </a:solidFill>
                <a:latin typeface="ApexNew-Bold"/>
              </a:rPr>
              <a:t>CIFRAS</a:t>
            </a:r>
            <a:endParaRPr lang="es-PE" sz="2000" dirty="0">
              <a:solidFill>
                <a:schemeClr val="bg1">
                  <a:lumMod val="75000"/>
                </a:schemeClr>
              </a:solidFill>
            </a:endParaRPr>
          </a:p>
        </p:txBody>
      </p:sp>
      <p:sp>
        <p:nvSpPr>
          <p:cNvPr id="62" name="Botón de acción: Personalizar 17">
            <a:hlinkClick r:id="rId8"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solidFill>
                <a:schemeClr val="bg1">
                  <a:lumMod val="75000"/>
                </a:schemeClr>
              </a:solidFill>
            </a:endParaRPr>
          </a:p>
        </p:txBody>
      </p:sp>
      <p:sp>
        <p:nvSpPr>
          <p:cNvPr id="63" name="Botón de acción: Personalizar 18">
            <a:hlinkClick r:id="rId9"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solidFill>
                <a:schemeClr val="bg1">
                  <a:lumMod val="75000"/>
                </a:schemeClr>
              </a:solidFill>
            </a:endParaRPr>
          </a:p>
        </p:txBody>
      </p:sp>
      <p:sp>
        <p:nvSpPr>
          <p:cNvPr id="64" name="Botón de acción: Personalizar 18">
            <a:hlinkClick r:id="rId9"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solidFill>
                <a:schemeClr val="bg1">
                  <a:lumMod val="75000"/>
                </a:schemeClr>
              </a:solidFill>
            </a:endParaRPr>
          </a:p>
        </p:txBody>
      </p:sp>
      <p:sp>
        <p:nvSpPr>
          <p:cNvPr id="65" name="Botón de acción: Personalizar 18">
            <a:hlinkClick r:id="rId10"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rgbClr val="FF0000"/>
                </a:solidFill>
                <a:latin typeface="ApexNew-Bold"/>
              </a:rPr>
              <a:t>ACTIVIDADES</a:t>
            </a:r>
          </a:p>
          <a:p>
            <a:r>
              <a:rPr lang="es-ES" sz="1900" dirty="0">
                <a:solidFill>
                  <a:srgbClr val="FF0000"/>
                </a:solidFill>
                <a:latin typeface="ApexNew-Bold"/>
              </a:rPr>
              <a:t>PLANIFICADAS </a:t>
            </a:r>
          </a:p>
          <a:p>
            <a:r>
              <a:rPr lang="es-ES" sz="1900" dirty="0">
                <a:solidFill>
                  <a:srgbClr val="FF0000"/>
                </a:solidFill>
                <a:latin typeface="ApexNew-Bold"/>
              </a:rPr>
              <a:t>2018</a:t>
            </a:r>
          </a:p>
        </p:txBody>
      </p:sp>
      <p:sp>
        <p:nvSpPr>
          <p:cNvPr id="101" name="object 13"/>
          <p:cNvSpPr/>
          <p:nvPr/>
        </p:nvSpPr>
        <p:spPr>
          <a:xfrm>
            <a:off x="6245643" y="8174110"/>
            <a:ext cx="438150" cy="438150"/>
          </a:xfrm>
          <a:custGeom>
            <a:avLst/>
            <a:gdLst/>
            <a:ahLst/>
            <a:cxnLst/>
            <a:rect l="l" t="t" r="r" b="b"/>
            <a:pathLst>
              <a:path w="438150" h="438150">
                <a:moveTo>
                  <a:pt x="219062" y="0"/>
                </a:moveTo>
                <a:lnTo>
                  <a:pt x="168834" y="5785"/>
                </a:lnTo>
                <a:lnTo>
                  <a:pt x="122726" y="22266"/>
                </a:lnTo>
                <a:lnTo>
                  <a:pt x="82051" y="48126"/>
                </a:lnTo>
                <a:lnTo>
                  <a:pt x="48126" y="82051"/>
                </a:lnTo>
                <a:lnTo>
                  <a:pt x="22266" y="122726"/>
                </a:lnTo>
                <a:lnTo>
                  <a:pt x="5785" y="168834"/>
                </a:lnTo>
                <a:lnTo>
                  <a:pt x="0" y="219062"/>
                </a:lnTo>
                <a:lnTo>
                  <a:pt x="5785" y="269289"/>
                </a:lnTo>
                <a:lnTo>
                  <a:pt x="22266" y="315398"/>
                </a:lnTo>
                <a:lnTo>
                  <a:pt x="48126" y="356072"/>
                </a:lnTo>
                <a:lnTo>
                  <a:pt x="82051" y="389997"/>
                </a:lnTo>
                <a:lnTo>
                  <a:pt x="122726" y="415858"/>
                </a:lnTo>
                <a:lnTo>
                  <a:pt x="168834" y="432338"/>
                </a:lnTo>
                <a:lnTo>
                  <a:pt x="219062" y="438124"/>
                </a:lnTo>
                <a:lnTo>
                  <a:pt x="269289" y="432338"/>
                </a:lnTo>
                <a:lnTo>
                  <a:pt x="315398" y="415858"/>
                </a:lnTo>
                <a:lnTo>
                  <a:pt x="356072" y="389997"/>
                </a:lnTo>
                <a:lnTo>
                  <a:pt x="389997" y="356072"/>
                </a:lnTo>
                <a:lnTo>
                  <a:pt x="415858" y="315398"/>
                </a:lnTo>
                <a:lnTo>
                  <a:pt x="432338" y="269289"/>
                </a:lnTo>
                <a:lnTo>
                  <a:pt x="438124" y="219062"/>
                </a:lnTo>
                <a:lnTo>
                  <a:pt x="432338" y="168834"/>
                </a:lnTo>
                <a:lnTo>
                  <a:pt x="415858" y="122726"/>
                </a:lnTo>
                <a:lnTo>
                  <a:pt x="389997" y="82051"/>
                </a:lnTo>
                <a:lnTo>
                  <a:pt x="356072" y="48126"/>
                </a:lnTo>
                <a:lnTo>
                  <a:pt x="315398" y="22266"/>
                </a:lnTo>
                <a:lnTo>
                  <a:pt x="269289" y="5785"/>
                </a:lnTo>
                <a:lnTo>
                  <a:pt x="219062" y="0"/>
                </a:lnTo>
                <a:close/>
              </a:path>
            </a:pathLst>
          </a:custGeom>
          <a:solidFill>
            <a:srgbClr val="29AAE0"/>
          </a:solidFill>
        </p:spPr>
        <p:txBody>
          <a:bodyPr wrap="square" lIns="0" tIns="0" rIns="0" bIns="0" rtlCol="0"/>
          <a:lstStyle/>
          <a:p>
            <a:endParaRPr/>
          </a:p>
        </p:txBody>
      </p:sp>
      <p:sp>
        <p:nvSpPr>
          <p:cNvPr id="102" name="object 9"/>
          <p:cNvSpPr txBox="1"/>
          <p:nvPr/>
        </p:nvSpPr>
        <p:spPr>
          <a:xfrm>
            <a:off x="5135218" y="7359074"/>
            <a:ext cx="4692920" cy="443711"/>
          </a:xfrm>
          <a:prstGeom prst="rect">
            <a:avLst/>
          </a:prstGeom>
        </p:spPr>
        <p:txBody>
          <a:bodyPr vert="horz" wrap="square" lIns="0" tIns="12700" rIns="0" bIns="0" rtlCol="0">
            <a:spAutoFit/>
          </a:bodyPr>
          <a:lstStyle/>
          <a:p>
            <a:pPr marL="12700" marR="5080">
              <a:lnSpc>
                <a:spcPct val="100000"/>
              </a:lnSpc>
              <a:spcBef>
                <a:spcPts val="100"/>
              </a:spcBef>
            </a:pPr>
            <a:r>
              <a:rPr sz="1400" spc="15" dirty="0">
                <a:latin typeface="Apex New Medium" panose="02010600040501010103" charset="0"/>
                <a:ea typeface="Apex New Medium" panose="02010600040501010103" charset="0"/>
                <a:cs typeface="Calibri"/>
              </a:rPr>
              <a:t>Adjudicación</a:t>
            </a:r>
            <a:r>
              <a:rPr sz="1400" spc="-35" dirty="0">
                <a:latin typeface="Apex New Medium" panose="02010600040501010103" charset="0"/>
                <a:ea typeface="Apex New Medium" panose="02010600040501010103" charset="0"/>
                <a:cs typeface="Calibri"/>
              </a:rPr>
              <a:t> </a:t>
            </a:r>
            <a:r>
              <a:rPr sz="1400" spc="10" dirty="0">
                <a:latin typeface="Apex New Medium" panose="02010600040501010103" charset="0"/>
                <a:ea typeface="Apex New Medium" panose="02010600040501010103" charset="0"/>
                <a:cs typeface="Calibri"/>
              </a:rPr>
              <a:t>de</a:t>
            </a:r>
            <a:r>
              <a:rPr sz="1400" spc="-35" dirty="0">
                <a:latin typeface="Apex New Medium" panose="02010600040501010103" charset="0"/>
                <a:ea typeface="Apex New Medium" panose="02010600040501010103" charset="0"/>
                <a:cs typeface="Calibri"/>
              </a:rPr>
              <a:t> </a:t>
            </a:r>
            <a:r>
              <a:rPr sz="1400" spc="25" dirty="0">
                <a:latin typeface="Apex New Medium" panose="02010600040501010103" charset="0"/>
                <a:ea typeface="Apex New Medium" panose="02010600040501010103" charset="0"/>
                <a:cs typeface="Calibri"/>
              </a:rPr>
              <a:t>la</a:t>
            </a:r>
            <a:r>
              <a:rPr sz="1400" spc="-35" dirty="0">
                <a:latin typeface="Apex New Medium" panose="02010600040501010103" charset="0"/>
                <a:ea typeface="Apex New Medium" panose="02010600040501010103" charset="0"/>
                <a:cs typeface="Calibri"/>
              </a:rPr>
              <a:t> </a:t>
            </a:r>
            <a:r>
              <a:rPr sz="1400" spc="5" dirty="0">
                <a:latin typeface="Apex New Medium" panose="02010600040501010103" charset="0"/>
                <a:ea typeface="Apex New Medium" panose="02010600040501010103" charset="0"/>
                <a:cs typeface="Calibri"/>
              </a:rPr>
              <a:t>buena</a:t>
            </a:r>
            <a:r>
              <a:rPr sz="1400" spc="-35" dirty="0">
                <a:latin typeface="Apex New Medium" panose="02010600040501010103" charset="0"/>
                <a:ea typeface="Apex New Medium" panose="02010600040501010103" charset="0"/>
                <a:cs typeface="Calibri"/>
              </a:rPr>
              <a:t> </a:t>
            </a:r>
            <a:r>
              <a:rPr sz="1400" spc="5" dirty="0">
                <a:latin typeface="Apex New Medium" panose="02010600040501010103" charset="0"/>
                <a:ea typeface="Apex New Medium" panose="02010600040501010103" charset="0"/>
                <a:cs typeface="Calibri"/>
              </a:rPr>
              <a:t>pro</a:t>
            </a:r>
            <a:r>
              <a:rPr sz="1400" spc="-35" dirty="0">
                <a:latin typeface="Apex New Medium" panose="02010600040501010103" charset="0"/>
                <a:ea typeface="Apex New Medium" panose="02010600040501010103" charset="0"/>
                <a:cs typeface="Calibri"/>
              </a:rPr>
              <a:t> </a:t>
            </a:r>
            <a:r>
              <a:rPr sz="1400" spc="25" dirty="0">
                <a:latin typeface="Apex New Medium" panose="02010600040501010103" charset="0"/>
                <a:ea typeface="Apex New Medium" panose="02010600040501010103" charset="0"/>
                <a:cs typeface="Calibri"/>
              </a:rPr>
              <a:t>al</a:t>
            </a:r>
            <a:r>
              <a:rPr sz="1400" spc="-35" dirty="0">
                <a:latin typeface="Apex New Medium" panose="02010600040501010103" charset="0"/>
                <a:ea typeface="Apex New Medium" panose="02010600040501010103" charset="0"/>
                <a:cs typeface="Calibri"/>
              </a:rPr>
              <a:t> </a:t>
            </a:r>
            <a:r>
              <a:rPr sz="1400" spc="25" dirty="0">
                <a:latin typeface="Apex New Medium" panose="02010600040501010103" charset="0"/>
                <a:ea typeface="Apex New Medium" panose="02010600040501010103" charset="0"/>
                <a:cs typeface="Calibri"/>
              </a:rPr>
              <a:t>postor</a:t>
            </a:r>
            <a:r>
              <a:rPr sz="1400" spc="-35" dirty="0">
                <a:latin typeface="Apex New Medium" panose="02010600040501010103" charset="0"/>
                <a:ea typeface="Apex New Medium" panose="02010600040501010103" charset="0"/>
                <a:cs typeface="Calibri"/>
              </a:rPr>
              <a:t> </a:t>
            </a:r>
            <a:r>
              <a:rPr sz="1400" spc="15" dirty="0">
                <a:latin typeface="Apex New Medium" panose="02010600040501010103" charset="0"/>
                <a:ea typeface="Apex New Medium" panose="02010600040501010103" charset="0"/>
                <a:cs typeface="Calibri"/>
              </a:rPr>
              <a:t>ganador</a:t>
            </a:r>
            <a:r>
              <a:rPr sz="1400" spc="-35" dirty="0">
                <a:latin typeface="Apex New Medium" panose="02010600040501010103" charset="0"/>
                <a:ea typeface="Apex New Medium" panose="02010600040501010103" charset="0"/>
                <a:cs typeface="Calibri"/>
              </a:rPr>
              <a:t> </a:t>
            </a:r>
            <a:r>
              <a:rPr sz="1400" spc="15" dirty="0">
                <a:latin typeface="Apex New Medium" panose="02010600040501010103" charset="0"/>
                <a:ea typeface="Apex New Medium" panose="02010600040501010103" charset="0"/>
                <a:cs typeface="Calibri"/>
              </a:rPr>
              <a:t>del  concurso</a:t>
            </a:r>
            <a:r>
              <a:rPr sz="1400" spc="-40" dirty="0">
                <a:latin typeface="Apex New Medium" panose="02010600040501010103" charset="0"/>
                <a:ea typeface="Apex New Medium" panose="02010600040501010103" charset="0"/>
                <a:cs typeface="Calibri"/>
              </a:rPr>
              <a:t> </a:t>
            </a:r>
            <a:r>
              <a:rPr sz="1400" spc="75" dirty="0">
                <a:latin typeface="Apex New Medium" panose="02010600040501010103" charset="0"/>
                <a:ea typeface="Apex New Medium" panose="02010600040501010103" charset="0"/>
                <a:cs typeface="Calibri"/>
              </a:rPr>
              <a:t>EPC</a:t>
            </a:r>
            <a:r>
              <a:rPr sz="1400" spc="-40" dirty="0">
                <a:latin typeface="Apex New Medium" panose="02010600040501010103" charset="0"/>
                <a:ea typeface="Apex New Medium" panose="02010600040501010103" charset="0"/>
                <a:cs typeface="Calibri"/>
              </a:rPr>
              <a:t> </a:t>
            </a:r>
            <a:r>
              <a:rPr sz="1400" spc="5" dirty="0">
                <a:latin typeface="Apex New Medium" panose="02010600040501010103" charset="0"/>
                <a:ea typeface="Apex New Medium" panose="02010600040501010103" charset="0"/>
                <a:cs typeface="Calibri"/>
              </a:rPr>
              <a:t>que</a:t>
            </a:r>
            <a:r>
              <a:rPr sz="1400" spc="-40" dirty="0">
                <a:latin typeface="Apex New Medium" panose="02010600040501010103" charset="0"/>
                <a:ea typeface="Apex New Medium" panose="02010600040501010103" charset="0"/>
                <a:cs typeface="Calibri"/>
              </a:rPr>
              <a:t> </a:t>
            </a:r>
            <a:r>
              <a:rPr sz="1400" spc="90" dirty="0">
                <a:latin typeface="Apex New Medium" panose="02010600040501010103" charset="0"/>
                <a:ea typeface="Apex New Medium" panose="02010600040501010103" charset="0"/>
                <a:cs typeface="Calibri"/>
              </a:rPr>
              <a:t>LAP</a:t>
            </a:r>
            <a:r>
              <a:rPr sz="1400" spc="-40" dirty="0">
                <a:latin typeface="Apex New Medium" panose="02010600040501010103" charset="0"/>
                <a:ea typeface="Apex New Medium" panose="02010600040501010103" charset="0"/>
                <a:cs typeface="Calibri"/>
              </a:rPr>
              <a:t> </a:t>
            </a:r>
            <a:r>
              <a:rPr sz="1400" spc="25" dirty="0">
                <a:latin typeface="Apex New Medium" panose="02010600040501010103" charset="0"/>
                <a:ea typeface="Apex New Medium" panose="02010600040501010103" charset="0"/>
                <a:cs typeface="Calibri"/>
              </a:rPr>
              <a:t>viene</a:t>
            </a:r>
            <a:r>
              <a:rPr sz="1400" spc="-40" dirty="0">
                <a:latin typeface="Apex New Medium" panose="02010600040501010103" charset="0"/>
                <a:ea typeface="Apex New Medium" panose="02010600040501010103" charset="0"/>
                <a:cs typeface="Calibri"/>
              </a:rPr>
              <a:t> </a:t>
            </a:r>
            <a:r>
              <a:rPr sz="1400" spc="5" dirty="0">
                <a:latin typeface="Apex New Medium" panose="02010600040501010103" charset="0"/>
                <a:ea typeface="Apex New Medium" panose="02010600040501010103" charset="0"/>
                <a:cs typeface="Calibri"/>
              </a:rPr>
              <a:t>ejecutando.</a:t>
            </a:r>
            <a:endParaRPr sz="1400" dirty="0">
              <a:latin typeface="Apex New Medium" panose="02010600040501010103" charset="0"/>
              <a:ea typeface="Apex New Medium" panose="02010600040501010103" charset="0"/>
              <a:cs typeface="Calibri"/>
            </a:endParaRPr>
          </a:p>
        </p:txBody>
      </p:sp>
      <p:sp>
        <p:nvSpPr>
          <p:cNvPr id="48" name="CuadroTexto 8">
            <a:hlinkClick r:id="rId10" action="ppaction://hlinksldjump"/>
          </p:cNvPr>
          <p:cNvSpPr txBox="1"/>
          <p:nvPr/>
        </p:nvSpPr>
        <p:spPr>
          <a:xfrm>
            <a:off x="157575" y="1462224"/>
            <a:ext cx="983464" cy="614907"/>
          </a:xfrm>
          <a:prstGeom prst="rect">
            <a:avLst/>
          </a:prstGeom>
          <a:noFill/>
        </p:spPr>
        <p:txBody>
          <a:bodyPr wrap="none" lIns="145664" tIns="72832" rIns="145664" bIns="72832" rtlCol="0">
            <a:spAutoFit/>
          </a:bodyPr>
          <a:lstStyle/>
          <a:p>
            <a:pPr algn="ctr"/>
            <a:r>
              <a:rPr lang="en-US" sz="760" dirty="0">
                <a:latin typeface="Apex New Book" panose="02010600040501010103" charset="0"/>
                <a:ea typeface="Apex New Book" panose="02010600040501010103" charset="0"/>
              </a:rPr>
              <a:t>ESTATUS EN LA</a:t>
            </a:r>
          </a:p>
          <a:p>
            <a:pPr algn="ctr"/>
            <a:r>
              <a:rPr lang="en-US" sz="760" dirty="0">
                <a:latin typeface="Apex New Book" panose="02010600040501010103" charset="0"/>
                <a:ea typeface="Apex New Book" panose="02010600040501010103" charset="0"/>
              </a:rPr>
              <a:t>ENTREGADE</a:t>
            </a:r>
          </a:p>
          <a:p>
            <a:pPr algn="ctr"/>
            <a:r>
              <a:rPr lang="en-US" sz="760" dirty="0">
                <a:latin typeface="Apex New Book" panose="02010600040501010103" charset="0"/>
                <a:ea typeface="Apex New Book" panose="02010600040501010103" charset="0"/>
              </a:rPr>
              <a:t>TERRENOS POR</a:t>
            </a:r>
          </a:p>
          <a:p>
            <a:pPr algn="ctr"/>
            <a:r>
              <a:rPr lang="en-US" sz="760" dirty="0">
                <a:latin typeface="Apex New Book" panose="02010600040501010103" charset="0"/>
                <a:ea typeface="Apex New Book" panose="02010600040501010103" charset="0"/>
              </a:rPr>
              <a:t>PARTE DEL MTC</a:t>
            </a:r>
            <a:endParaRPr lang="es-ES" sz="760" dirty="0">
              <a:latin typeface="Apex New Book" panose="02010600040501010103" charset="0"/>
              <a:ea typeface="Apex New Book" panose="02010600040501010103" charset="0"/>
              <a:cs typeface="ApexNew-BoldItalic"/>
            </a:endParaRPr>
          </a:p>
        </p:txBody>
      </p:sp>
      <p:sp>
        <p:nvSpPr>
          <p:cNvPr id="49" name="CuadroTexto 9">
            <a:hlinkClick r:id="rId11" action="ppaction://hlinksldjump"/>
          </p:cNvPr>
          <p:cNvSpPr txBox="1"/>
          <p:nvPr/>
        </p:nvSpPr>
        <p:spPr>
          <a:xfrm>
            <a:off x="1069547" y="1462224"/>
            <a:ext cx="872858" cy="380997"/>
          </a:xfrm>
          <a:prstGeom prst="rect">
            <a:avLst/>
          </a:prstGeom>
          <a:noFill/>
        </p:spPr>
        <p:txBody>
          <a:bodyPr wrap="none" lIns="145664" tIns="72832" rIns="145664" bIns="72832" rtlCol="0">
            <a:spAutoFit/>
          </a:bodyPr>
          <a:lstStyle/>
          <a:p>
            <a:pPr algn="ctr"/>
            <a:r>
              <a:rPr lang="es-ES" sz="760" dirty="0">
                <a:latin typeface="ApexNew-Book"/>
                <a:cs typeface="ApexNew-Book"/>
              </a:rPr>
              <a:t>PRINCIPALES</a:t>
            </a:r>
          </a:p>
          <a:p>
            <a:pPr algn="ctr"/>
            <a:r>
              <a:rPr lang="es-ES" sz="760" dirty="0">
                <a:latin typeface="ApexNew-Book"/>
                <a:cs typeface="ApexNew-Book"/>
              </a:rPr>
              <a:t>PROYECTOS </a:t>
            </a:r>
            <a:r>
              <a:rPr lang="es-ES" sz="760" dirty="0" smtClean="0">
                <a:latin typeface="ApexNew-Book"/>
                <a:cs typeface="ApexNew-Book"/>
              </a:rPr>
              <a:t> </a:t>
            </a:r>
            <a:endParaRPr lang="es-ES" sz="760" dirty="0">
              <a:latin typeface="ApexNew-Book"/>
              <a:cs typeface="ApexNew-Book"/>
            </a:endParaRPr>
          </a:p>
        </p:txBody>
      </p:sp>
      <p:sp>
        <p:nvSpPr>
          <p:cNvPr id="50" name="CuadroTexto 10">
            <a:hlinkClick r:id="rId12" action="ppaction://hlinksldjump"/>
          </p:cNvPr>
          <p:cNvSpPr txBox="1"/>
          <p:nvPr/>
        </p:nvSpPr>
        <p:spPr>
          <a:xfrm>
            <a:off x="1870913" y="1462224"/>
            <a:ext cx="1094071" cy="393308"/>
          </a:xfrm>
          <a:prstGeom prst="rect">
            <a:avLst/>
          </a:prstGeom>
          <a:noFill/>
        </p:spPr>
        <p:txBody>
          <a:bodyPr wrap="none" lIns="145664" tIns="72832" rIns="145664" bIns="72832" rtlCol="0">
            <a:spAutoFit/>
          </a:bodyPr>
          <a:lstStyle/>
          <a:p>
            <a:pPr algn="ctr"/>
            <a:r>
              <a:rPr lang="es-ES" sz="760" dirty="0">
                <a:latin typeface="ApexNew-Book"/>
                <a:cs typeface="ApexNew-Book"/>
              </a:rPr>
              <a:t>MANTENIMIENTO</a:t>
            </a:r>
          </a:p>
          <a:p>
            <a:pPr algn="ctr"/>
            <a:endParaRPr lang="es-ES" sz="760" dirty="0">
              <a:latin typeface="ApexNew-Book"/>
              <a:cs typeface="ApexNew-Book"/>
            </a:endParaRPr>
          </a:p>
        </p:txBody>
      </p:sp>
      <p:sp>
        <p:nvSpPr>
          <p:cNvPr id="51" name="CuadroTexto 10">
            <a:hlinkClick r:id="rId13" action="ppaction://hlinksldjump"/>
          </p:cNvPr>
          <p:cNvSpPr txBox="1"/>
          <p:nvPr/>
        </p:nvSpPr>
        <p:spPr>
          <a:xfrm>
            <a:off x="3606693" y="1462224"/>
            <a:ext cx="776677" cy="393308"/>
          </a:xfrm>
          <a:prstGeom prst="rect">
            <a:avLst/>
          </a:prstGeom>
          <a:noFill/>
        </p:spPr>
        <p:txBody>
          <a:bodyPr wrap="none" lIns="145664" tIns="72832" rIns="145664" bIns="72832" rtlCol="0">
            <a:spAutoFit/>
          </a:bodyPr>
          <a:lstStyle/>
          <a:p>
            <a:pPr algn="ctr"/>
            <a:r>
              <a:rPr lang="es-ES" sz="760" dirty="0">
                <a:latin typeface="ApexNew-Book"/>
                <a:cs typeface="ApexNew-Book"/>
              </a:rPr>
              <a:t>MEDIO </a:t>
            </a:r>
          </a:p>
          <a:p>
            <a:pPr algn="ctr"/>
            <a:r>
              <a:rPr lang="es-ES" sz="760" dirty="0">
                <a:latin typeface="ApexNew-Book"/>
                <a:cs typeface="ApexNew-Book"/>
              </a:rPr>
              <a:t>AMBIENTE</a:t>
            </a:r>
          </a:p>
        </p:txBody>
      </p:sp>
      <p:sp>
        <p:nvSpPr>
          <p:cNvPr id="52" name="CuadroTexto 10">
            <a:hlinkClick r:id="rId14" action="ppaction://hlinksldjump"/>
          </p:cNvPr>
          <p:cNvSpPr txBox="1"/>
          <p:nvPr/>
        </p:nvSpPr>
        <p:spPr>
          <a:xfrm>
            <a:off x="4224515" y="1462224"/>
            <a:ext cx="1092468" cy="516418"/>
          </a:xfrm>
          <a:prstGeom prst="rect">
            <a:avLst/>
          </a:prstGeom>
          <a:noFill/>
        </p:spPr>
        <p:txBody>
          <a:bodyPr wrap="none" lIns="145664" tIns="72832" rIns="145664" bIns="72832" rtlCol="0">
            <a:spAutoFit/>
          </a:bodyPr>
          <a:lstStyle/>
          <a:p>
            <a:pPr algn="ctr"/>
            <a:r>
              <a:rPr lang="es-ES" sz="760" dirty="0">
                <a:latin typeface="ApexNew-Book"/>
                <a:cs typeface="ApexNew-Book"/>
              </a:rPr>
              <a:t>SEGURIDAD</a:t>
            </a:r>
          </a:p>
          <a:p>
            <a:pPr algn="ctr"/>
            <a:r>
              <a:rPr lang="es-ES" sz="760" dirty="0">
                <a:latin typeface="ApexNew-Book"/>
                <a:cs typeface="ApexNew-Book"/>
              </a:rPr>
              <a:t>AEROPORTUARIA</a:t>
            </a:r>
          </a:p>
          <a:p>
            <a:pPr algn="ctr"/>
            <a:endParaRPr lang="es-ES" sz="760" dirty="0">
              <a:latin typeface="ApexNew-Book"/>
              <a:cs typeface="ApexNew-Book"/>
            </a:endParaRPr>
          </a:p>
        </p:txBody>
      </p:sp>
      <p:sp>
        <p:nvSpPr>
          <p:cNvPr id="53" name="CuadroTexto 10">
            <a:hlinkClick r:id="rId15" action="ppaction://hlinksldjump"/>
          </p:cNvPr>
          <p:cNvSpPr txBox="1"/>
          <p:nvPr/>
        </p:nvSpPr>
        <p:spPr>
          <a:xfrm>
            <a:off x="2806129" y="1462224"/>
            <a:ext cx="959419" cy="393308"/>
          </a:xfrm>
          <a:prstGeom prst="rect">
            <a:avLst/>
          </a:prstGeom>
          <a:noFill/>
        </p:spPr>
        <p:txBody>
          <a:bodyPr wrap="none" lIns="145664" tIns="72832" rIns="145664" bIns="72832" rtlCol="0">
            <a:spAutoFit/>
          </a:bodyPr>
          <a:lstStyle/>
          <a:p>
            <a:pPr algn="ctr"/>
            <a:r>
              <a:rPr lang="es-ES" sz="760" dirty="0">
                <a:latin typeface="ApexNew-Book"/>
                <a:cs typeface="ApexNew-Book"/>
              </a:rPr>
              <a:t>OPERACIONES</a:t>
            </a:r>
          </a:p>
          <a:p>
            <a:pPr algn="ctr"/>
            <a:endParaRPr lang="es-ES" sz="760" dirty="0">
              <a:latin typeface="ApexNew-Book"/>
              <a:cs typeface="ApexNew-Book"/>
            </a:endParaRPr>
          </a:p>
        </p:txBody>
      </p:sp>
      <p:sp>
        <p:nvSpPr>
          <p:cNvPr id="55" name="CuadroTexto 9">
            <a:hlinkClick r:id="rId16" action="ppaction://hlinksldjump"/>
          </p:cNvPr>
          <p:cNvSpPr txBox="1"/>
          <p:nvPr/>
        </p:nvSpPr>
        <p:spPr>
          <a:xfrm>
            <a:off x="6315465" y="1462541"/>
            <a:ext cx="1023540" cy="393308"/>
          </a:xfrm>
          <a:prstGeom prst="rect">
            <a:avLst/>
          </a:prstGeom>
          <a:noFill/>
        </p:spPr>
        <p:txBody>
          <a:bodyPr wrap="none" lIns="145664" tIns="72832" rIns="145664" bIns="72832" rtlCol="0">
            <a:spAutoFit/>
          </a:bodyPr>
          <a:lstStyle/>
          <a:p>
            <a:pPr algn="ctr"/>
            <a:r>
              <a:rPr lang="es-ES" sz="760" dirty="0">
                <a:latin typeface="Apex New Book" panose="02010600040501010103" charset="0"/>
                <a:ea typeface="Apex New Book" panose="02010600040501010103" charset="0"/>
                <a:cs typeface="ApexNew-BoldItalic"/>
              </a:rPr>
              <a:t>PROYECTO</a:t>
            </a:r>
          </a:p>
          <a:p>
            <a:pPr algn="ctr"/>
            <a:r>
              <a:rPr lang="es-ES" sz="760" dirty="0">
                <a:latin typeface="Apex New Book" panose="02010600040501010103" charset="0"/>
                <a:ea typeface="Apex New Book" panose="02010600040501010103" charset="0"/>
                <a:cs typeface="ApexNew-BoldItalic"/>
              </a:rPr>
              <a:t>DE AMPLIACIÓN</a:t>
            </a:r>
            <a:endParaRPr lang="es-ES" sz="760" dirty="0">
              <a:latin typeface="Apex New PS Medium Proportional" pitchFamily="50" charset="0"/>
              <a:cs typeface="ApexNew-BoldItalic"/>
            </a:endParaRPr>
          </a:p>
        </p:txBody>
      </p:sp>
      <p:sp>
        <p:nvSpPr>
          <p:cNvPr id="56" name="CuadroTexto 10">
            <a:hlinkClick r:id="rId17" action="ppaction://hlinksldjump"/>
          </p:cNvPr>
          <p:cNvSpPr txBox="1"/>
          <p:nvPr/>
        </p:nvSpPr>
        <p:spPr>
          <a:xfrm>
            <a:off x="7230573" y="1474852"/>
            <a:ext cx="1245130" cy="380997"/>
          </a:xfrm>
          <a:prstGeom prst="rect">
            <a:avLst/>
          </a:prstGeom>
          <a:noFill/>
        </p:spPr>
        <p:txBody>
          <a:bodyPr wrap="square" lIns="145664" tIns="72832" rIns="145664" bIns="72832" rtlCol="0">
            <a:spAutoFit/>
          </a:bodyPr>
          <a:lstStyle>
            <a:defPPr>
              <a:defRPr lang="es-ES"/>
            </a:defPPr>
            <a:lvl1pPr algn="ctr">
              <a:defRPr sz="850">
                <a:latin typeface="ApexNew-Book" panose="02010600040501010103" charset="0"/>
                <a:ea typeface="ApexNew-Book" panose="02010600040501010103" charset="0"/>
              </a:defRPr>
            </a:lvl1pPr>
          </a:lstStyle>
          <a:p>
            <a:r>
              <a:rPr lang="es-ES" sz="760" dirty="0"/>
              <a:t>PLANIFICACIÓN</a:t>
            </a:r>
          </a:p>
          <a:p>
            <a:r>
              <a:rPr lang="es-ES" sz="760" dirty="0"/>
              <a:t>E USO DE ÁREAS</a:t>
            </a:r>
          </a:p>
        </p:txBody>
      </p:sp>
      <p:sp>
        <p:nvSpPr>
          <p:cNvPr id="66" name="CuadroTexto 10">
            <a:hlinkClick r:id="rId18" action="ppaction://hlinksldjump"/>
          </p:cNvPr>
          <p:cNvSpPr txBox="1"/>
          <p:nvPr/>
        </p:nvSpPr>
        <p:spPr>
          <a:xfrm>
            <a:off x="9326930" y="1475406"/>
            <a:ext cx="1212694" cy="393308"/>
          </a:xfrm>
          <a:prstGeom prst="rect">
            <a:avLst/>
          </a:prstGeom>
          <a:noFill/>
        </p:spPr>
        <p:txBody>
          <a:bodyPr wrap="none" lIns="145664" tIns="72832" rIns="145664" bIns="72832" rtlCol="0">
            <a:spAutoFit/>
          </a:bodyPr>
          <a:lstStyle/>
          <a:p>
            <a:pPr algn="ctr"/>
            <a:r>
              <a:rPr lang="es-ES" sz="760" dirty="0">
                <a:latin typeface="ApexNew-Book"/>
                <a:cs typeface="ApexNew-Book"/>
              </a:rPr>
              <a:t>MÉTODO DE</a:t>
            </a:r>
          </a:p>
          <a:p>
            <a:pPr algn="ctr"/>
            <a:r>
              <a:rPr lang="es-ES" sz="760" dirty="0">
                <a:latin typeface="ApexNew-Book"/>
                <a:cs typeface="ApexNew-Book"/>
              </a:rPr>
              <a:t>EJECUCIÓN Y FASES</a:t>
            </a:r>
          </a:p>
        </p:txBody>
      </p:sp>
      <p:sp>
        <p:nvSpPr>
          <p:cNvPr id="67" name="CuadroTexto 10">
            <a:hlinkClick r:id="rId19" action="ppaction://hlinksldjump"/>
          </p:cNvPr>
          <p:cNvSpPr txBox="1"/>
          <p:nvPr/>
        </p:nvSpPr>
        <p:spPr>
          <a:xfrm>
            <a:off x="10670831" y="1474852"/>
            <a:ext cx="1276814" cy="380997"/>
          </a:xfrm>
          <a:prstGeom prst="rect">
            <a:avLst/>
          </a:prstGeom>
          <a:noFill/>
        </p:spPr>
        <p:txBody>
          <a:bodyPr wrap="none" lIns="145664" tIns="72832" rIns="145664" bIns="72832" rtlCol="0">
            <a:spAutoFit/>
          </a:bodyPr>
          <a:lstStyle/>
          <a:p>
            <a:pPr algn="ctr"/>
            <a:r>
              <a:rPr lang="es-ES" sz="760" dirty="0">
                <a:latin typeface="ApexNew-Book"/>
                <a:cs typeface="ApexNew-Book"/>
              </a:rPr>
              <a:t>EXPECTATIVAS SOBRE</a:t>
            </a:r>
          </a:p>
          <a:p>
            <a:pPr algn="ctr"/>
            <a:r>
              <a:rPr lang="es-ES" sz="760" dirty="0">
                <a:latin typeface="ApexNew-Book"/>
                <a:cs typeface="ApexNew-Book"/>
              </a:rPr>
              <a:t>EL ROL DEL OSITRAN</a:t>
            </a:r>
          </a:p>
        </p:txBody>
      </p:sp>
      <p:sp>
        <p:nvSpPr>
          <p:cNvPr id="68" name="CuadroTexto 10">
            <a:hlinkClick r:id="rId20" action="ppaction://hlinksldjump"/>
          </p:cNvPr>
          <p:cNvSpPr txBox="1"/>
          <p:nvPr/>
        </p:nvSpPr>
        <p:spPr>
          <a:xfrm>
            <a:off x="8400459" y="1449913"/>
            <a:ext cx="949801" cy="270197"/>
          </a:xfrm>
          <a:prstGeom prst="rect">
            <a:avLst/>
          </a:prstGeom>
          <a:noFill/>
        </p:spPr>
        <p:txBody>
          <a:bodyPr wrap="none" lIns="145664" tIns="72832" rIns="145664" bIns="72832" rtlCol="0">
            <a:spAutoFit/>
          </a:bodyPr>
          <a:lstStyle/>
          <a:p>
            <a:pPr algn="ctr"/>
            <a:r>
              <a:rPr lang="es-ES" sz="760" dirty="0">
                <a:latin typeface="ApexNew-Book"/>
                <a:cs typeface="ApexNew-Book"/>
              </a:rPr>
              <a:t>HOJA DE RUTA</a:t>
            </a:r>
          </a:p>
        </p:txBody>
      </p:sp>
      <p:sp>
        <p:nvSpPr>
          <p:cNvPr id="69" name="CuadroTexto 10">
            <a:hlinkClick r:id="rId21" action="ppaction://hlinksldjump"/>
          </p:cNvPr>
          <p:cNvSpPr txBox="1"/>
          <p:nvPr/>
        </p:nvSpPr>
        <p:spPr>
          <a:xfrm>
            <a:off x="11860699" y="1473473"/>
            <a:ext cx="903314" cy="393308"/>
          </a:xfrm>
          <a:prstGeom prst="rect">
            <a:avLst/>
          </a:prstGeom>
          <a:noFill/>
        </p:spPr>
        <p:txBody>
          <a:bodyPr wrap="none" lIns="145664" tIns="72832" rIns="145664" bIns="72832" rtlCol="0">
            <a:spAutoFit/>
          </a:bodyPr>
          <a:lstStyle/>
          <a:p>
            <a:pPr algn="ctr"/>
            <a:r>
              <a:rPr lang="es-ES" sz="760" dirty="0">
                <a:solidFill>
                  <a:srgbClr val="FF0000"/>
                </a:solidFill>
                <a:latin typeface="ApexNew-Book"/>
                <a:cs typeface="ApexNew-Book"/>
              </a:rPr>
              <a:t>PRINCIPALES</a:t>
            </a:r>
          </a:p>
          <a:p>
            <a:pPr algn="ctr"/>
            <a:r>
              <a:rPr lang="es-ES" sz="760" dirty="0">
                <a:solidFill>
                  <a:srgbClr val="FF0000"/>
                </a:solidFill>
                <a:latin typeface="ApexNew-Book"/>
                <a:cs typeface="ApexNew-Book"/>
              </a:rPr>
              <a:t>RETOS</a:t>
            </a:r>
          </a:p>
        </p:txBody>
      </p:sp>
      <p:sp>
        <p:nvSpPr>
          <p:cNvPr id="70" name="CuadroTexto 8">
            <a:hlinkClick r:id="rId22" action="ppaction://hlinksldjump"/>
          </p:cNvPr>
          <p:cNvSpPr txBox="1"/>
          <p:nvPr/>
        </p:nvSpPr>
        <p:spPr>
          <a:xfrm>
            <a:off x="5296088" y="1462541"/>
            <a:ext cx="1118117" cy="380997"/>
          </a:xfrm>
          <a:prstGeom prst="rect">
            <a:avLst/>
          </a:prstGeom>
          <a:noFill/>
        </p:spPr>
        <p:txBody>
          <a:bodyPr wrap="none" lIns="145664" tIns="72832" rIns="145664" bIns="72832" rtlCol="0">
            <a:spAutoFit/>
          </a:bodyPr>
          <a:lstStyle/>
          <a:p>
            <a:pPr algn="ctr"/>
            <a:r>
              <a:rPr lang="en-US" sz="760" dirty="0">
                <a:latin typeface="ApexNew-Book" panose="02010600040501010103" charset="0"/>
                <a:ea typeface="ApexNew-Book" panose="02010600040501010103" charset="0"/>
              </a:rPr>
              <a:t>ADMINISTRATIVOS</a:t>
            </a:r>
          </a:p>
          <a:p>
            <a:pPr algn="ctr"/>
            <a:r>
              <a:rPr lang="en-US" sz="760" dirty="0">
                <a:latin typeface="ApexNew-Book" panose="02010600040501010103" charset="0"/>
                <a:ea typeface="ApexNew-Book" panose="02010600040501010103" charset="0"/>
              </a:rPr>
              <a:t>Y FINANCIEROS</a:t>
            </a:r>
          </a:p>
        </p:txBody>
      </p:sp>
    </p:spTree>
    <p:extLst>
      <p:ext uri="{BB962C8B-B14F-4D97-AF65-F5344CB8AC3E}">
        <p14:creationId xmlns:p14="http://schemas.microsoft.com/office/powerpoint/2010/main" val="3329014763"/>
      </p:ext>
    </p:extLst>
  </p:cSld>
  <p:clrMapOvr>
    <a:masterClrMapping/>
  </p:clrMapOvr>
  <p:transition spd="slow" advClick="0">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24"/>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29" name="CuadroTexto 28"/>
          <p:cNvSpPr txBox="1"/>
          <p:nvPr/>
        </p:nvSpPr>
        <p:spPr>
          <a:xfrm>
            <a:off x="5634565" y="2136914"/>
            <a:ext cx="6955750" cy="707886"/>
          </a:xfrm>
          <a:prstGeom prst="rect">
            <a:avLst/>
          </a:prstGeom>
          <a:noFill/>
        </p:spPr>
        <p:txBody>
          <a:bodyPr wrap="none" rtlCol="0">
            <a:spAutoFit/>
          </a:bodyPr>
          <a:lstStyle/>
          <a:p>
            <a:r>
              <a:rPr lang="es-ES" sz="4000" dirty="0">
                <a:solidFill>
                  <a:schemeClr val="tx2"/>
                </a:solidFill>
                <a:latin typeface="ApexNew-Bolditalic"/>
                <a:cs typeface="ApexNew-Bolditalic"/>
              </a:rPr>
              <a:t>DESAGREGACIÓN DE LA TUUA</a:t>
            </a:r>
          </a:p>
        </p:txBody>
      </p:sp>
      <p:sp>
        <p:nvSpPr>
          <p:cNvPr id="31" name="CuadroTexto 30"/>
          <p:cNvSpPr txBox="1"/>
          <p:nvPr/>
        </p:nvSpPr>
        <p:spPr>
          <a:xfrm>
            <a:off x="1282700" y="3340100"/>
            <a:ext cx="3467867" cy="553998"/>
          </a:xfrm>
          <a:prstGeom prst="rect">
            <a:avLst/>
          </a:prstGeom>
          <a:noFill/>
        </p:spPr>
        <p:txBody>
          <a:bodyPr wrap="none" rtlCol="0">
            <a:spAutoFit/>
          </a:bodyPr>
          <a:lstStyle/>
          <a:p>
            <a:r>
              <a:rPr lang="es-ES" sz="3000" i="1" dirty="0">
                <a:solidFill>
                  <a:schemeClr val="bg1">
                    <a:lumMod val="65000"/>
                  </a:schemeClr>
                </a:solidFill>
                <a:latin typeface="ApexNew-Medium"/>
                <a:cs typeface="ApexNew-Medium"/>
              </a:rPr>
              <a:t>TUUA Internacional</a:t>
            </a:r>
          </a:p>
        </p:txBody>
      </p:sp>
      <p:sp>
        <p:nvSpPr>
          <p:cNvPr id="32" name="CuadroTexto 31"/>
          <p:cNvSpPr txBox="1"/>
          <p:nvPr/>
        </p:nvSpPr>
        <p:spPr>
          <a:xfrm>
            <a:off x="9036628" y="3462298"/>
            <a:ext cx="2732281" cy="553998"/>
          </a:xfrm>
          <a:prstGeom prst="rect">
            <a:avLst/>
          </a:prstGeom>
          <a:noFill/>
        </p:spPr>
        <p:txBody>
          <a:bodyPr wrap="none" rtlCol="0">
            <a:spAutoFit/>
          </a:bodyPr>
          <a:lstStyle/>
          <a:p>
            <a:r>
              <a:rPr lang="es-ES" sz="3000" i="1" dirty="0">
                <a:solidFill>
                  <a:schemeClr val="bg1">
                    <a:lumMod val="65000"/>
                  </a:schemeClr>
                </a:solidFill>
                <a:latin typeface="ApexNew-Medium"/>
                <a:cs typeface="ApexNew-Medium"/>
              </a:rPr>
              <a:t>TUUA Nacional</a:t>
            </a:r>
          </a:p>
        </p:txBody>
      </p:sp>
      <p:sp>
        <p:nvSpPr>
          <p:cNvPr id="33" name="CuadroTexto 32"/>
          <p:cNvSpPr txBox="1"/>
          <p:nvPr/>
        </p:nvSpPr>
        <p:spPr>
          <a:xfrm>
            <a:off x="2110289" y="4016296"/>
            <a:ext cx="1708160" cy="787908"/>
          </a:xfrm>
          <a:prstGeom prst="rect">
            <a:avLst/>
          </a:prstGeom>
          <a:noFill/>
        </p:spPr>
        <p:txBody>
          <a:bodyPr wrap="none" rtlCol="0">
            <a:spAutoFit/>
          </a:bodyPr>
          <a:lstStyle/>
          <a:p>
            <a:pPr algn="ctr"/>
            <a:r>
              <a:rPr lang="es-ES" sz="2260" i="1" dirty="0">
                <a:solidFill>
                  <a:srgbClr val="A6A6A6"/>
                </a:solidFill>
                <a:latin typeface="ApexNew-Medium"/>
                <a:cs typeface="ApexNew-Medium"/>
              </a:rPr>
              <a:t>Precio (US$)</a:t>
            </a:r>
          </a:p>
          <a:p>
            <a:pPr algn="ctr"/>
            <a:r>
              <a:rPr lang="es-ES" sz="2260" i="1" dirty="0">
                <a:solidFill>
                  <a:schemeClr val="tx2"/>
                </a:solidFill>
                <a:latin typeface="ApexNew-Medium"/>
                <a:cs typeface="ApexNew-Medium"/>
              </a:rPr>
              <a:t>30.75</a:t>
            </a:r>
          </a:p>
        </p:txBody>
      </p:sp>
      <p:sp>
        <p:nvSpPr>
          <p:cNvPr id="34" name="CuadroTexto 33"/>
          <p:cNvSpPr txBox="1"/>
          <p:nvPr/>
        </p:nvSpPr>
        <p:spPr>
          <a:xfrm>
            <a:off x="9512329" y="4172856"/>
            <a:ext cx="1708160" cy="787908"/>
          </a:xfrm>
          <a:prstGeom prst="rect">
            <a:avLst/>
          </a:prstGeom>
          <a:noFill/>
        </p:spPr>
        <p:txBody>
          <a:bodyPr wrap="none" rtlCol="0">
            <a:spAutoFit/>
          </a:bodyPr>
          <a:lstStyle/>
          <a:p>
            <a:pPr algn="ctr"/>
            <a:r>
              <a:rPr lang="es-ES" sz="2260" i="1" dirty="0">
                <a:solidFill>
                  <a:srgbClr val="A6A6A6"/>
                </a:solidFill>
                <a:latin typeface="ApexNew-Medium"/>
                <a:cs typeface="ApexNew-Medium"/>
              </a:rPr>
              <a:t>Precio (US$)</a:t>
            </a:r>
          </a:p>
          <a:p>
            <a:pPr algn="ctr"/>
            <a:r>
              <a:rPr lang="es-ES" sz="2260" i="1" dirty="0">
                <a:solidFill>
                  <a:srgbClr val="1F497D"/>
                </a:solidFill>
                <a:latin typeface="ApexNew-Medium"/>
                <a:cs typeface="ApexNew-Medium"/>
              </a:rPr>
              <a:t>11.42</a:t>
            </a:r>
          </a:p>
        </p:txBody>
      </p:sp>
      <p:pic>
        <p:nvPicPr>
          <p:cNvPr id="35" name="Imagen 34" descr="bille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100" y="5346700"/>
            <a:ext cx="2565400" cy="1854200"/>
          </a:xfrm>
          <a:prstGeom prst="rect">
            <a:avLst/>
          </a:prstGeom>
        </p:spPr>
      </p:pic>
      <p:pic>
        <p:nvPicPr>
          <p:cNvPr id="36" name="Imagen 35" descr="moneda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9919" y="5270500"/>
            <a:ext cx="2425700" cy="2133600"/>
          </a:xfrm>
          <a:prstGeom prst="rect">
            <a:avLst/>
          </a:prstGeom>
        </p:spPr>
      </p:pic>
      <p:sp>
        <p:nvSpPr>
          <p:cNvPr id="38" name="Rectángulo 37"/>
          <p:cNvSpPr/>
          <p:nvPr/>
        </p:nvSpPr>
        <p:spPr>
          <a:xfrm>
            <a:off x="827920" y="7404100"/>
            <a:ext cx="6499225" cy="1015663"/>
          </a:xfrm>
          <a:prstGeom prst="rect">
            <a:avLst/>
          </a:prstGeom>
        </p:spPr>
        <p:txBody>
          <a:bodyPr>
            <a:spAutoFit/>
          </a:bodyPr>
          <a:lstStyle/>
          <a:p>
            <a:r>
              <a:rPr lang="es-ES_tradnl" sz="1200" i="1" dirty="0">
                <a:solidFill>
                  <a:srgbClr val="1F497D"/>
                </a:solidFill>
                <a:latin typeface="ApexNew-Medium"/>
                <a:cs typeface="ApexNew-Medium"/>
              </a:rPr>
              <a:t>IGV SUNAT (18%)     </a:t>
            </a:r>
            <a:r>
              <a:rPr lang="es-ES_tradnl" sz="1200" i="1" dirty="0">
                <a:solidFill>
                  <a:srgbClr val="BFBFBF"/>
                </a:solidFill>
                <a:latin typeface="ApexNew-Medium"/>
                <a:cs typeface="ApexNew-Medium"/>
              </a:rPr>
              <a:t>5.53</a:t>
            </a:r>
          </a:p>
          <a:p>
            <a:r>
              <a:rPr lang="es-ES_tradnl" sz="1200" i="1" dirty="0">
                <a:solidFill>
                  <a:srgbClr val="1F497D"/>
                </a:solidFill>
                <a:latin typeface="ApexNew-Medium"/>
                <a:cs typeface="ApexNew-Medium"/>
              </a:rPr>
              <a:t>CORPAC (20%)   </a:t>
            </a:r>
            <a:r>
              <a:rPr lang="es-ES_tradnl" sz="1200" i="1" dirty="0">
                <a:solidFill>
                  <a:srgbClr val="BFBFBF"/>
                </a:solidFill>
                <a:latin typeface="ApexNew-Medium"/>
                <a:cs typeface="ApexNew-Medium"/>
              </a:rPr>
              <a:t>  6.15</a:t>
            </a:r>
          </a:p>
          <a:p>
            <a:r>
              <a:rPr lang="es-ES_tradnl" sz="1200" i="1" dirty="0">
                <a:solidFill>
                  <a:srgbClr val="1F497D"/>
                </a:solidFill>
                <a:latin typeface="ApexNew-Medium"/>
                <a:cs typeface="ApexNew-Medium"/>
              </a:rPr>
              <a:t>ESTADO PERUANO (RETRIBUCIÓN 46.511%)</a:t>
            </a:r>
            <a:r>
              <a:rPr lang="es-ES_tradnl" sz="1200" i="1" dirty="0">
                <a:latin typeface="ApexNew-Medium"/>
                <a:cs typeface="ApexNew-Medium"/>
              </a:rPr>
              <a:t>  </a:t>
            </a:r>
            <a:r>
              <a:rPr lang="es-ES_tradnl" sz="1200" i="1" dirty="0">
                <a:solidFill>
                  <a:srgbClr val="BFBFBF"/>
                </a:solidFill>
                <a:latin typeface="ApexNew-Medium"/>
                <a:cs typeface="ApexNew-Medium"/>
              </a:rPr>
              <a:t>9.69</a:t>
            </a:r>
          </a:p>
          <a:p>
            <a:r>
              <a:rPr lang="es-ES_tradnl" sz="1200" i="1" dirty="0">
                <a:solidFill>
                  <a:srgbClr val="1F497D"/>
                </a:solidFill>
                <a:latin typeface="ApexNew-Medium"/>
                <a:cs typeface="ApexNew-Medium"/>
              </a:rPr>
              <a:t>OSITRAN (1%) </a:t>
            </a:r>
            <a:r>
              <a:rPr lang="es-ES_tradnl" sz="1200" i="1" dirty="0">
                <a:latin typeface="ApexNew-Medium"/>
                <a:cs typeface="ApexNew-Medium"/>
              </a:rPr>
              <a:t>    </a:t>
            </a:r>
            <a:r>
              <a:rPr lang="es-ES_tradnl" sz="1200" i="1" dirty="0">
                <a:solidFill>
                  <a:srgbClr val="BFBFBF"/>
                </a:solidFill>
                <a:latin typeface="ApexNew-Medium"/>
                <a:cs typeface="ApexNew-Medium"/>
              </a:rPr>
              <a:t>0.31</a:t>
            </a:r>
          </a:p>
          <a:p>
            <a:r>
              <a:rPr lang="es-ES_tradnl" sz="1200" i="1" dirty="0">
                <a:solidFill>
                  <a:srgbClr val="BFBFBF"/>
                </a:solidFill>
                <a:latin typeface="ApexNew-Medium"/>
                <a:cs typeface="ApexNew-Medium"/>
              </a:rPr>
              <a:t>Ingreso Neto LAP antes del Imp. Renta  (35.43%)    </a:t>
            </a:r>
            <a:r>
              <a:rPr lang="es-ES_tradnl" sz="1200" i="1" dirty="0">
                <a:solidFill>
                  <a:srgbClr val="1F497D"/>
                </a:solidFill>
                <a:latin typeface="ApexNew-Medium"/>
                <a:cs typeface="ApexNew-Medium"/>
              </a:rPr>
              <a:t>10.89</a:t>
            </a:r>
            <a:endParaRPr lang="es-ES" sz="1200" i="1" dirty="0">
              <a:solidFill>
                <a:srgbClr val="1F497D"/>
              </a:solidFill>
              <a:latin typeface="ApexNew-Medium"/>
              <a:cs typeface="ApexNew-Medium"/>
            </a:endParaRPr>
          </a:p>
        </p:txBody>
      </p:sp>
      <p:sp>
        <p:nvSpPr>
          <p:cNvPr id="39" name="Rectángulo 38"/>
          <p:cNvSpPr/>
          <p:nvPr/>
        </p:nvSpPr>
        <p:spPr>
          <a:xfrm>
            <a:off x="8455796" y="7588766"/>
            <a:ext cx="6499225" cy="830997"/>
          </a:xfrm>
          <a:prstGeom prst="rect">
            <a:avLst/>
          </a:prstGeom>
        </p:spPr>
        <p:txBody>
          <a:bodyPr>
            <a:spAutoFit/>
          </a:bodyPr>
          <a:lstStyle/>
          <a:p>
            <a:r>
              <a:rPr lang="es-ES_tradnl" sz="1200" i="1" dirty="0">
                <a:solidFill>
                  <a:schemeClr val="tx2"/>
                </a:solidFill>
                <a:latin typeface="ApexNew-Medium"/>
                <a:cs typeface="ApexNew-Medium"/>
              </a:rPr>
              <a:t>IGV SUNAT (18%)  </a:t>
            </a:r>
            <a:r>
              <a:rPr lang="es-ES_tradnl" sz="1200" i="1" dirty="0">
                <a:latin typeface="ApexNew-Medium"/>
                <a:cs typeface="ApexNew-Medium"/>
              </a:rPr>
              <a:t>   </a:t>
            </a:r>
            <a:r>
              <a:rPr lang="es-ES_tradnl" sz="1200" i="1" dirty="0">
                <a:solidFill>
                  <a:srgbClr val="A6A6A6"/>
                </a:solidFill>
                <a:latin typeface="ApexNew-Medium"/>
                <a:cs typeface="ApexNew-Medium"/>
              </a:rPr>
              <a:t>2.06</a:t>
            </a:r>
          </a:p>
          <a:p>
            <a:r>
              <a:rPr lang="es-ES_tradnl" sz="1200" i="1" dirty="0">
                <a:solidFill>
                  <a:srgbClr val="1F497D"/>
                </a:solidFill>
                <a:latin typeface="ApexNew-Medium"/>
                <a:cs typeface="ApexNew-Medium"/>
              </a:rPr>
              <a:t>ESTADO PERUANO (RETRIBUCIÓN 46.511%)  </a:t>
            </a:r>
            <a:r>
              <a:rPr lang="es-ES_tradnl" sz="1200" i="1" dirty="0">
                <a:solidFill>
                  <a:srgbClr val="A6A6A6"/>
                </a:solidFill>
                <a:latin typeface="ApexNew-Medium"/>
                <a:cs typeface="ApexNew-Medium"/>
              </a:rPr>
              <a:t>5.08</a:t>
            </a:r>
          </a:p>
          <a:p>
            <a:r>
              <a:rPr lang="es-ES_tradnl" sz="1200" i="1" dirty="0">
                <a:solidFill>
                  <a:srgbClr val="1F497D"/>
                </a:solidFill>
                <a:latin typeface="ApexNew-Medium"/>
                <a:cs typeface="ApexNew-Medium"/>
              </a:rPr>
              <a:t>OSITRAN (1%)     </a:t>
            </a:r>
            <a:r>
              <a:rPr lang="es-ES_tradnl" sz="1200" i="1" dirty="0">
                <a:solidFill>
                  <a:srgbClr val="A6A6A6"/>
                </a:solidFill>
                <a:latin typeface="ApexNew-Medium"/>
                <a:cs typeface="ApexNew-Medium"/>
              </a:rPr>
              <a:t>0.11</a:t>
            </a:r>
          </a:p>
          <a:p>
            <a:r>
              <a:rPr lang="es-ES_tradnl" sz="1200" i="1" dirty="0">
                <a:solidFill>
                  <a:schemeClr val="bg1">
                    <a:lumMod val="65000"/>
                  </a:schemeClr>
                </a:solidFill>
                <a:latin typeface="ApexNew-Medium"/>
                <a:cs typeface="ApexNew-Medium"/>
              </a:rPr>
              <a:t>Ingreso Neto LAP antes del Imp. Renta (44.55%)     </a:t>
            </a:r>
            <a:r>
              <a:rPr lang="es-ES_tradnl" sz="1200" i="1" dirty="0">
                <a:solidFill>
                  <a:srgbClr val="1F497D"/>
                </a:solidFill>
                <a:latin typeface="ApexNew-Medium"/>
                <a:cs typeface="ApexNew-Medium"/>
              </a:rPr>
              <a:t>5.08</a:t>
            </a:r>
            <a:endParaRPr lang="es-ES" sz="1200" i="1" dirty="0">
              <a:solidFill>
                <a:srgbClr val="1F497D"/>
              </a:solidFill>
              <a:latin typeface="ApexNew-Medium"/>
              <a:cs typeface="ApexNew-Medium"/>
            </a:endParaRPr>
          </a:p>
        </p:txBody>
      </p:sp>
      <p:pic>
        <p:nvPicPr>
          <p:cNvPr id="44" name="Marcador de contenido 10">
            <a:hlinkClick r:id="" action="ppaction://hlinkshowjump?jump=next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45" name="Marcador de contenido 10">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46" name="Marcador de contenido 5" descr="casita.png">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47" name="Botón de acción: Personalizar 4">
            <a:hlinkClick r:id="rId7"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48" name="Botón de acción: Personalizar 16">
            <a:hlinkClick r:id="rId8"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rgbClr val="FF0000"/>
                </a:solidFill>
                <a:latin typeface="ApexNew-Bold"/>
              </a:rPr>
              <a:t>LA</a:t>
            </a:r>
            <a:r>
              <a:rPr lang="es-ES" sz="1900" dirty="0">
                <a:solidFill>
                  <a:srgbClr val="FF0000"/>
                </a:solidFill>
                <a:latin typeface="ApexNew-Bold"/>
              </a:rPr>
              <a:t>P</a:t>
            </a:r>
            <a:r>
              <a:rPr lang="es-ES" sz="2000" dirty="0">
                <a:solidFill>
                  <a:srgbClr val="FF0000"/>
                </a:solidFill>
                <a:latin typeface="ApexNew-Bold"/>
              </a:rPr>
              <a:t> EN </a:t>
            </a:r>
          </a:p>
          <a:p>
            <a:r>
              <a:rPr lang="es-ES" sz="2000" dirty="0">
                <a:solidFill>
                  <a:srgbClr val="FF0000"/>
                </a:solidFill>
                <a:latin typeface="ApexNew-Bold"/>
              </a:rPr>
              <a:t>CIFRAS</a:t>
            </a:r>
            <a:endParaRPr lang="es-PE" sz="2000" dirty="0">
              <a:solidFill>
                <a:srgbClr val="FF0000"/>
              </a:solidFill>
            </a:endParaRPr>
          </a:p>
        </p:txBody>
      </p:sp>
      <p:sp>
        <p:nvSpPr>
          <p:cNvPr id="49" name="Botón de acción: Personalizar 17">
            <a:hlinkClick r:id="rId9"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p>
        </p:txBody>
      </p:sp>
      <p:sp>
        <p:nvSpPr>
          <p:cNvPr id="50" name="Botón de acción: Personalizar 18">
            <a:hlinkClick r:id="rId10"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p>
        </p:txBody>
      </p:sp>
      <p:sp>
        <p:nvSpPr>
          <p:cNvPr id="51" name="Botón de acción: Personalizar 18">
            <a:hlinkClick r:id="rId10"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p>
        </p:txBody>
      </p:sp>
      <p:sp>
        <p:nvSpPr>
          <p:cNvPr id="52" name="Botón de acción: Personalizar 18">
            <a:hlinkClick r:id="rId10"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26" name="CuadroTexto 12">
            <a:hlinkClick r:id="rId11" action="ppaction://hlinksldjump"/>
          </p:cNvPr>
          <p:cNvSpPr txBox="1"/>
          <p:nvPr/>
        </p:nvSpPr>
        <p:spPr>
          <a:xfrm>
            <a:off x="1291859" y="1427919"/>
            <a:ext cx="1743288"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DESAGREGACIÓN DE LA TUUA</a:t>
            </a:r>
          </a:p>
        </p:txBody>
      </p:sp>
      <p:sp>
        <p:nvSpPr>
          <p:cNvPr id="27" name="CuadroTexto 13">
            <a:hlinkClick r:id="rId9" action="ppaction://hlinksldjump"/>
          </p:cNvPr>
          <p:cNvSpPr txBox="1"/>
          <p:nvPr/>
        </p:nvSpPr>
        <p:spPr>
          <a:xfrm>
            <a:off x="3866547" y="1427919"/>
            <a:ext cx="2253043" cy="277892"/>
          </a:xfrm>
          <a:prstGeom prst="rect">
            <a:avLst/>
          </a:prstGeom>
          <a:noFill/>
        </p:spPr>
        <p:txBody>
          <a:bodyPr wrap="none" lIns="145664" tIns="72832" rIns="145664" bIns="72832" rtlCol="0">
            <a:spAutoFit/>
          </a:bodyPr>
          <a:lstStyle/>
          <a:p>
            <a:r>
              <a:rPr lang="es-ES" sz="850" dirty="0">
                <a:solidFill>
                  <a:prstClr val="black"/>
                </a:solidFill>
                <a:latin typeface="ApexNew-Book"/>
                <a:cs typeface="ApexNew-Book"/>
              </a:rPr>
              <a:t>TRANSFERENCIAS AL ESTADO PERUANO</a:t>
            </a:r>
          </a:p>
        </p:txBody>
      </p:sp>
      <p:sp>
        <p:nvSpPr>
          <p:cNvPr id="28" name="CuadroTexto 14">
            <a:hlinkClick r:id="rId12" action="ppaction://hlinksldjump"/>
          </p:cNvPr>
          <p:cNvSpPr txBox="1"/>
          <p:nvPr/>
        </p:nvSpPr>
        <p:spPr>
          <a:xfrm>
            <a:off x="3028044" y="1427919"/>
            <a:ext cx="845606" cy="277892"/>
          </a:xfrm>
          <a:prstGeom prst="rect">
            <a:avLst/>
          </a:prstGeom>
          <a:noFill/>
        </p:spPr>
        <p:txBody>
          <a:bodyPr wrap="none" lIns="145664" tIns="72832" rIns="145664" bIns="72832" rtlCol="0">
            <a:spAutoFit/>
          </a:bodyPr>
          <a:lstStyle/>
          <a:p>
            <a:r>
              <a:rPr lang="es-ES" sz="850" dirty="0">
                <a:latin typeface="ApexNew-Book"/>
                <a:cs typeface="ApexNew-Book"/>
              </a:rPr>
              <a:t>INVERSIÓN</a:t>
            </a:r>
          </a:p>
        </p:txBody>
      </p:sp>
    </p:spTree>
    <p:extLst>
      <p:ext uri="{BB962C8B-B14F-4D97-AF65-F5344CB8AC3E}">
        <p14:creationId xmlns:p14="http://schemas.microsoft.com/office/powerpoint/2010/main" val="488511986"/>
      </p:ext>
    </p:extLst>
  </p:cSld>
  <p:clrMapOvr>
    <a:masterClrMapping/>
  </p:clrMapOvr>
  <p:transition spd="slow" advClick="0">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a:off x="-2130" y="2819400"/>
            <a:ext cx="13003213" cy="6197600"/>
          </a:xfrm>
          <a:prstGeom prst="rect">
            <a:avLst/>
          </a:prstGeom>
          <a:solidFill>
            <a:srgbClr val="D0E2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solidFill>
                <a:prstClr val="white"/>
              </a:solidFill>
            </a:endParaRPr>
          </a:p>
        </p:txBody>
      </p:sp>
      <p:sp>
        <p:nvSpPr>
          <p:cNvPr id="13" name="CuadroTexto 12">
            <a:hlinkClick r:id="rId2" action="ppaction://hlinksldjump"/>
          </p:cNvPr>
          <p:cNvSpPr txBox="1"/>
          <p:nvPr/>
        </p:nvSpPr>
        <p:spPr>
          <a:xfrm>
            <a:off x="1291859" y="1427919"/>
            <a:ext cx="1743288" cy="277892"/>
          </a:xfrm>
          <a:prstGeom prst="rect">
            <a:avLst/>
          </a:prstGeom>
          <a:noFill/>
        </p:spPr>
        <p:txBody>
          <a:bodyPr wrap="none" lIns="145664" tIns="72832" rIns="145664" bIns="72832" rtlCol="0">
            <a:spAutoFit/>
          </a:bodyPr>
          <a:lstStyle/>
          <a:p>
            <a:r>
              <a:rPr lang="es-ES" sz="850" dirty="0">
                <a:solidFill>
                  <a:srgbClr val="000000"/>
                </a:solidFill>
                <a:latin typeface="ApexNew-Book"/>
                <a:cs typeface="ApexNew-Book"/>
              </a:rPr>
              <a:t>DESAGREGACIÓN DE LA TUUA</a:t>
            </a:r>
          </a:p>
        </p:txBody>
      </p:sp>
      <p:sp>
        <p:nvSpPr>
          <p:cNvPr id="14" name="CuadroTexto 13">
            <a:hlinkClick r:id="rId3" action="ppaction://hlinksldjump"/>
          </p:cNvPr>
          <p:cNvSpPr txBox="1"/>
          <p:nvPr/>
        </p:nvSpPr>
        <p:spPr>
          <a:xfrm>
            <a:off x="3866547" y="1427919"/>
            <a:ext cx="2253043" cy="277892"/>
          </a:xfrm>
          <a:prstGeom prst="rect">
            <a:avLst/>
          </a:prstGeom>
          <a:noFill/>
        </p:spPr>
        <p:txBody>
          <a:bodyPr wrap="none" lIns="145664" tIns="72832" rIns="145664" bIns="72832" rtlCol="0">
            <a:spAutoFit/>
          </a:bodyPr>
          <a:lstStyle/>
          <a:p>
            <a:r>
              <a:rPr lang="es-ES" sz="850" dirty="0">
                <a:solidFill>
                  <a:prstClr val="black"/>
                </a:solidFill>
                <a:latin typeface="ApexNew-Book"/>
                <a:cs typeface="ApexNew-Book"/>
              </a:rPr>
              <a:t>TRANSFERENCIAS AL ESTADO PERUANO</a:t>
            </a:r>
          </a:p>
        </p:txBody>
      </p:sp>
      <p:sp>
        <p:nvSpPr>
          <p:cNvPr id="15" name="CuadroTexto 14">
            <a:hlinkClick r:id="rId4" action="ppaction://hlinksldjump"/>
          </p:cNvPr>
          <p:cNvSpPr txBox="1"/>
          <p:nvPr/>
        </p:nvSpPr>
        <p:spPr>
          <a:xfrm>
            <a:off x="3028044" y="1427919"/>
            <a:ext cx="845606"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INVERSIÓN</a:t>
            </a:r>
          </a:p>
        </p:txBody>
      </p:sp>
      <p:sp>
        <p:nvSpPr>
          <p:cNvPr id="17" name="Rectángulo 16"/>
          <p:cNvSpPr/>
          <p:nvPr/>
        </p:nvSpPr>
        <p:spPr>
          <a:xfrm>
            <a:off x="9805517" y="1891264"/>
            <a:ext cx="2723823" cy="707886"/>
          </a:xfrm>
          <a:prstGeom prst="rect">
            <a:avLst/>
          </a:prstGeom>
        </p:spPr>
        <p:txBody>
          <a:bodyPr wrap="none">
            <a:spAutoFit/>
          </a:bodyPr>
          <a:lstStyle/>
          <a:p>
            <a:r>
              <a:rPr lang="es-ES" sz="4000" dirty="0">
                <a:solidFill>
                  <a:srgbClr val="1F497D"/>
                </a:solidFill>
                <a:latin typeface="ApexNew-BoldItalic"/>
                <a:cs typeface="ApexNew-BoldItalic"/>
              </a:rPr>
              <a:t>INVERSIÓN</a:t>
            </a:r>
          </a:p>
        </p:txBody>
      </p:sp>
      <p:pic>
        <p:nvPicPr>
          <p:cNvPr id="24" name="Imagen 23" descr="billetit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0190" y="6799101"/>
            <a:ext cx="711200" cy="508000"/>
          </a:xfrm>
          <a:prstGeom prst="rect">
            <a:avLst/>
          </a:prstGeom>
        </p:spPr>
      </p:pic>
      <p:sp>
        <p:nvSpPr>
          <p:cNvPr id="41" name="CuadroTexto 40"/>
          <p:cNvSpPr txBox="1"/>
          <p:nvPr/>
        </p:nvSpPr>
        <p:spPr>
          <a:xfrm>
            <a:off x="3773761" y="7505091"/>
            <a:ext cx="652743" cy="415498"/>
          </a:xfrm>
          <a:prstGeom prst="rect">
            <a:avLst/>
          </a:prstGeom>
          <a:noFill/>
        </p:spPr>
        <p:txBody>
          <a:bodyPr wrap="none" rtlCol="0">
            <a:spAutoFit/>
          </a:bodyPr>
          <a:lstStyle/>
          <a:p>
            <a:r>
              <a:rPr lang="es-ES" sz="2100" dirty="0">
                <a:solidFill>
                  <a:srgbClr val="4F81BD">
                    <a:lumMod val="75000"/>
                  </a:srgbClr>
                </a:solidFill>
                <a:latin typeface="ApexNew-Bold"/>
                <a:cs typeface="ApexNew-Bold"/>
              </a:rPr>
              <a:t>18.5</a:t>
            </a:r>
          </a:p>
        </p:txBody>
      </p:sp>
      <p:sp>
        <p:nvSpPr>
          <p:cNvPr id="43" name="Rectángulo 42"/>
          <p:cNvSpPr/>
          <p:nvPr/>
        </p:nvSpPr>
        <p:spPr>
          <a:xfrm>
            <a:off x="4588290" y="7507696"/>
            <a:ext cx="684803" cy="415498"/>
          </a:xfrm>
          <a:prstGeom prst="rect">
            <a:avLst/>
          </a:prstGeom>
        </p:spPr>
        <p:txBody>
          <a:bodyPr wrap="none">
            <a:spAutoFit/>
          </a:bodyPr>
          <a:lstStyle/>
          <a:p>
            <a:r>
              <a:rPr lang="es-ES" sz="2100" dirty="0">
                <a:solidFill>
                  <a:srgbClr val="4F81BD">
                    <a:lumMod val="75000"/>
                  </a:srgbClr>
                </a:solidFill>
                <a:latin typeface="ApexNew-Bold"/>
                <a:cs typeface="ApexNew-Bold"/>
              </a:rPr>
              <a:t>14.4</a:t>
            </a:r>
          </a:p>
        </p:txBody>
      </p:sp>
      <p:sp>
        <p:nvSpPr>
          <p:cNvPr id="44" name="Rectángulo 43"/>
          <p:cNvSpPr/>
          <p:nvPr/>
        </p:nvSpPr>
        <p:spPr>
          <a:xfrm>
            <a:off x="5350290" y="7505091"/>
            <a:ext cx="668773" cy="415498"/>
          </a:xfrm>
          <a:prstGeom prst="rect">
            <a:avLst/>
          </a:prstGeom>
        </p:spPr>
        <p:txBody>
          <a:bodyPr wrap="none">
            <a:spAutoFit/>
          </a:bodyPr>
          <a:lstStyle/>
          <a:p>
            <a:r>
              <a:rPr lang="es-ES" sz="2100" dirty="0">
                <a:solidFill>
                  <a:srgbClr val="4F81BD">
                    <a:lumMod val="75000"/>
                  </a:srgbClr>
                </a:solidFill>
                <a:latin typeface="ApexNew-Bold"/>
                <a:cs typeface="ApexNew-Bold"/>
              </a:rPr>
              <a:t>18.8</a:t>
            </a:r>
          </a:p>
        </p:txBody>
      </p:sp>
      <p:sp>
        <p:nvSpPr>
          <p:cNvPr id="45" name="Rectángulo 44"/>
          <p:cNvSpPr/>
          <p:nvPr/>
        </p:nvSpPr>
        <p:spPr>
          <a:xfrm>
            <a:off x="6372658" y="7502486"/>
            <a:ext cx="635110" cy="415498"/>
          </a:xfrm>
          <a:prstGeom prst="rect">
            <a:avLst/>
          </a:prstGeom>
        </p:spPr>
        <p:txBody>
          <a:bodyPr wrap="none">
            <a:spAutoFit/>
          </a:bodyPr>
          <a:lstStyle/>
          <a:p>
            <a:r>
              <a:rPr lang="es-ES" sz="2100" dirty="0">
                <a:solidFill>
                  <a:schemeClr val="accent1">
                    <a:lumMod val="75000"/>
                  </a:schemeClr>
                </a:solidFill>
                <a:latin typeface="ApexNew-Bold"/>
                <a:cs typeface="ApexNew-Bold"/>
              </a:rPr>
              <a:t>13.2</a:t>
            </a:r>
          </a:p>
        </p:txBody>
      </p:sp>
      <p:sp>
        <p:nvSpPr>
          <p:cNvPr id="46" name="Rectángulo 45"/>
          <p:cNvSpPr/>
          <p:nvPr/>
        </p:nvSpPr>
        <p:spPr>
          <a:xfrm>
            <a:off x="7280837" y="7514861"/>
            <a:ext cx="655949" cy="415498"/>
          </a:xfrm>
          <a:prstGeom prst="rect">
            <a:avLst/>
          </a:prstGeom>
        </p:spPr>
        <p:txBody>
          <a:bodyPr wrap="none">
            <a:spAutoFit/>
          </a:bodyPr>
          <a:lstStyle/>
          <a:p>
            <a:r>
              <a:rPr lang="es-ES" sz="2100" dirty="0">
                <a:solidFill>
                  <a:srgbClr val="4F81BD">
                    <a:lumMod val="75000"/>
                  </a:srgbClr>
                </a:solidFill>
                <a:latin typeface="ApexNew-Bold"/>
                <a:cs typeface="ApexNew-Bold"/>
              </a:rPr>
              <a:t>16.5</a:t>
            </a:r>
          </a:p>
        </p:txBody>
      </p:sp>
      <p:sp>
        <p:nvSpPr>
          <p:cNvPr id="47" name="Rectángulo 46"/>
          <p:cNvSpPr/>
          <p:nvPr/>
        </p:nvSpPr>
        <p:spPr>
          <a:xfrm>
            <a:off x="8219209" y="7514861"/>
            <a:ext cx="184731" cy="738664"/>
          </a:xfrm>
          <a:prstGeom prst="rect">
            <a:avLst/>
          </a:prstGeom>
        </p:spPr>
        <p:txBody>
          <a:bodyPr wrap="none">
            <a:spAutoFit/>
          </a:bodyPr>
          <a:lstStyle/>
          <a:p>
            <a:endParaRPr lang="es-ES" sz="2100" dirty="0">
              <a:solidFill>
                <a:srgbClr val="4F81BD">
                  <a:lumMod val="75000"/>
                </a:srgbClr>
              </a:solidFill>
              <a:latin typeface="ApexNew-Bold"/>
              <a:cs typeface="ApexNew-Bold"/>
            </a:endParaRPr>
          </a:p>
          <a:p>
            <a:endParaRPr lang="es-ES" sz="2100" dirty="0">
              <a:solidFill>
                <a:srgbClr val="253BAB"/>
              </a:solidFill>
              <a:latin typeface="ApexNew-Bold"/>
              <a:cs typeface="ApexNew-Bold"/>
            </a:endParaRPr>
          </a:p>
        </p:txBody>
      </p:sp>
      <p:sp>
        <p:nvSpPr>
          <p:cNvPr id="56" name="CuadroTexto 55"/>
          <p:cNvSpPr txBox="1"/>
          <p:nvPr/>
        </p:nvSpPr>
        <p:spPr>
          <a:xfrm>
            <a:off x="3875361" y="7998423"/>
            <a:ext cx="2044700" cy="244682"/>
          </a:xfrm>
          <a:prstGeom prst="rect">
            <a:avLst/>
          </a:prstGeom>
          <a:noFill/>
        </p:spPr>
        <p:txBody>
          <a:bodyPr wrap="square" rtlCol="0">
            <a:spAutoFit/>
          </a:bodyPr>
          <a:lstStyle/>
          <a:p>
            <a:r>
              <a:rPr lang="es-ES" sz="990" dirty="0">
                <a:solidFill>
                  <a:srgbClr val="4F81BD">
                    <a:lumMod val="75000"/>
                  </a:srgbClr>
                </a:solidFill>
              </a:rPr>
              <a:t>2011</a:t>
            </a:r>
          </a:p>
        </p:txBody>
      </p:sp>
      <p:sp>
        <p:nvSpPr>
          <p:cNvPr id="58" name="CuadroTexto 57"/>
          <p:cNvSpPr txBox="1"/>
          <p:nvPr/>
        </p:nvSpPr>
        <p:spPr>
          <a:xfrm>
            <a:off x="7375159" y="8001028"/>
            <a:ext cx="562173" cy="244682"/>
          </a:xfrm>
          <a:prstGeom prst="rect">
            <a:avLst/>
          </a:prstGeom>
          <a:noFill/>
        </p:spPr>
        <p:txBody>
          <a:bodyPr wrap="square" rtlCol="0">
            <a:spAutoFit/>
          </a:bodyPr>
          <a:lstStyle/>
          <a:p>
            <a:r>
              <a:rPr lang="es-ES" sz="990" dirty="0">
                <a:solidFill>
                  <a:srgbClr val="4F81BD">
                    <a:lumMod val="75000"/>
                  </a:srgbClr>
                </a:solidFill>
              </a:rPr>
              <a:t>2015</a:t>
            </a:r>
          </a:p>
        </p:txBody>
      </p:sp>
      <p:sp>
        <p:nvSpPr>
          <p:cNvPr id="59" name="CuadroTexto 58"/>
          <p:cNvSpPr txBox="1"/>
          <p:nvPr/>
        </p:nvSpPr>
        <p:spPr>
          <a:xfrm>
            <a:off x="6444403" y="8008843"/>
            <a:ext cx="648826" cy="244682"/>
          </a:xfrm>
          <a:prstGeom prst="rect">
            <a:avLst/>
          </a:prstGeom>
          <a:noFill/>
        </p:spPr>
        <p:txBody>
          <a:bodyPr wrap="square" rtlCol="0">
            <a:spAutoFit/>
          </a:bodyPr>
          <a:lstStyle/>
          <a:p>
            <a:r>
              <a:rPr lang="es-ES" sz="990" dirty="0">
                <a:solidFill>
                  <a:srgbClr val="4F81BD">
                    <a:lumMod val="75000"/>
                  </a:srgbClr>
                </a:solidFill>
              </a:rPr>
              <a:t>2014</a:t>
            </a:r>
          </a:p>
        </p:txBody>
      </p:sp>
      <p:sp>
        <p:nvSpPr>
          <p:cNvPr id="60" name="CuadroTexto 59"/>
          <p:cNvSpPr txBox="1"/>
          <p:nvPr/>
        </p:nvSpPr>
        <p:spPr>
          <a:xfrm>
            <a:off x="5451743" y="8001028"/>
            <a:ext cx="622447" cy="244682"/>
          </a:xfrm>
          <a:prstGeom prst="rect">
            <a:avLst/>
          </a:prstGeom>
          <a:noFill/>
        </p:spPr>
        <p:txBody>
          <a:bodyPr wrap="square" rtlCol="0">
            <a:spAutoFit/>
          </a:bodyPr>
          <a:lstStyle/>
          <a:p>
            <a:r>
              <a:rPr lang="es-ES" sz="990" dirty="0">
                <a:solidFill>
                  <a:srgbClr val="4F81BD">
                    <a:lumMod val="75000"/>
                  </a:srgbClr>
                </a:solidFill>
              </a:rPr>
              <a:t>2013</a:t>
            </a:r>
          </a:p>
        </p:txBody>
      </p:sp>
      <p:sp>
        <p:nvSpPr>
          <p:cNvPr id="61" name="CuadroTexto 60"/>
          <p:cNvSpPr txBox="1"/>
          <p:nvPr/>
        </p:nvSpPr>
        <p:spPr>
          <a:xfrm>
            <a:off x="4666256" y="7988328"/>
            <a:ext cx="734834" cy="244682"/>
          </a:xfrm>
          <a:prstGeom prst="rect">
            <a:avLst/>
          </a:prstGeom>
          <a:noFill/>
        </p:spPr>
        <p:txBody>
          <a:bodyPr wrap="square" rtlCol="0">
            <a:spAutoFit/>
          </a:bodyPr>
          <a:lstStyle/>
          <a:p>
            <a:r>
              <a:rPr lang="es-ES" sz="990" dirty="0">
                <a:solidFill>
                  <a:srgbClr val="4F81BD">
                    <a:lumMod val="75000"/>
                  </a:srgbClr>
                </a:solidFill>
              </a:rPr>
              <a:t>2012</a:t>
            </a:r>
          </a:p>
        </p:txBody>
      </p:sp>
      <p:sp>
        <p:nvSpPr>
          <p:cNvPr id="70" name="CuadroTexto 69"/>
          <p:cNvSpPr txBox="1"/>
          <p:nvPr/>
        </p:nvSpPr>
        <p:spPr>
          <a:xfrm>
            <a:off x="5449238" y="8383011"/>
            <a:ext cx="2078413" cy="369332"/>
          </a:xfrm>
          <a:prstGeom prst="rect">
            <a:avLst/>
          </a:prstGeom>
          <a:noFill/>
        </p:spPr>
        <p:txBody>
          <a:bodyPr wrap="none" rtlCol="0">
            <a:spAutoFit/>
          </a:bodyPr>
          <a:lstStyle/>
          <a:p>
            <a:r>
              <a:rPr lang="es-ES" sz="1800" dirty="0">
                <a:solidFill>
                  <a:srgbClr val="71D9D7"/>
                </a:solidFill>
                <a:latin typeface="ApexNew-Medium"/>
                <a:cs typeface="ApexNew-Medium"/>
              </a:rPr>
              <a:t>millones de dólares </a:t>
            </a:r>
          </a:p>
        </p:txBody>
      </p:sp>
      <p:sp>
        <p:nvSpPr>
          <p:cNvPr id="71" name="Rectángulo 70"/>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solidFill>
                <a:prstClr val="black"/>
              </a:solidFill>
            </a:endParaRPr>
          </a:p>
        </p:txBody>
      </p:sp>
      <p:pic>
        <p:nvPicPr>
          <p:cNvPr id="72" name="Imagen 71" descr="billete1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3761" y="6529197"/>
            <a:ext cx="723900" cy="838200"/>
          </a:xfrm>
          <a:prstGeom prst="rect">
            <a:avLst/>
          </a:prstGeom>
        </p:spPr>
      </p:pic>
      <p:pic>
        <p:nvPicPr>
          <p:cNvPr id="73" name="Imagen 72" descr="billete1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2111" y="6607920"/>
            <a:ext cx="711200" cy="647700"/>
          </a:xfrm>
          <a:prstGeom prst="rect">
            <a:avLst/>
          </a:prstGeom>
        </p:spPr>
      </p:pic>
      <p:pic>
        <p:nvPicPr>
          <p:cNvPr id="74" name="Imagen 73" descr="billete1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88390" y="6366625"/>
            <a:ext cx="711200" cy="952500"/>
          </a:xfrm>
          <a:prstGeom prst="rect">
            <a:avLst/>
          </a:prstGeom>
        </p:spPr>
      </p:pic>
      <p:sp>
        <p:nvSpPr>
          <p:cNvPr id="92" name="Flecha izquierda 91">
            <a:hlinkClick r:id="rId4" action="ppaction://hlinksldjump"/>
          </p:cNvPr>
          <p:cNvSpPr/>
          <p:nvPr/>
        </p:nvSpPr>
        <p:spPr>
          <a:xfrm>
            <a:off x="12286405" y="8488315"/>
            <a:ext cx="242935" cy="31608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pic>
        <p:nvPicPr>
          <p:cNvPr id="48" name="Imagen 47" descr="billete1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4613" y="6799101"/>
            <a:ext cx="711200" cy="549764"/>
          </a:xfrm>
          <a:prstGeom prst="rect">
            <a:avLst/>
          </a:prstGeom>
        </p:spPr>
      </p:pic>
      <p:sp>
        <p:nvSpPr>
          <p:cNvPr id="42" name="CuadroTexto 57"/>
          <p:cNvSpPr txBox="1"/>
          <p:nvPr/>
        </p:nvSpPr>
        <p:spPr>
          <a:xfrm>
            <a:off x="8358463" y="8008911"/>
            <a:ext cx="562173" cy="244682"/>
          </a:xfrm>
          <a:prstGeom prst="rect">
            <a:avLst/>
          </a:prstGeom>
          <a:noFill/>
        </p:spPr>
        <p:txBody>
          <a:bodyPr wrap="square" rtlCol="0">
            <a:spAutoFit/>
          </a:bodyPr>
          <a:lstStyle/>
          <a:p>
            <a:r>
              <a:rPr lang="es-ES" sz="990" dirty="0">
                <a:solidFill>
                  <a:srgbClr val="4F81BD">
                    <a:lumMod val="75000"/>
                  </a:srgbClr>
                </a:solidFill>
              </a:rPr>
              <a:t>2016</a:t>
            </a:r>
          </a:p>
        </p:txBody>
      </p:sp>
      <p:sp>
        <p:nvSpPr>
          <p:cNvPr id="49" name="Rectángulo 45"/>
          <p:cNvSpPr/>
          <p:nvPr/>
        </p:nvSpPr>
        <p:spPr>
          <a:xfrm>
            <a:off x="8219209" y="7554137"/>
            <a:ext cx="639919" cy="415498"/>
          </a:xfrm>
          <a:prstGeom prst="rect">
            <a:avLst/>
          </a:prstGeom>
        </p:spPr>
        <p:txBody>
          <a:bodyPr wrap="none">
            <a:spAutoFit/>
          </a:bodyPr>
          <a:lstStyle/>
          <a:p>
            <a:r>
              <a:rPr lang="es-ES" sz="2100" dirty="0">
                <a:solidFill>
                  <a:srgbClr val="4F81BD">
                    <a:lumMod val="75000"/>
                  </a:srgbClr>
                </a:solidFill>
                <a:latin typeface="ApexNew-Bold"/>
                <a:cs typeface="ApexNew-Bold"/>
              </a:rPr>
              <a:t>22.1</a:t>
            </a:r>
          </a:p>
        </p:txBody>
      </p:sp>
      <p:pic>
        <p:nvPicPr>
          <p:cNvPr id="50" name="Imagen 47" descr="billete1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0645" y="6689133"/>
            <a:ext cx="711200" cy="647700"/>
          </a:xfrm>
          <a:prstGeom prst="rect">
            <a:avLst/>
          </a:prstGeom>
        </p:spPr>
      </p:pic>
      <p:pic>
        <p:nvPicPr>
          <p:cNvPr id="51" name="Imagen 47" descr="billete1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0170" y="6797042"/>
            <a:ext cx="711200" cy="549764"/>
          </a:xfrm>
          <a:prstGeom prst="rect">
            <a:avLst/>
          </a:prstGeom>
        </p:spPr>
      </p:pic>
      <p:sp>
        <p:nvSpPr>
          <p:cNvPr id="52" name="CuadroTexto 57"/>
          <p:cNvSpPr txBox="1"/>
          <p:nvPr/>
        </p:nvSpPr>
        <p:spPr>
          <a:xfrm>
            <a:off x="9380028" y="7998423"/>
            <a:ext cx="562173" cy="244682"/>
          </a:xfrm>
          <a:prstGeom prst="rect">
            <a:avLst/>
          </a:prstGeom>
          <a:noFill/>
        </p:spPr>
        <p:txBody>
          <a:bodyPr wrap="square" rtlCol="0">
            <a:spAutoFit/>
          </a:bodyPr>
          <a:lstStyle/>
          <a:p>
            <a:r>
              <a:rPr lang="es-ES" sz="990" dirty="0">
                <a:solidFill>
                  <a:srgbClr val="4F81BD">
                    <a:lumMod val="75000"/>
                  </a:srgbClr>
                </a:solidFill>
              </a:rPr>
              <a:t>2017</a:t>
            </a:r>
          </a:p>
        </p:txBody>
      </p:sp>
      <p:pic>
        <p:nvPicPr>
          <p:cNvPr id="2" name="Picture 1"/>
          <p:cNvPicPr>
            <a:picLocks noChangeAspect="1"/>
          </p:cNvPicPr>
          <p:nvPr/>
        </p:nvPicPr>
        <p:blipFill>
          <a:blip r:embed="rId9"/>
          <a:stretch>
            <a:fillRect/>
          </a:stretch>
        </p:blipFill>
        <p:spPr>
          <a:xfrm>
            <a:off x="9314581" y="6818709"/>
            <a:ext cx="707197" cy="548688"/>
          </a:xfrm>
          <a:prstGeom prst="rect">
            <a:avLst/>
          </a:prstGeom>
        </p:spPr>
      </p:pic>
      <p:sp>
        <p:nvSpPr>
          <p:cNvPr id="53" name="Rectángulo 45"/>
          <p:cNvSpPr/>
          <p:nvPr/>
        </p:nvSpPr>
        <p:spPr>
          <a:xfrm>
            <a:off x="9311063" y="7566559"/>
            <a:ext cx="649537" cy="415498"/>
          </a:xfrm>
          <a:prstGeom prst="rect">
            <a:avLst/>
          </a:prstGeom>
        </p:spPr>
        <p:txBody>
          <a:bodyPr wrap="none">
            <a:spAutoFit/>
          </a:bodyPr>
          <a:lstStyle/>
          <a:p>
            <a:r>
              <a:rPr lang="es-ES" sz="2100" dirty="0">
                <a:solidFill>
                  <a:srgbClr val="4F81BD">
                    <a:lumMod val="75000"/>
                  </a:srgbClr>
                </a:solidFill>
                <a:latin typeface="ApexNew-Bold"/>
                <a:cs typeface="ApexNew-Bold"/>
              </a:rPr>
              <a:t>13.0</a:t>
            </a:r>
          </a:p>
        </p:txBody>
      </p:sp>
      <p:pic>
        <p:nvPicPr>
          <p:cNvPr id="54" name="Imagen 25" descr="billete3.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17002" y="4149645"/>
            <a:ext cx="711200" cy="3263900"/>
          </a:xfrm>
          <a:prstGeom prst="rect">
            <a:avLst/>
          </a:prstGeom>
        </p:spPr>
      </p:pic>
      <p:sp>
        <p:nvSpPr>
          <p:cNvPr id="55" name="CuadroTexto 40"/>
          <p:cNvSpPr txBox="1"/>
          <p:nvPr/>
        </p:nvSpPr>
        <p:spPr>
          <a:xfrm>
            <a:off x="2653435" y="7514861"/>
            <a:ext cx="776175" cy="415498"/>
          </a:xfrm>
          <a:prstGeom prst="rect">
            <a:avLst/>
          </a:prstGeom>
          <a:noFill/>
        </p:spPr>
        <p:txBody>
          <a:bodyPr wrap="none" rtlCol="0">
            <a:spAutoFit/>
          </a:bodyPr>
          <a:lstStyle/>
          <a:p>
            <a:r>
              <a:rPr lang="es-ES" sz="2100" dirty="0">
                <a:solidFill>
                  <a:srgbClr val="4F81BD">
                    <a:lumMod val="75000"/>
                  </a:srgbClr>
                </a:solidFill>
                <a:latin typeface="ApexNew-Bold"/>
                <a:cs typeface="ApexNew-Bold"/>
              </a:rPr>
              <a:t>272.1</a:t>
            </a:r>
          </a:p>
        </p:txBody>
      </p:sp>
      <p:sp>
        <p:nvSpPr>
          <p:cNvPr id="57" name="CuadroTexto 57"/>
          <p:cNvSpPr txBox="1"/>
          <p:nvPr/>
        </p:nvSpPr>
        <p:spPr>
          <a:xfrm>
            <a:off x="2666946" y="7981101"/>
            <a:ext cx="895951" cy="397032"/>
          </a:xfrm>
          <a:prstGeom prst="rect">
            <a:avLst/>
          </a:prstGeom>
          <a:noFill/>
        </p:spPr>
        <p:txBody>
          <a:bodyPr wrap="square" rtlCol="0">
            <a:spAutoFit/>
          </a:bodyPr>
          <a:lstStyle/>
          <a:p>
            <a:pPr algn="ctr"/>
            <a:r>
              <a:rPr lang="es-ES" sz="990" dirty="0">
                <a:solidFill>
                  <a:srgbClr val="4F81BD">
                    <a:lumMod val="75000"/>
                  </a:srgbClr>
                </a:solidFill>
              </a:rPr>
              <a:t>2001-2010 (acumulado)</a:t>
            </a:r>
          </a:p>
        </p:txBody>
      </p:sp>
      <p:pic>
        <p:nvPicPr>
          <p:cNvPr id="63" name="Marcador de contenido 10">
            <a:hlinkClick r:id="" action="ppaction://hlinkshowjump?jump=next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64" name="Marcador de contenido 10">
            <a:hlinkClick r:id="" action="ppaction://hlinkshowjump?jump=previousslide"/>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65" name="Marcador de contenido 5" descr="casita.png">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66" name="Botón de acción: Personalizar 4">
            <a:hlinkClick r:id="rId14"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67" name="Botón de acción: Personalizar 16">
            <a:hlinkClick r:id="rId15"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rgbClr val="FF0000"/>
                </a:solidFill>
                <a:latin typeface="ApexNew-Bold"/>
              </a:rPr>
              <a:t>LA</a:t>
            </a:r>
            <a:r>
              <a:rPr lang="es-ES" sz="1900" dirty="0">
                <a:solidFill>
                  <a:srgbClr val="FF0000"/>
                </a:solidFill>
                <a:latin typeface="ApexNew-Bold"/>
              </a:rPr>
              <a:t>P</a:t>
            </a:r>
            <a:r>
              <a:rPr lang="es-ES" sz="2000" dirty="0">
                <a:solidFill>
                  <a:srgbClr val="FF0000"/>
                </a:solidFill>
                <a:latin typeface="ApexNew-Bold"/>
              </a:rPr>
              <a:t> EN </a:t>
            </a:r>
          </a:p>
          <a:p>
            <a:r>
              <a:rPr lang="es-ES" sz="2000" dirty="0">
                <a:solidFill>
                  <a:srgbClr val="FF0000"/>
                </a:solidFill>
                <a:latin typeface="ApexNew-Bold"/>
              </a:rPr>
              <a:t>CIFRAS</a:t>
            </a:r>
            <a:endParaRPr lang="es-PE" sz="2000" dirty="0">
              <a:solidFill>
                <a:srgbClr val="FF0000"/>
              </a:solidFill>
            </a:endParaRPr>
          </a:p>
        </p:txBody>
      </p:sp>
      <p:sp>
        <p:nvSpPr>
          <p:cNvPr id="68" name="Botón de acción: Personalizar 17">
            <a:hlinkClick r:id="rId3"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p>
        </p:txBody>
      </p:sp>
      <p:sp>
        <p:nvSpPr>
          <p:cNvPr id="69" name="Botón de acción: Personalizar 18">
            <a:hlinkClick r:id="rId16"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p>
        </p:txBody>
      </p:sp>
      <p:sp>
        <p:nvSpPr>
          <p:cNvPr id="75" name="Botón de acción: Personalizar 18">
            <a:hlinkClick r:id="rId16"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p>
        </p:txBody>
      </p:sp>
      <p:sp>
        <p:nvSpPr>
          <p:cNvPr id="76" name="Botón de acción: Personalizar 18">
            <a:hlinkClick r:id="rId16"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Tree>
    <p:extLst>
      <p:ext uri="{BB962C8B-B14F-4D97-AF65-F5344CB8AC3E}">
        <p14:creationId xmlns:p14="http://schemas.microsoft.com/office/powerpoint/2010/main" val="2361945518"/>
      </p:ext>
    </p:extLst>
  </p:cSld>
  <p:clrMapOvr>
    <a:masterClrMapping/>
  </p:clrMapOvr>
  <p:transition spd="slow" advClick="0">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3282324" y="1922638"/>
            <a:ext cx="9328195" cy="707886"/>
          </a:xfrm>
          <a:prstGeom prst="rect">
            <a:avLst/>
          </a:prstGeom>
        </p:spPr>
        <p:txBody>
          <a:bodyPr wrap="none">
            <a:spAutoFit/>
          </a:bodyPr>
          <a:lstStyle/>
          <a:p>
            <a:r>
              <a:rPr lang="es-ES" sz="4000" dirty="0">
                <a:solidFill>
                  <a:schemeClr val="tx2"/>
                </a:solidFill>
                <a:latin typeface="ApexNew-BoldItalic"/>
                <a:cs typeface="ApexNew-BoldItalic"/>
              </a:rPr>
              <a:t>TRANSFERENCIAS AL ESTADO PERUANO</a:t>
            </a:r>
          </a:p>
        </p:txBody>
      </p:sp>
      <p:sp>
        <p:nvSpPr>
          <p:cNvPr id="18" name="Rectángulo 17"/>
          <p:cNvSpPr/>
          <p:nvPr/>
        </p:nvSpPr>
        <p:spPr>
          <a:xfrm>
            <a:off x="-11723" y="2710501"/>
            <a:ext cx="13001083" cy="1209874"/>
          </a:xfrm>
          <a:prstGeom prst="rect">
            <a:avLst/>
          </a:prstGeom>
          <a:solidFill>
            <a:srgbClr val="AEE7F9"/>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a:p>
        </p:txBody>
      </p:sp>
      <p:sp>
        <p:nvSpPr>
          <p:cNvPr id="19" name="Rectángulo 18"/>
          <p:cNvSpPr/>
          <p:nvPr/>
        </p:nvSpPr>
        <p:spPr>
          <a:xfrm>
            <a:off x="-2130" y="3904726"/>
            <a:ext cx="13003213" cy="5943599"/>
          </a:xfrm>
          <a:prstGeom prst="rect">
            <a:avLst/>
          </a:prstGeom>
          <a:solidFill>
            <a:srgbClr val="D0E2F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30" name="Imagen 29" descr="pizzarra grand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312" y="2714874"/>
            <a:ext cx="11290300" cy="6611215"/>
          </a:xfrm>
          <a:prstGeom prst="rect">
            <a:avLst/>
          </a:prstGeom>
        </p:spPr>
      </p:pic>
      <p:pic>
        <p:nvPicPr>
          <p:cNvPr id="31" name="Imagen 30" descr="avioncit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23" y="4506996"/>
            <a:ext cx="584200" cy="584200"/>
          </a:xfrm>
          <a:prstGeom prst="rect">
            <a:avLst/>
          </a:prstGeom>
        </p:spPr>
      </p:pic>
      <p:sp>
        <p:nvSpPr>
          <p:cNvPr id="32" name="CuadroTexto 31"/>
          <p:cNvSpPr txBox="1"/>
          <p:nvPr/>
        </p:nvSpPr>
        <p:spPr>
          <a:xfrm>
            <a:off x="1342663" y="5078496"/>
            <a:ext cx="1508510" cy="2970043"/>
          </a:xfrm>
          <a:prstGeom prst="rect">
            <a:avLst/>
          </a:prstGeom>
          <a:noFill/>
        </p:spPr>
        <p:txBody>
          <a:bodyPr wrap="square" rtlCol="0">
            <a:spAutoFit/>
          </a:bodyPr>
          <a:lstStyle/>
          <a:p>
            <a:r>
              <a:rPr lang="es-ES" sz="1100" dirty="0">
                <a:solidFill>
                  <a:schemeClr val="bg1"/>
                </a:solidFill>
                <a:latin typeface="ApexNew-Medium"/>
                <a:cs typeface="ApexNew-Medium"/>
              </a:rPr>
              <a:t>Retribución al Estado</a:t>
            </a:r>
          </a:p>
          <a:p>
            <a:r>
              <a:rPr lang="es-ES" sz="1100" dirty="0">
                <a:solidFill>
                  <a:schemeClr val="bg1"/>
                </a:solidFill>
                <a:latin typeface="ApexNew-Medium"/>
                <a:cs typeface="ApexNew-Medium"/>
              </a:rPr>
              <a:t>46.511%</a:t>
            </a:r>
          </a:p>
          <a:p>
            <a:r>
              <a:rPr lang="es-ES" sz="1100" dirty="0">
                <a:solidFill>
                  <a:schemeClr val="bg1">
                    <a:lumMod val="75000"/>
                  </a:schemeClr>
                </a:solidFill>
                <a:latin typeface="ApexNew-Medium"/>
                <a:cs typeface="ApexNew-Medium"/>
              </a:rPr>
              <a:t>Retribución a</a:t>
            </a:r>
          </a:p>
          <a:p>
            <a:r>
              <a:rPr lang="es-ES" sz="1100" dirty="0">
                <a:solidFill>
                  <a:schemeClr val="bg1">
                    <a:lumMod val="75000"/>
                  </a:schemeClr>
                </a:solidFill>
                <a:latin typeface="ApexNew-Medium"/>
                <a:cs typeface="ApexNew-Medium"/>
              </a:rPr>
              <a:t>CORPAC</a:t>
            </a:r>
          </a:p>
          <a:p>
            <a:r>
              <a:rPr lang="es-ES" sz="1100" dirty="0">
                <a:solidFill>
                  <a:schemeClr val="bg1"/>
                </a:solidFill>
                <a:latin typeface="ApexNew-Medium"/>
                <a:cs typeface="ApexNew-Medium"/>
              </a:rPr>
              <a:t>50% Aterrizaje</a:t>
            </a:r>
          </a:p>
          <a:p>
            <a:r>
              <a:rPr lang="es-ES" sz="1100" dirty="0">
                <a:solidFill>
                  <a:schemeClr val="bg1"/>
                </a:solidFill>
                <a:latin typeface="ApexNew-Medium"/>
                <a:cs typeface="ApexNew-Medium"/>
              </a:rPr>
              <a:t>y despegue</a:t>
            </a:r>
          </a:p>
          <a:p>
            <a:r>
              <a:rPr lang="es-ES" sz="1100" dirty="0">
                <a:solidFill>
                  <a:schemeClr val="bg1">
                    <a:lumMod val="75000"/>
                  </a:schemeClr>
                </a:solidFill>
                <a:latin typeface="ApexNew-Medium"/>
                <a:cs typeface="ApexNew-Medium"/>
              </a:rPr>
              <a:t>20% TUUA</a:t>
            </a:r>
          </a:p>
          <a:p>
            <a:r>
              <a:rPr lang="es-ES" sz="1100" dirty="0">
                <a:solidFill>
                  <a:schemeClr val="bg1">
                    <a:lumMod val="75000"/>
                  </a:schemeClr>
                </a:solidFill>
                <a:latin typeface="ApexNew-Medium"/>
                <a:cs typeface="ApexNew-Medium"/>
              </a:rPr>
              <a:t>Internacional</a:t>
            </a:r>
          </a:p>
          <a:p>
            <a:r>
              <a:rPr lang="es-ES" sz="1100" dirty="0">
                <a:solidFill>
                  <a:schemeClr val="bg1"/>
                </a:solidFill>
                <a:latin typeface="ApexNew-Medium"/>
                <a:cs typeface="ApexNew-Medium"/>
              </a:rPr>
              <a:t>Tasa</a:t>
            </a:r>
          </a:p>
          <a:p>
            <a:r>
              <a:rPr lang="es-ES" sz="1100" dirty="0">
                <a:solidFill>
                  <a:schemeClr val="bg1"/>
                </a:solidFill>
                <a:latin typeface="ApexNew-Medium"/>
                <a:cs typeface="ApexNew-Medium"/>
              </a:rPr>
              <a:t>Regulatoria</a:t>
            </a:r>
          </a:p>
          <a:p>
            <a:r>
              <a:rPr lang="es-ES" sz="1100" dirty="0">
                <a:solidFill>
                  <a:schemeClr val="bg1">
                    <a:lumMod val="75000"/>
                  </a:schemeClr>
                </a:solidFill>
                <a:latin typeface="ApexNew-Medium"/>
                <a:cs typeface="ApexNew-Medium"/>
              </a:rPr>
              <a:t>Transferencias</a:t>
            </a:r>
          </a:p>
          <a:p>
            <a:r>
              <a:rPr lang="es-ES" sz="1100" dirty="0">
                <a:solidFill>
                  <a:schemeClr val="bg1">
                    <a:lumMod val="75000"/>
                  </a:schemeClr>
                </a:solidFill>
                <a:latin typeface="ApexNew-Medium"/>
                <a:cs typeface="ApexNew-Medium"/>
              </a:rPr>
              <a:t>según Contrato</a:t>
            </a:r>
          </a:p>
          <a:p>
            <a:r>
              <a:rPr lang="es-ES" sz="1100" dirty="0">
                <a:solidFill>
                  <a:schemeClr val="bg1">
                    <a:lumMod val="75000"/>
                  </a:schemeClr>
                </a:solidFill>
                <a:latin typeface="ApexNew-Medium"/>
                <a:cs typeface="ApexNew-Medium"/>
              </a:rPr>
              <a:t>de Concesión</a:t>
            </a:r>
          </a:p>
          <a:p>
            <a:r>
              <a:rPr lang="es-ES" sz="1100" dirty="0">
                <a:solidFill>
                  <a:schemeClr val="bg1"/>
                </a:solidFill>
                <a:latin typeface="ApexNew-Medium"/>
                <a:cs typeface="ApexNew-Medium"/>
              </a:rPr>
              <a:t>Transferencias</a:t>
            </a:r>
          </a:p>
          <a:p>
            <a:r>
              <a:rPr lang="es-ES" sz="1100" dirty="0">
                <a:solidFill>
                  <a:schemeClr val="bg1"/>
                </a:solidFill>
                <a:latin typeface="ApexNew-Medium"/>
                <a:cs typeface="ApexNew-Medium"/>
              </a:rPr>
              <a:t>por Impuestos</a:t>
            </a:r>
          </a:p>
          <a:p>
            <a:r>
              <a:rPr lang="es-ES" sz="1100" dirty="0">
                <a:solidFill>
                  <a:schemeClr val="tx2">
                    <a:lumMod val="60000"/>
                    <a:lumOff val="40000"/>
                  </a:schemeClr>
                </a:solidFill>
                <a:latin typeface="ApexNew-Medium"/>
                <a:cs typeface="ApexNew-Medium"/>
              </a:rPr>
              <a:t>Total de</a:t>
            </a:r>
          </a:p>
          <a:p>
            <a:r>
              <a:rPr lang="es-ES" sz="1100" dirty="0">
                <a:solidFill>
                  <a:schemeClr val="tx2">
                    <a:lumMod val="60000"/>
                    <a:lumOff val="40000"/>
                  </a:schemeClr>
                </a:solidFill>
                <a:latin typeface="ApexNew-Medium"/>
                <a:cs typeface="ApexNew-Medium"/>
              </a:rPr>
              <a:t>transferencias</a:t>
            </a:r>
          </a:p>
        </p:txBody>
      </p:sp>
      <p:sp>
        <p:nvSpPr>
          <p:cNvPr id="36" name="Rectángulo 35"/>
          <p:cNvSpPr/>
          <p:nvPr/>
        </p:nvSpPr>
        <p:spPr>
          <a:xfrm>
            <a:off x="4025890" y="4795932"/>
            <a:ext cx="613737" cy="261610"/>
          </a:xfrm>
          <a:prstGeom prst="rect">
            <a:avLst/>
          </a:prstGeom>
        </p:spPr>
        <p:txBody>
          <a:bodyPr wrap="square">
            <a:spAutoFit/>
          </a:bodyPr>
          <a:lstStyle/>
          <a:p>
            <a:r>
              <a:rPr lang="es-ES" sz="1100" b="1" dirty="0">
                <a:solidFill>
                  <a:schemeClr val="bg1"/>
                </a:solidFill>
                <a:latin typeface="Helvetica75-Bold"/>
                <a:cs typeface="Helvetica75-Bold"/>
              </a:rPr>
              <a:t>2011</a:t>
            </a:r>
          </a:p>
        </p:txBody>
      </p:sp>
      <p:sp>
        <p:nvSpPr>
          <p:cNvPr id="37" name="Rectángulo 36"/>
          <p:cNvSpPr/>
          <p:nvPr/>
        </p:nvSpPr>
        <p:spPr>
          <a:xfrm>
            <a:off x="4639627" y="4787678"/>
            <a:ext cx="613737" cy="261610"/>
          </a:xfrm>
          <a:prstGeom prst="rect">
            <a:avLst/>
          </a:prstGeom>
        </p:spPr>
        <p:txBody>
          <a:bodyPr wrap="square">
            <a:spAutoFit/>
          </a:bodyPr>
          <a:lstStyle/>
          <a:p>
            <a:r>
              <a:rPr lang="es-ES" sz="1100" b="1" dirty="0">
                <a:solidFill>
                  <a:schemeClr val="bg1"/>
                </a:solidFill>
                <a:latin typeface="Helvetica75-Bold"/>
                <a:cs typeface="Helvetica75-Bold"/>
              </a:rPr>
              <a:t>2012</a:t>
            </a:r>
          </a:p>
        </p:txBody>
      </p:sp>
      <p:sp>
        <p:nvSpPr>
          <p:cNvPr id="38" name="Rectángulo 37"/>
          <p:cNvSpPr/>
          <p:nvPr/>
        </p:nvSpPr>
        <p:spPr>
          <a:xfrm>
            <a:off x="5253364" y="4787678"/>
            <a:ext cx="613737" cy="261610"/>
          </a:xfrm>
          <a:prstGeom prst="rect">
            <a:avLst/>
          </a:prstGeom>
        </p:spPr>
        <p:txBody>
          <a:bodyPr wrap="square">
            <a:spAutoFit/>
          </a:bodyPr>
          <a:lstStyle/>
          <a:p>
            <a:r>
              <a:rPr lang="es-ES" sz="1100" b="1" dirty="0">
                <a:solidFill>
                  <a:schemeClr val="bg1"/>
                </a:solidFill>
                <a:latin typeface="Helvetica75-Bold"/>
                <a:cs typeface="Helvetica75-Bold"/>
              </a:rPr>
              <a:t>2013</a:t>
            </a:r>
          </a:p>
        </p:txBody>
      </p:sp>
      <p:sp>
        <p:nvSpPr>
          <p:cNvPr id="39" name="Rectángulo 38"/>
          <p:cNvSpPr/>
          <p:nvPr/>
        </p:nvSpPr>
        <p:spPr>
          <a:xfrm>
            <a:off x="5867101" y="4787678"/>
            <a:ext cx="613737" cy="261610"/>
          </a:xfrm>
          <a:prstGeom prst="rect">
            <a:avLst/>
          </a:prstGeom>
        </p:spPr>
        <p:txBody>
          <a:bodyPr wrap="square">
            <a:spAutoFit/>
          </a:bodyPr>
          <a:lstStyle/>
          <a:p>
            <a:r>
              <a:rPr lang="es-ES" sz="1100" b="1" dirty="0">
                <a:solidFill>
                  <a:schemeClr val="bg1"/>
                </a:solidFill>
                <a:latin typeface="Helvetica75-Bold"/>
                <a:cs typeface="Helvetica75-Bold"/>
              </a:rPr>
              <a:t>2014</a:t>
            </a:r>
          </a:p>
        </p:txBody>
      </p:sp>
      <p:sp>
        <p:nvSpPr>
          <p:cNvPr id="40" name="Rectángulo 39"/>
          <p:cNvSpPr/>
          <p:nvPr/>
        </p:nvSpPr>
        <p:spPr>
          <a:xfrm>
            <a:off x="6502612" y="4787679"/>
            <a:ext cx="669249" cy="430887"/>
          </a:xfrm>
          <a:prstGeom prst="rect">
            <a:avLst/>
          </a:prstGeom>
        </p:spPr>
        <p:txBody>
          <a:bodyPr wrap="square">
            <a:spAutoFit/>
          </a:bodyPr>
          <a:lstStyle/>
          <a:p>
            <a:r>
              <a:rPr lang="es-ES" sz="1100" b="1" dirty="0">
                <a:solidFill>
                  <a:schemeClr val="bg1"/>
                </a:solidFill>
                <a:latin typeface="Helvetica75-Bold"/>
                <a:cs typeface="Helvetica75-Bold"/>
              </a:rPr>
              <a:t>2015</a:t>
            </a:r>
          </a:p>
          <a:p>
            <a:endParaRPr lang="es-ES" sz="1100" b="1" dirty="0">
              <a:solidFill>
                <a:schemeClr val="bg1"/>
              </a:solidFill>
              <a:latin typeface="Helvetica75-Bold"/>
              <a:cs typeface="Helvetica75-Bold"/>
            </a:endParaRPr>
          </a:p>
        </p:txBody>
      </p:sp>
      <p:sp>
        <p:nvSpPr>
          <p:cNvPr id="65" name="CuadroTexto 64"/>
          <p:cNvSpPr txBox="1"/>
          <p:nvPr/>
        </p:nvSpPr>
        <p:spPr>
          <a:xfrm>
            <a:off x="6669691" y="6394143"/>
            <a:ext cx="184666" cy="538609"/>
          </a:xfrm>
          <a:prstGeom prst="rect">
            <a:avLst/>
          </a:prstGeom>
          <a:noFill/>
        </p:spPr>
        <p:txBody>
          <a:bodyPr wrap="none" rtlCol="0">
            <a:spAutoFit/>
          </a:bodyPr>
          <a:lstStyle/>
          <a:p>
            <a:endParaRPr lang="es-ES" dirty="0"/>
          </a:p>
        </p:txBody>
      </p:sp>
      <p:sp>
        <p:nvSpPr>
          <p:cNvPr id="75" name="CuadroTexto 74"/>
          <p:cNvSpPr txBox="1"/>
          <p:nvPr/>
        </p:nvSpPr>
        <p:spPr>
          <a:xfrm>
            <a:off x="6459049" y="5100643"/>
            <a:ext cx="694421" cy="261610"/>
          </a:xfrm>
          <a:prstGeom prst="rect">
            <a:avLst/>
          </a:prstGeom>
          <a:noFill/>
        </p:spPr>
        <p:txBody>
          <a:bodyPr wrap="none" rtlCol="0">
            <a:spAutoFit/>
          </a:bodyPr>
          <a:lstStyle/>
          <a:p>
            <a:r>
              <a:rPr lang="es-ES" sz="1100" dirty="0">
                <a:solidFill>
                  <a:schemeClr val="bg1"/>
                </a:solidFill>
                <a:latin typeface="Helvetica65-Medium"/>
                <a:cs typeface="Helvetica65-Medium"/>
              </a:rPr>
              <a:t>119,266</a:t>
            </a:r>
          </a:p>
        </p:txBody>
      </p:sp>
      <p:sp>
        <p:nvSpPr>
          <p:cNvPr id="76" name="CuadroTexto 75"/>
          <p:cNvSpPr txBox="1"/>
          <p:nvPr/>
        </p:nvSpPr>
        <p:spPr>
          <a:xfrm>
            <a:off x="5811056" y="5085215"/>
            <a:ext cx="694421" cy="261610"/>
          </a:xfrm>
          <a:prstGeom prst="rect">
            <a:avLst/>
          </a:prstGeom>
          <a:noFill/>
        </p:spPr>
        <p:txBody>
          <a:bodyPr wrap="none" rtlCol="0">
            <a:spAutoFit/>
          </a:bodyPr>
          <a:lstStyle/>
          <a:p>
            <a:r>
              <a:rPr lang="es-ES" sz="1100" dirty="0">
                <a:solidFill>
                  <a:schemeClr val="bg1"/>
                </a:solidFill>
                <a:latin typeface="Helvetica65-Medium"/>
                <a:cs typeface="Helvetica65-Medium"/>
              </a:rPr>
              <a:t>110,786</a:t>
            </a:r>
          </a:p>
        </p:txBody>
      </p:sp>
      <p:sp>
        <p:nvSpPr>
          <p:cNvPr id="77" name="CuadroTexto 76"/>
          <p:cNvSpPr txBox="1"/>
          <p:nvPr/>
        </p:nvSpPr>
        <p:spPr>
          <a:xfrm>
            <a:off x="5213310" y="5092073"/>
            <a:ext cx="694421" cy="261610"/>
          </a:xfrm>
          <a:prstGeom prst="rect">
            <a:avLst/>
          </a:prstGeom>
          <a:noFill/>
        </p:spPr>
        <p:txBody>
          <a:bodyPr wrap="none" rtlCol="0">
            <a:spAutoFit/>
          </a:bodyPr>
          <a:lstStyle/>
          <a:p>
            <a:r>
              <a:rPr lang="es-ES" sz="1100" dirty="0">
                <a:solidFill>
                  <a:schemeClr val="bg1"/>
                </a:solidFill>
                <a:latin typeface="Helvetica65-Medium"/>
                <a:cs typeface="Helvetica65-Medium"/>
              </a:rPr>
              <a:t>104,460</a:t>
            </a:r>
          </a:p>
        </p:txBody>
      </p:sp>
      <p:sp>
        <p:nvSpPr>
          <p:cNvPr id="78" name="CuadroTexto 77"/>
          <p:cNvSpPr txBox="1"/>
          <p:nvPr/>
        </p:nvSpPr>
        <p:spPr>
          <a:xfrm>
            <a:off x="4581396" y="5080389"/>
            <a:ext cx="615874" cy="261610"/>
          </a:xfrm>
          <a:prstGeom prst="rect">
            <a:avLst/>
          </a:prstGeom>
          <a:noFill/>
        </p:spPr>
        <p:txBody>
          <a:bodyPr wrap="none" rtlCol="0">
            <a:spAutoFit/>
          </a:bodyPr>
          <a:lstStyle/>
          <a:p>
            <a:r>
              <a:rPr lang="es-ES" sz="1100" dirty="0">
                <a:solidFill>
                  <a:schemeClr val="bg1"/>
                </a:solidFill>
                <a:latin typeface="Helvetica65-Medium"/>
                <a:cs typeface="Helvetica65-Medium"/>
              </a:rPr>
              <a:t>93,670</a:t>
            </a:r>
          </a:p>
        </p:txBody>
      </p:sp>
      <p:sp>
        <p:nvSpPr>
          <p:cNvPr id="79" name="CuadroTexto 78"/>
          <p:cNvSpPr txBox="1"/>
          <p:nvPr/>
        </p:nvSpPr>
        <p:spPr>
          <a:xfrm>
            <a:off x="3973267" y="5069074"/>
            <a:ext cx="615874" cy="261610"/>
          </a:xfrm>
          <a:prstGeom prst="rect">
            <a:avLst/>
          </a:prstGeom>
          <a:noFill/>
        </p:spPr>
        <p:txBody>
          <a:bodyPr wrap="none" rtlCol="0">
            <a:spAutoFit/>
          </a:bodyPr>
          <a:lstStyle/>
          <a:p>
            <a:r>
              <a:rPr lang="es-ES" sz="1100" dirty="0">
                <a:solidFill>
                  <a:schemeClr val="bg1"/>
                </a:solidFill>
                <a:latin typeface="Helvetica65-Medium"/>
                <a:cs typeface="Helvetica65-Medium"/>
              </a:rPr>
              <a:t>81,808</a:t>
            </a:r>
          </a:p>
        </p:txBody>
      </p:sp>
      <p:sp>
        <p:nvSpPr>
          <p:cNvPr id="80" name="CuadroTexto 79"/>
          <p:cNvSpPr txBox="1"/>
          <p:nvPr/>
        </p:nvSpPr>
        <p:spPr>
          <a:xfrm>
            <a:off x="5212256" y="5402033"/>
            <a:ext cx="615874" cy="261610"/>
          </a:xfrm>
          <a:prstGeom prst="rect">
            <a:avLst/>
          </a:prstGeom>
          <a:noFill/>
        </p:spPr>
        <p:txBody>
          <a:bodyPr wrap="none" rtlCol="0">
            <a:spAutoFit/>
          </a:bodyPr>
          <a:lstStyle/>
          <a:p>
            <a:r>
              <a:rPr lang="es-ES" sz="1100" dirty="0">
                <a:solidFill>
                  <a:srgbClr val="BFBFBF"/>
                </a:solidFill>
                <a:latin typeface="Helvetica65-Medium"/>
                <a:cs typeface="Helvetica65-Medium"/>
              </a:rPr>
              <a:t>31,865</a:t>
            </a:r>
          </a:p>
        </p:txBody>
      </p:sp>
      <p:sp>
        <p:nvSpPr>
          <p:cNvPr id="81" name="CuadroTexto 80"/>
          <p:cNvSpPr txBox="1"/>
          <p:nvPr/>
        </p:nvSpPr>
        <p:spPr>
          <a:xfrm>
            <a:off x="4583936" y="5411729"/>
            <a:ext cx="615874" cy="261610"/>
          </a:xfrm>
          <a:prstGeom prst="rect">
            <a:avLst/>
          </a:prstGeom>
          <a:noFill/>
        </p:spPr>
        <p:txBody>
          <a:bodyPr wrap="none" rtlCol="0">
            <a:spAutoFit/>
          </a:bodyPr>
          <a:lstStyle/>
          <a:p>
            <a:r>
              <a:rPr lang="es-ES" sz="1100" dirty="0">
                <a:solidFill>
                  <a:srgbClr val="BFBFBF"/>
                </a:solidFill>
                <a:latin typeface="Helvetica65-Medium"/>
                <a:cs typeface="Helvetica65-Medium"/>
              </a:rPr>
              <a:t>28,872</a:t>
            </a:r>
          </a:p>
        </p:txBody>
      </p:sp>
      <p:sp>
        <p:nvSpPr>
          <p:cNvPr id="82" name="CuadroTexto 81"/>
          <p:cNvSpPr txBox="1"/>
          <p:nvPr/>
        </p:nvSpPr>
        <p:spPr>
          <a:xfrm>
            <a:off x="5817096" y="5403059"/>
            <a:ext cx="615874" cy="261610"/>
          </a:xfrm>
          <a:prstGeom prst="rect">
            <a:avLst/>
          </a:prstGeom>
          <a:noFill/>
        </p:spPr>
        <p:txBody>
          <a:bodyPr wrap="none" rtlCol="0">
            <a:spAutoFit/>
          </a:bodyPr>
          <a:lstStyle/>
          <a:p>
            <a:r>
              <a:rPr lang="es-ES" sz="1100" dirty="0">
                <a:solidFill>
                  <a:srgbClr val="BFBFBF"/>
                </a:solidFill>
                <a:latin typeface="Helvetica65-Medium"/>
                <a:cs typeface="Helvetica65-Medium"/>
              </a:rPr>
              <a:t>32,178</a:t>
            </a:r>
          </a:p>
        </p:txBody>
      </p:sp>
      <p:sp>
        <p:nvSpPr>
          <p:cNvPr id="83" name="CuadroTexto 82"/>
          <p:cNvSpPr txBox="1"/>
          <p:nvPr/>
        </p:nvSpPr>
        <p:spPr>
          <a:xfrm>
            <a:off x="6466482" y="5377993"/>
            <a:ext cx="615874" cy="261610"/>
          </a:xfrm>
          <a:prstGeom prst="rect">
            <a:avLst/>
          </a:prstGeom>
          <a:noFill/>
        </p:spPr>
        <p:txBody>
          <a:bodyPr wrap="none" rtlCol="0">
            <a:spAutoFit/>
          </a:bodyPr>
          <a:lstStyle/>
          <a:p>
            <a:r>
              <a:rPr lang="es-ES" sz="1100" dirty="0">
                <a:solidFill>
                  <a:srgbClr val="BFBFBF"/>
                </a:solidFill>
                <a:latin typeface="Helvetica65-Medium"/>
                <a:cs typeface="Helvetica65-Medium"/>
              </a:rPr>
              <a:t>34,544</a:t>
            </a:r>
          </a:p>
        </p:txBody>
      </p:sp>
      <p:sp>
        <p:nvSpPr>
          <p:cNvPr id="89" name="CuadroTexto 88"/>
          <p:cNvSpPr txBox="1"/>
          <p:nvPr/>
        </p:nvSpPr>
        <p:spPr>
          <a:xfrm>
            <a:off x="3986686" y="5408149"/>
            <a:ext cx="615874" cy="261610"/>
          </a:xfrm>
          <a:prstGeom prst="rect">
            <a:avLst/>
          </a:prstGeom>
          <a:noFill/>
        </p:spPr>
        <p:txBody>
          <a:bodyPr wrap="none" rtlCol="0">
            <a:spAutoFit/>
          </a:bodyPr>
          <a:lstStyle/>
          <a:p>
            <a:r>
              <a:rPr lang="es-ES" sz="1100" dirty="0">
                <a:solidFill>
                  <a:srgbClr val="BFBFBF"/>
                </a:solidFill>
                <a:latin typeface="Helvetica65-Medium"/>
                <a:cs typeface="Helvetica65-Medium"/>
              </a:rPr>
              <a:t>26,515</a:t>
            </a:r>
          </a:p>
        </p:txBody>
      </p:sp>
      <p:sp>
        <p:nvSpPr>
          <p:cNvPr id="93" name="CuadroTexto 92"/>
          <p:cNvSpPr txBox="1"/>
          <p:nvPr/>
        </p:nvSpPr>
        <p:spPr>
          <a:xfrm>
            <a:off x="6501651" y="5718959"/>
            <a:ext cx="615874" cy="261610"/>
          </a:xfrm>
          <a:prstGeom prst="rect">
            <a:avLst/>
          </a:prstGeom>
          <a:noFill/>
        </p:spPr>
        <p:txBody>
          <a:bodyPr wrap="none" rtlCol="0">
            <a:spAutoFit/>
          </a:bodyPr>
          <a:lstStyle/>
          <a:p>
            <a:r>
              <a:rPr lang="es-ES" sz="1100" dirty="0">
                <a:solidFill>
                  <a:schemeClr val="bg1"/>
                </a:solidFill>
                <a:latin typeface="Helvetica65-Medium"/>
                <a:cs typeface="Helvetica65-Medium"/>
              </a:rPr>
              <a:t>18,320</a:t>
            </a:r>
          </a:p>
        </p:txBody>
      </p:sp>
      <p:sp>
        <p:nvSpPr>
          <p:cNvPr id="95" name="CuadroTexto 94"/>
          <p:cNvSpPr txBox="1"/>
          <p:nvPr/>
        </p:nvSpPr>
        <p:spPr>
          <a:xfrm>
            <a:off x="5257385" y="5707290"/>
            <a:ext cx="615874" cy="261610"/>
          </a:xfrm>
          <a:prstGeom prst="rect">
            <a:avLst/>
          </a:prstGeom>
          <a:noFill/>
        </p:spPr>
        <p:txBody>
          <a:bodyPr wrap="none" rtlCol="0">
            <a:spAutoFit/>
          </a:bodyPr>
          <a:lstStyle/>
          <a:p>
            <a:r>
              <a:rPr lang="es-ES" sz="1100" dirty="0">
                <a:solidFill>
                  <a:schemeClr val="bg1"/>
                </a:solidFill>
                <a:latin typeface="Helvetica65-Medium"/>
                <a:cs typeface="Helvetica65-Medium"/>
              </a:rPr>
              <a:t>16,897</a:t>
            </a:r>
          </a:p>
        </p:txBody>
      </p:sp>
      <p:sp>
        <p:nvSpPr>
          <p:cNvPr id="96" name="CuadroTexto 95"/>
          <p:cNvSpPr txBox="1"/>
          <p:nvPr/>
        </p:nvSpPr>
        <p:spPr>
          <a:xfrm>
            <a:off x="5854420" y="5714900"/>
            <a:ext cx="615874" cy="261610"/>
          </a:xfrm>
          <a:prstGeom prst="rect">
            <a:avLst/>
          </a:prstGeom>
          <a:noFill/>
        </p:spPr>
        <p:txBody>
          <a:bodyPr wrap="none" rtlCol="0">
            <a:spAutoFit/>
          </a:bodyPr>
          <a:lstStyle/>
          <a:p>
            <a:r>
              <a:rPr lang="es-ES" sz="1100" dirty="0">
                <a:solidFill>
                  <a:schemeClr val="bg1"/>
                </a:solidFill>
                <a:latin typeface="Helvetica65-Medium"/>
                <a:cs typeface="Helvetica65-Medium"/>
              </a:rPr>
              <a:t>16,897</a:t>
            </a:r>
          </a:p>
        </p:txBody>
      </p:sp>
      <p:sp>
        <p:nvSpPr>
          <p:cNvPr id="97" name="CuadroTexto 96"/>
          <p:cNvSpPr txBox="1"/>
          <p:nvPr/>
        </p:nvSpPr>
        <p:spPr>
          <a:xfrm>
            <a:off x="4621109" y="5714900"/>
            <a:ext cx="615874" cy="261610"/>
          </a:xfrm>
          <a:prstGeom prst="rect">
            <a:avLst/>
          </a:prstGeom>
          <a:noFill/>
        </p:spPr>
        <p:txBody>
          <a:bodyPr wrap="none" rtlCol="0">
            <a:spAutoFit/>
          </a:bodyPr>
          <a:lstStyle/>
          <a:p>
            <a:r>
              <a:rPr lang="es-ES" sz="1100" dirty="0">
                <a:solidFill>
                  <a:schemeClr val="bg1"/>
                </a:solidFill>
                <a:latin typeface="Helvetica65-Medium"/>
                <a:cs typeface="Helvetica65-Medium"/>
              </a:rPr>
              <a:t>15,388</a:t>
            </a:r>
          </a:p>
        </p:txBody>
      </p:sp>
      <p:sp>
        <p:nvSpPr>
          <p:cNvPr id="99" name="CuadroTexto 98"/>
          <p:cNvSpPr txBox="1"/>
          <p:nvPr/>
        </p:nvSpPr>
        <p:spPr>
          <a:xfrm>
            <a:off x="4030020" y="5702200"/>
            <a:ext cx="615874" cy="261610"/>
          </a:xfrm>
          <a:prstGeom prst="rect">
            <a:avLst/>
          </a:prstGeom>
          <a:noFill/>
        </p:spPr>
        <p:txBody>
          <a:bodyPr wrap="none" rtlCol="0">
            <a:spAutoFit/>
          </a:bodyPr>
          <a:lstStyle/>
          <a:p>
            <a:r>
              <a:rPr lang="es-ES" sz="1100" dirty="0">
                <a:solidFill>
                  <a:schemeClr val="bg1"/>
                </a:solidFill>
                <a:latin typeface="Helvetica65-Medium"/>
                <a:cs typeface="Helvetica65-Medium"/>
              </a:rPr>
              <a:t>14,261</a:t>
            </a:r>
          </a:p>
        </p:txBody>
      </p:sp>
      <p:sp>
        <p:nvSpPr>
          <p:cNvPr id="104" name="CuadroTexto 103"/>
          <p:cNvSpPr txBox="1"/>
          <p:nvPr/>
        </p:nvSpPr>
        <p:spPr>
          <a:xfrm>
            <a:off x="6513374" y="6065568"/>
            <a:ext cx="615874" cy="261610"/>
          </a:xfrm>
          <a:prstGeom prst="rect">
            <a:avLst/>
          </a:prstGeom>
          <a:noFill/>
        </p:spPr>
        <p:txBody>
          <a:bodyPr wrap="none" rtlCol="0">
            <a:spAutoFit/>
          </a:bodyPr>
          <a:lstStyle/>
          <a:p>
            <a:r>
              <a:rPr lang="es-ES" sz="1100" dirty="0">
                <a:solidFill>
                  <a:srgbClr val="BFBFBF"/>
                </a:solidFill>
                <a:latin typeface="Helvetica65-Medium"/>
                <a:cs typeface="Helvetica65-Medium"/>
              </a:rPr>
              <a:t>16,224</a:t>
            </a:r>
          </a:p>
        </p:txBody>
      </p:sp>
      <p:sp>
        <p:nvSpPr>
          <p:cNvPr id="106" name="CuadroTexto 105"/>
          <p:cNvSpPr txBox="1"/>
          <p:nvPr/>
        </p:nvSpPr>
        <p:spPr>
          <a:xfrm>
            <a:off x="5259111" y="6061684"/>
            <a:ext cx="615874" cy="261610"/>
          </a:xfrm>
          <a:prstGeom prst="rect">
            <a:avLst/>
          </a:prstGeom>
          <a:noFill/>
        </p:spPr>
        <p:txBody>
          <a:bodyPr wrap="none" rtlCol="0">
            <a:spAutoFit/>
          </a:bodyPr>
          <a:lstStyle/>
          <a:p>
            <a:r>
              <a:rPr lang="es-ES" sz="1100" dirty="0">
                <a:solidFill>
                  <a:srgbClr val="BFBFBF"/>
                </a:solidFill>
                <a:latin typeface="Helvetica65-Medium"/>
                <a:cs typeface="Helvetica65-Medium"/>
              </a:rPr>
              <a:t>14,968</a:t>
            </a:r>
          </a:p>
        </p:txBody>
      </p:sp>
      <p:sp>
        <p:nvSpPr>
          <p:cNvPr id="107" name="CuadroTexto 106"/>
          <p:cNvSpPr txBox="1"/>
          <p:nvPr/>
        </p:nvSpPr>
        <p:spPr>
          <a:xfrm>
            <a:off x="5867667" y="6063626"/>
            <a:ext cx="615874" cy="261610"/>
          </a:xfrm>
          <a:prstGeom prst="rect">
            <a:avLst/>
          </a:prstGeom>
          <a:noFill/>
        </p:spPr>
        <p:txBody>
          <a:bodyPr wrap="none" rtlCol="0">
            <a:spAutoFit/>
          </a:bodyPr>
          <a:lstStyle/>
          <a:p>
            <a:r>
              <a:rPr lang="es-ES" sz="1100" dirty="0">
                <a:solidFill>
                  <a:srgbClr val="BFBFBF"/>
                </a:solidFill>
                <a:latin typeface="Helvetica65-Medium"/>
                <a:cs typeface="Helvetica65-Medium"/>
              </a:rPr>
              <a:t>15,281</a:t>
            </a:r>
          </a:p>
        </p:txBody>
      </p:sp>
      <p:sp>
        <p:nvSpPr>
          <p:cNvPr id="108" name="CuadroTexto 107"/>
          <p:cNvSpPr txBox="1"/>
          <p:nvPr/>
        </p:nvSpPr>
        <p:spPr>
          <a:xfrm>
            <a:off x="4622164" y="6063626"/>
            <a:ext cx="615874" cy="261610"/>
          </a:xfrm>
          <a:prstGeom prst="rect">
            <a:avLst/>
          </a:prstGeom>
          <a:noFill/>
        </p:spPr>
        <p:txBody>
          <a:bodyPr wrap="none" rtlCol="0">
            <a:spAutoFit/>
          </a:bodyPr>
          <a:lstStyle/>
          <a:p>
            <a:r>
              <a:rPr lang="es-ES" sz="1100" dirty="0">
                <a:solidFill>
                  <a:srgbClr val="BFBFBF"/>
                </a:solidFill>
                <a:latin typeface="Helvetica65-Medium"/>
                <a:cs typeface="Helvetica65-Medium"/>
              </a:rPr>
              <a:t>13,484</a:t>
            </a:r>
          </a:p>
        </p:txBody>
      </p:sp>
      <p:sp>
        <p:nvSpPr>
          <p:cNvPr id="110" name="CuadroTexto 109"/>
          <p:cNvSpPr txBox="1"/>
          <p:nvPr/>
        </p:nvSpPr>
        <p:spPr>
          <a:xfrm>
            <a:off x="4031075" y="6061684"/>
            <a:ext cx="615874" cy="261610"/>
          </a:xfrm>
          <a:prstGeom prst="rect">
            <a:avLst/>
          </a:prstGeom>
          <a:noFill/>
        </p:spPr>
        <p:txBody>
          <a:bodyPr wrap="none" rtlCol="0">
            <a:spAutoFit/>
          </a:bodyPr>
          <a:lstStyle/>
          <a:p>
            <a:r>
              <a:rPr lang="es-ES" sz="1100" dirty="0">
                <a:solidFill>
                  <a:srgbClr val="BFBFBF"/>
                </a:solidFill>
                <a:latin typeface="Helvetica65-Medium"/>
                <a:cs typeface="Helvetica65-Medium"/>
              </a:rPr>
              <a:t>12,254</a:t>
            </a:r>
          </a:p>
        </p:txBody>
      </p:sp>
      <p:sp>
        <p:nvSpPr>
          <p:cNvPr id="124" name="CuadroTexto 123"/>
          <p:cNvSpPr txBox="1"/>
          <p:nvPr/>
        </p:nvSpPr>
        <p:spPr>
          <a:xfrm>
            <a:off x="6508670" y="6431378"/>
            <a:ext cx="537327" cy="261610"/>
          </a:xfrm>
          <a:prstGeom prst="rect">
            <a:avLst/>
          </a:prstGeom>
          <a:noFill/>
        </p:spPr>
        <p:txBody>
          <a:bodyPr wrap="none" rtlCol="0">
            <a:spAutoFit/>
          </a:bodyPr>
          <a:lstStyle/>
          <a:p>
            <a:r>
              <a:rPr lang="es-ES" sz="1100" dirty="0">
                <a:solidFill>
                  <a:srgbClr val="FFFFFF"/>
                </a:solidFill>
                <a:latin typeface="Helvetica65-Medium"/>
                <a:cs typeface="Helvetica65-Medium"/>
              </a:rPr>
              <a:t>2,908</a:t>
            </a:r>
          </a:p>
        </p:txBody>
      </p:sp>
      <p:sp>
        <p:nvSpPr>
          <p:cNvPr id="126" name="CuadroTexto 125"/>
          <p:cNvSpPr txBox="1"/>
          <p:nvPr/>
        </p:nvSpPr>
        <p:spPr>
          <a:xfrm>
            <a:off x="5237199" y="6417574"/>
            <a:ext cx="537327" cy="261610"/>
          </a:xfrm>
          <a:prstGeom prst="rect">
            <a:avLst/>
          </a:prstGeom>
          <a:noFill/>
        </p:spPr>
        <p:txBody>
          <a:bodyPr wrap="none" rtlCol="0">
            <a:spAutoFit/>
          </a:bodyPr>
          <a:lstStyle/>
          <a:p>
            <a:r>
              <a:rPr lang="es-ES" sz="1100" dirty="0">
                <a:solidFill>
                  <a:srgbClr val="FFFFFF"/>
                </a:solidFill>
                <a:latin typeface="Helvetica65-Medium"/>
                <a:cs typeface="Helvetica65-Medium"/>
              </a:rPr>
              <a:t>2,583</a:t>
            </a:r>
          </a:p>
        </p:txBody>
      </p:sp>
      <p:sp>
        <p:nvSpPr>
          <p:cNvPr id="127" name="CuadroTexto 126"/>
          <p:cNvSpPr txBox="1"/>
          <p:nvPr/>
        </p:nvSpPr>
        <p:spPr>
          <a:xfrm>
            <a:off x="5834234" y="6414426"/>
            <a:ext cx="537327" cy="261610"/>
          </a:xfrm>
          <a:prstGeom prst="rect">
            <a:avLst/>
          </a:prstGeom>
          <a:noFill/>
        </p:spPr>
        <p:txBody>
          <a:bodyPr wrap="none" rtlCol="0">
            <a:spAutoFit/>
          </a:bodyPr>
          <a:lstStyle/>
          <a:p>
            <a:r>
              <a:rPr lang="es-ES" sz="1100" dirty="0">
                <a:solidFill>
                  <a:srgbClr val="FFFFFF"/>
                </a:solidFill>
                <a:latin typeface="Helvetica65-Medium"/>
                <a:cs typeface="Helvetica65-Medium"/>
              </a:rPr>
              <a:t>2,744</a:t>
            </a:r>
          </a:p>
        </p:txBody>
      </p:sp>
      <p:sp>
        <p:nvSpPr>
          <p:cNvPr id="128" name="CuadroTexto 127"/>
          <p:cNvSpPr txBox="1"/>
          <p:nvPr/>
        </p:nvSpPr>
        <p:spPr>
          <a:xfrm>
            <a:off x="4613115" y="6403668"/>
            <a:ext cx="537327" cy="261610"/>
          </a:xfrm>
          <a:prstGeom prst="rect">
            <a:avLst/>
          </a:prstGeom>
          <a:noFill/>
        </p:spPr>
        <p:txBody>
          <a:bodyPr wrap="none" rtlCol="0">
            <a:spAutoFit/>
          </a:bodyPr>
          <a:lstStyle/>
          <a:p>
            <a:r>
              <a:rPr lang="es-ES" sz="1100" dirty="0">
                <a:solidFill>
                  <a:srgbClr val="FFFFFF"/>
                </a:solidFill>
                <a:latin typeface="Helvetica65-Medium"/>
                <a:cs typeface="Helvetica65-Medium"/>
              </a:rPr>
              <a:t>2,312</a:t>
            </a:r>
          </a:p>
        </p:txBody>
      </p:sp>
      <p:sp>
        <p:nvSpPr>
          <p:cNvPr id="130" name="CuadroTexto 129"/>
          <p:cNvSpPr txBox="1"/>
          <p:nvPr/>
        </p:nvSpPr>
        <p:spPr>
          <a:xfrm>
            <a:off x="3997642" y="6412484"/>
            <a:ext cx="537327" cy="261610"/>
          </a:xfrm>
          <a:prstGeom prst="rect">
            <a:avLst/>
          </a:prstGeom>
          <a:noFill/>
        </p:spPr>
        <p:txBody>
          <a:bodyPr wrap="none" rtlCol="0">
            <a:spAutoFit/>
          </a:bodyPr>
          <a:lstStyle/>
          <a:p>
            <a:r>
              <a:rPr lang="es-ES" sz="1100" dirty="0">
                <a:solidFill>
                  <a:srgbClr val="FFFFFF"/>
                </a:solidFill>
                <a:latin typeface="Helvetica65-Medium"/>
                <a:cs typeface="Helvetica65-Medium"/>
              </a:rPr>
              <a:t>2,033</a:t>
            </a:r>
          </a:p>
        </p:txBody>
      </p:sp>
      <p:sp>
        <p:nvSpPr>
          <p:cNvPr id="144" name="CuadroTexto 143"/>
          <p:cNvSpPr txBox="1"/>
          <p:nvPr/>
        </p:nvSpPr>
        <p:spPr>
          <a:xfrm>
            <a:off x="6515113" y="6757850"/>
            <a:ext cx="694421" cy="261610"/>
          </a:xfrm>
          <a:prstGeom prst="rect">
            <a:avLst/>
          </a:prstGeom>
          <a:noFill/>
        </p:spPr>
        <p:txBody>
          <a:bodyPr wrap="none" rtlCol="0">
            <a:spAutoFit/>
          </a:bodyPr>
          <a:lstStyle/>
          <a:p>
            <a:r>
              <a:rPr lang="es-ES" sz="1100" dirty="0">
                <a:solidFill>
                  <a:srgbClr val="BFBFBF"/>
                </a:solidFill>
                <a:latin typeface="Helvetica65-Medium"/>
                <a:cs typeface="Helvetica65-Medium"/>
              </a:rPr>
              <a:t>156,718</a:t>
            </a:r>
          </a:p>
        </p:txBody>
      </p:sp>
      <p:sp>
        <p:nvSpPr>
          <p:cNvPr id="146" name="CuadroTexto 145"/>
          <p:cNvSpPr txBox="1"/>
          <p:nvPr/>
        </p:nvSpPr>
        <p:spPr>
          <a:xfrm>
            <a:off x="5270511" y="6772704"/>
            <a:ext cx="694421" cy="261610"/>
          </a:xfrm>
          <a:prstGeom prst="rect">
            <a:avLst/>
          </a:prstGeom>
          <a:noFill/>
        </p:spPr>
        <p:txBody>
          <a:bodyPr wrap="none" rtlCol="0">
            <a:spAutoFit/>
          </a:bodyPr>
          <a:lstStyle/>
          <a:p>
            <a:r>
              <a:rPr lang="es-ES" sz="1100" dirty="0">
                <a:solidFill>
                  <a:srgbClr val="BFBFBF"/>
                </a:solidFill>
                <a:latin typeface="Helvetica65-Medium"/>
                <a:cs typeface="Helvetica65-Medium"/>
              </a:rPr>
              <a:t>138,908</a:t>
            </a:r>
          </a:p>
        </p:txBody>
      </p:sp>
      <p:sp>
        <p:nvSpPr>
          <p:cNvPr id="147" name="CuadroTexto 146"/>
          <p:cNvSpPr txBox="1"/>
          <p:nvPr/>
        </p:nvSpPr>
        <p:spPr>
          <a:xfrm>
            <a:off x="5879738" y="6769556"/>
            <a:ext cx="694421" cy="261610"/>
          </a:xfrm>
          <a:prstGeom prst="rect">
            <a:avLst/>
          </a:prstGeom>
          <a:noFill/>
        </p:spPr>
        <p:txBody>
          <a:bodyPr wrap="none" rtlCol="0">
            <a:spAutoFit/>
          </a:bodyPr>
          <a:lstStyle/>
          <a:p>
            <a:r>
              <a:rPr lang="es-ES" sz="1100" dirty="0">
                <a:solidFill>
                  <a:srgbClr val="BFBFBF"/>
                </a:solidFill>
                <a:latin typeface="Helvetica65-Medium"/>
                <a:cs typeface="Helvetica65-Medium"/>
              </a:rPr>
              <a:t>145,708</a:t>
            </a:r>
          </a:p>
        </p:txBody>
      </p:sp>
      <p:sp>
        <p:nvSpPr>
          <p:cNvPr id="148" name="CuadroTexto 147"/>
          <p:cNvSpPr txBox="1"/>
          <p:nvPr/>
        </p:nvSpPr>
        <p:spPr>
          <a:xfrm>
            <a:off x="4646427" y="6758798"/>
            <a:ext cx="694421" cy="261610"/>
          </a:xfrm>
          <a:prstGeom prst="rect">
            <a:avLst/>
          </a:prstGeom>
          <a:noFill/>
        </p:spPr>
        <p:txBody>
          <a:bodyPr wrap="none" rtlCol="0">
            <a:spAutoFit/>
          </a:bodyPr>
          <a:lstStyle/>
          <a:p>
            <a:r>
              <a:rPr lang="es-ES" sz="1100" dirty="0">
                <a:solidFill>
                  <a:srgbClr val="BFBFBF"/>
                </a:solidFill>
                <a:latin typeface="Helvetica65-Medium"/>
                <a:cs typeface="Helvetica65-Medium"/>
              </a:rPr>
              <a:t>124,854</a:t>
            </a:r>
          </a:p>
        </p:txBody>
      </p:sp>
      <p:sp>
        <p:nvSpPr>
          <p:cNvPr id="150" name="CuadroTexto 149"/>
          <p:cNvSpPr txBox="1"/>
          <p:nvPr/>
        </p:nvSpPr>
        <p:spPr>
          <a:xfrm>
            <a:off x="4043146" y="6767614"/>
            <a:ext cx="694421" cy="261610"/>
          </a:xfrm>
          <a:prstGeom prst="rect">
            <a:avLst/>
          </a:prstGeom>
          <a:noFill/>
        </p:spPr>
        <p:txBody>
          <a:bodyPr wrap="none" rtlCol="0">
            <a:spAutoFit/>
          </a:bodyPr>
          <a:lstStyle/>
          <a:p>
            <a:r>
              <a:rPr lang="es-ES" sz="1100" dirty="0">
                <a:solidFill>
                  <a:srgbClr val="BFBFBF"/>
                </a:solidFill>
                <a:latin typeface="Helvetica65-Medium"/>
                <a:cs typeface="Helvetica65-Medium"/>
              </a:rPr>
              <a:t>110,356</a:t>
            </a:r>
          </a:p>
        </p:txBody>
      </p:sp>
      <p:sp>
        <p:nvSpPr>
          <p:cNvPr id="151" name="CuadroTexto 150"/>
          <p:cNvSpPr txBox="1"/>
          <p:nvPr/>
        </p:nvSpPr>
        <p:spPr>
          <a:xfrm>
            <a:off x="6692573" y="6687528"/>
            <a:ext cx="184666" cy="538609"/>
          </a:xfrm>
          <a:prstGeom prst="rect">
            <a:avLst/>
          </a:prstGeom>
          <a:noFill/>
        </p:spPr>
        <p:txBody>
          <a:bodyPr wrap="none" rtlCol="0">
            <a:spAutoFit/>
          </a:bodyPr>
          <a:lstStyle/>
          <a:p>
            <a:endParaRPr lang="es-ES" dirty="0"/>
          </a:p>
        </p:txBody>
      </p:sp>
      <p:sp>
        <p:nvSpPr>
          <p:cNvPr id="156" name="CuadroTexto 155"/>
          <p:cNvSpPr txBox="1"/>
          <p:nvPr/>
        </p:nvSpPr>
        <p:spPr>
          <a:xfrm>
            <a:off x="6515113" y="7284122"/>
            <a:ext cx="615874" cy="261610"/>
          </a:xfrm>
          <a:prstGeom prst="rect">
            <a:avLst/>
          </a:prstGeom>
          <a:noFill/>
        </p:spPr>
        <p:txBody>
          <a:bodyPr wrap="none" rtlCol="0">
            <a:spAutoFit/>
          </a:bodyPr>
          <a:lstStyle/>
          <a:p>
            <a:r>
              <a:rPr lang="es-ES" sz="1100" dirty="0">
                <a:solidFill>
                  <a:srgbClr val="FFFFFF"/>
                </a:solidFill>
                <a:latin typeface="Helvetica65-Medium"/>
                <a:cs typeface="Helvetica65-Medium"/>
              </a:rPr>
              <a:t>57,460</a:t>
            </a:r>
          </a:p>
        </p:txBody>
      </p:sp>
      <p:sp>
        <p:nvSpPr>
          <p:cNvPr id="158" name="CuadroTexto 157"/>
          <p:cNvSpPr txBox="1"/>
          <p:nvPr/>
        </p:nvSpPr>
        <p:spPr>
          <a:xfrm>
            <a:off x="5281201" y="7275101"/>
            <a:ext cx="615874" cy="261610"/>
          </a:xfrm>
          <a:prstGeom prst="rect">
            <a:avLst/>
          </a:prstGeom>
          <a:noFill/>
        </p:spPr>
        <p:txBody>
          <a:bodyPr wrap="none" rtlCol="0">
            <a:spAutoFit/>
          </a:bodyPr>
          <a:lstStyle/>
          <a:p>
            <a:r>
              <a:rPr lang="es-ES" sz="1100" dirty="0">
                <a:solidFill>
                  <a:srgbClr val="FFFFFF"/>
                </a:solidFill>
                <a:latin typeface="Helvetica65-Medium"/>
                <a:cs typeface="Helvetica65-Medium"/>
              </a:rPr>
              <a:t>49,164</a:t>
            </a:r>
          </a:p>
        </p:txBody>
      </p:sp>
      <p:sp>
        <p:nvSpPr>
          <p:cNvPr id="159" name="CuadroTexto 158"/>
          <p:cNvSpPr txBox="1"/>
          <p:nvPr/>
        </p:nvSpPr>
        <p:spPr>
          <a:xfrm>
            <a:off x="5878236" y="7271422"/>
            <a:ext cx="615874" cy="261610"/>
          </a:xfrm>
          <a:prstGeom prst="rect">
            <a:avLst/>
          </a:prstGeom>
          <a:noFill/>
        </p:spPr>
        <p:txBody>
          <a:bodyPr wrap="none" rtlCol="0">
            <a:spAutoFit/>
          </a:bodyPr>
          <a:lstStyle/>
          <a:p>
            <a:r>
              <a:rPr lang="es-ES" sz="1100" dirty="0">
                <a:solidFill>
                  <a:srgbClr val="FFFFFF"/>
                </a:solidFill>
                <a:latin typeface="Helvetica65-Medium"/>
                <a:cs typeface="Helvetica65-Medium"/>
              </a:rPr>
              <a:t>53,647</a:t>
            </a:r>
          </a:p>
        </p:txBody>
      </p:sp>
      <p:sp>
        <p:nvSpPr>
          <p:cNvPr id="160" name="CuadroTexto 159"/>
          <p:cNvSpPr txBox="1"/>
          <p:nvPr/>
        </p:nvSpPr>
        <p:spPr>
          <a:xfrm>
            <a:off x="4657117" y="7271422"/>
            <a:ext cx="615874" cy="261610"/>
          </a:xfrm>
          <a:prstGeom prst="rect">
            <a:avLst/>
          </a:prstGeom>
          <a:noFill/>
        </p:spPr>
        <p:txBody>
          <a:bodyPr wrap="none" rtlCol="0">
            <a:spAutoFit/>
          </a:bodyPr>
          <a:lstStyle/>
          <a:p>
            <a:r>
              <a:rPr lang="es-ES" sz="1100" dirty="0">
                <a:solidFill>
                  <a:srgbClr val="FFFFFF"/>
                </a:solidFill>
                <a:latin typeface="Helvetica65-Medium"/>
                <a:cs typeface="Helvetica65-Medium"/>
              </a:rPr>
              <a:t>46,767</a:t>
            </a:r>
          </a:p>
        </p:txBody>
      </p:sp>
      <p:sp>
        <p:nvSpPr>
          <p:cNvPr id="162" name="CuadroTexto 161"/>
          <p:cNvSpPr txBox="1"/>
          <p:nvPr/>
        </p:nvSpPr>
        <p:spPr>
          <a:xfrm>
            <a:off x="4041644" y="7258722"/>
            <a:ext cx="615874" cy="261610"/>
          </a:xfrm>
          <a:prstGeom prst="rect">
            <a:avLst/>
          </a:prstGeom>
          <a:noFill/>
        </p:spPr>
        <p:txBody>
          <a:bodyPr wrap="none" rtlCol="0">
            <a:spAutoFit/>
          </a:bodyPr>
          <a:lstStyle/>
          <a:p>
            <a:r>
              <a:rPr lang="es-ES" sz="1100" dirty="0">
                <a:solidFill>
                  <a:srgbClr val="FFFFFF"/>
                </a:solidFill>
                <a:latin typeface="Helvetica65-Medium"/>
                <a:cs typeface="Helvetica65-Medium"/>
              </a:rPr>
              <a:t>36,413</a:t>
            </a:r>
          </a:p>
        </p:txBody>
      </p:sp>
      <p:sp>
        <p:nvSpPr>
          <p:cNvPr id="167" name="CuadroTexto 166"/>
          <p:cNvSpPr txBox="1"/>
          <p:nvPr/>
        </p:nvSpPr>
        <p:spPr>
          <a:xfrm>
            <a:off x="6417224" y="7628801"/>
            <a:ext cx="694421" cy="261610"/>
          </a:xfrm>
          <a:prstGeom prst="rect">
            <a:avLst/>
          </a:prstGeom>
          <a:noFill/>
        </p:spPr>
        <p:txBody>
          <a:bodyPr wrap="none" rtlCol="0">
            <a:spAutoFit/>
          </a:bodyPr>
          <a:lstStyle/>
          <a:p>
            <a:r>
              <a:rPr lang="es-ES" sz="1100" dirty="0">
                <a:solidFill>
                  <a:schemeClr val="accent1"/>
                </a:solidFill>
                <a:latin typeface="Helvetica65-Medium"/>
                <a:cs typeface="Helvetica65-Medium"/>
              </a:rPr>
              <a:t>214,178</a:t>
            </a:r>
          </a:p>
        </p:txBody>
      </p:sp>
      <p:sp>
        <p:nvSpPr>
          <p:cNvPr id="169" name="CuadroTexto 168"/>
          <p:cNvSpPr txBox="1"/>
          <p:nvPr/>
        </p:nvSpPr>
        <p:spPr>
          <a:xfrm>
            <a:off x="5210807" y="7614690"/>
            <a:ext cx="694421" cy="261610"/>
          </a:xfrm>
          <a:prstGeom prst="rect">
            <a:avLst/>
          </a:prstGeom>
          <a:noFill/>
        </p:spPr>
        <p:txBody>
          <a:bodyPr wrap="none" rtlCol="0">
            <a:spAutoFit/>
          </a:bodyPr>
          <a:lstStyle/>
          <a:p>
            <a:r>
              <a:rPr lang="es-ES" sz="1100" dirty="0">
                <a:solidFill>
                  <a:schemeClr val="accent1"/>
                </a:solidFill>
                <a:latin typeface="Helvetica65-Medium"/>
                <a:cs typeface="Helvetica65-Medium"/>
              </a:rPr>
              <a:t>188,072</a:t>
            </a:r>
          </a:p>
        </p:txBody>
      </p:sp>
      <p:sp>
        <p:nvSpPr>
          <p:cNvPr id="170" name="CuadroTexto 169"/>
          <p:cNvSpPr txBox="1"/>
          <p:nvPr/>
        </p:nvSpPr>
        <p:spPr>
          <a:xfrm>
            <a:off x="5807842" y="7622300"/>
            <a:ext cx="694421" cy="261610"/>
          </a:xfrm>
          <a:prstGeom prst="rect">
            <a:avLst/>
          </a:prstGeom>
          <a:noFill/>
        </p:spPr>
        <p:txBody>
          <a:bodyPr wrap="none" rtlCol="0">
            <a:spAutoFit/>
          </a:bodyPr>
          <a:lstStyle/>
          <a:p>
            <a:r>
              <a:rPr lang="es-ES" sz="1100" dirty="0">
                <a:solidFill>
                  <a:schemeClr val="accent1"/>
                </a:solidFill>
                <a:latin typeface="Helvetica65-Medium"/>
                <a:cs typeface="Helvetica65-Medium"/>
              </a:rPr>
              <a:t>199,355</a:t>
            </a:r>
          </a:p>
        </p:txBody>
      </p:sp>
      <p:sp>
        <p:nvSpPr>
          <p:cNvPr id="171" name="CuadroTexto 170"/>
          <p:cNvSpPr txBox="1"/>
          <p:nvPr/>
        </p:nvSpPr>
        <p:spPr>
          <a:xfrm>
            <a:off x="4574531" y="7611011"/>
            <a:ext cx="694421" cy="261610"/>
          </a:xfrm>
          <a:prstGeom prst="rect">
            <a:avLst/>
          </a:prstGeom>
          <a:noFill/>
        </p:spPr>
        <p:txBody>
          <a:bodyPr wrap="none" rtlCol="0">
            <a:spAutoFit/>
          </a:bodyPr>
          <a:lstStyle/>
          <a:p>
            <a:r>
              <a:rPr lang="es-ES" sz="1100" dirty="0">
                <a:solidFill>
                  <a:schemeClr val="accent1"/>
                </a:solidFill>
                <a:latin typeface="Helvetica65-Medium"/>
                <a:cs typeface="Helvetica65-Medium"/>
              </a:rPr>
              <a:t>171,621</a:t>
            </a:r>
          </a:p>
        </p:txBody>
      </p:sp>
      <p:sp>
        <p:nvSpPr>
          <p:cNvPr id="173" name="CuadroTexto 172"/>
          <p:cNvSpPr txBox="1"/>
          <p:nvPr/>
        </p:nvSpPr>
        <p:spPr>
          <a:xfrm>
            <a:off x="3995634" y="7598311"/>
            <a:ext cx="694421" cy="261610"/>
          </a:xfrm>
          <a:prstGeom prst="rect">
            <a:avLst/>
          </a:prstGeom>
          <a:noFill/>
        </p:spPr>
        <p:txBody>
          <a:bodyPr wrap="none" rtlCol="0">
            <a:spAutoFit/>
          </a:bodyPr>
          <a:lstStyle/>
          <a:p>
            <a:r>
              <a:rPr lang="es-ES" sz="1100" dirty="0">
                <a:solidFill>
                  <a:schemeClr val="accent1"/>
                </a:solidFill>
                <a:latin typeface="Helvetica65-Medium"/>
                <a:cs typeface="Helvetica65-Medium"/>
              </a:rPr>
              <a:t>146,769</a:t>
            </a:r>
          </a:p>
        </p:txBody>
      </p:sp>
      <p:sp>
        <p:nvSpPr>
          <p:cNvPr id="131" name="Rectángulo 130"/>
          <p:cNvSpPr/>
          <p:nvPr/>
        </p:nvSpPr>
        <p:spPr>
          <a:xfrm>
            <a:off x="0" y="-15855"/>
            <a:ext cx="13003213" cy="1431265"/>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PE" dirty="0"/>
          </a:p>
        </p:txBody>
      </p:sp>
      <p:sp>
        <p:nvSpPr>
          <p:cNvPr id="133" name="Rectángulo 132"/>
          <p:cNvSpPr/>
          <p:nvPr/>
        </p:nvSpPr>
        <p:spPr>
          <a:xfrm>
            <a:off x="8718719" y="4783921"/>
            <a:ext cx="780340" cy="261610"/>
          </a:xfrm>
          <a:prstGeom prst="rect">
            <a:avLst/>
          </a:prstGeom>
        </p:spPr>
        <p:txBody>
          <a:bodyPr wrap="square">
            <a:spAutoFit/>
          </a:bodyPr>
          <a:lstStyle/>
          <a:p>
            <a:r>
              <a:rPr lang="es-ES" sz="1100" b="1" dirty="0">
                <a:solidFill>
                  <a:prstClr val="white"/>
                </a:solidFill>
                <a:latin typeface="Helvetica75-Bold"/>
                <a:cs typeface="Helvetica75-Bold"/>
              </a:rPr>
              <a:t>TOTAL</a:t>
            </a:r>
          </a:p>
        </p:txBody>
      </p:sp>
      <p:sp>
        <p:nvSpPr>
          <p:cNvPr id="134" name="CuadroTexto 133"/>
          <p:cNvSpPr txBox="1"/>
          <p:nvPr/>
        </p:nvSpPr>
        <p:spPr>
          <a:xfrm>
            <a:off x="7205813" y="5076887"/>
            <a:ext cx="694421" cy="261610"/>
          </a:xfrm>
          <a:prstGeom prst="rect">
            <a:avLst/>
          </a:prstGeom>
          <a:noFill/>
        </p:spPr>
        <p:txBody>
          <a:bodyPr wrap="none" rtlCol="0">
            <a:spAutoFit/>
          </a:bodyPr>
          <a:lstStyle/>
          <a:p>
            <a:r>
              <a:rPr lang="es-ES" sz="1100" dirty="0">
                <a:solidFill>
                  <a:prstClr val="white"/>
                </a:solidFill>
                <a:latin typeface="Helvetica65-Medium"/>
                <a:cs typeface="Helvetica65-Medium"/>
              </a:rPr>
              <a:t>129,277</a:t>
            </a:r>
          </a:p>
        </p:txBody>
      </p:sp>
      <p:sp>
        <p:nvSpPr>
          <p:cNvPr id="135" name="CuadroTexto 134"/>
          <p:cNvSpPr txBox="1"/>
          <p:nvPr/>
        </p:nvSpPr>
        <p:spPr>
          <a:xfrm>
            <a:off x="7169088" y="5425539"/>
            <a:ext cx="615874" cy="261610"/>
          </a:xfrm>
          <a:prstGeom prst="rect">
            <a:avLst/>
          </a:prstGeom>
          <a:noFill/>
        </p:spPr>
        <p:txBody>
          <a:bodyPr wrap="none" rtlCol="0">
            <a:spAutoFit/>
          </a:bodyPr>
          <a:lstStyle/>
          <a:p>
            <a:r>
              <a:rPr lang="es-ES" sz="1100" dirty="0">
                <a:solidFill>
                  <a:srgbClr val="BFBFBF"/>
                </a:solidFill>
                <a:latin typeface="Helvetica65-Medium"/>
                <a:cs typeface="Helvetica65-Medium"/>
              </a:rPr>
              <a:t>37,471</a:t>
            </a:r>
          </a:p>
        </p:txBody>
      </p:sp>
      <p:sp>
        <p:nvSpPr>
          <p:cNvPr id="136" name="CuadroTexto 135"/>
          <p:cNvSpPr txBox="1"/>
          <p:nvPr/>
        </p:nvSpPr>
        <p:spPr>
          <a:xfrm>
            <a:off x="7230476" y="5735147"/>
            <a:ext cx="615874" cy="261610"/>
          </a:xfrm>
          <a:prstGeom prst="rect">
            <a:avLst/>
          </a:prstGeom>
          <a:noFill/>
        </p:spPr>
        <p:txBody>
          <a:bodyPr wrap="none" rtlCol="0">
            <a:spAutoFit/>
          </a:bodyPr>
          <a:lstStyle/>
          <a:p>
            <a:r>
              <a:rPr lang="es-ES" sz="1100" dirty="0">
                <a:solidFill>
                  <a:prstClr val="white"/>
                </a:solidFill>
                <a:latin typeface="Helvetica65-Medium"/>
                <a:cs typeface="Helvetica65-Medium"/>
              </a:rPr>
              <a:t>19,877</a:t>
            </a:r>
          </a:p>
        </p:txBody>
      </p:sp>
      <p:sp>
        <p:nvSpPr>
          <p:cNvPr id="137" name="CuadroTexto 136"/>
          <p:cNvSpPr txBox="1"/>
          <p:nvPr/>
        </p:nvSpPr>
        <p:spPr>
          <a:xfrm>
            <a:off x="7229933" y="6098003"/>
            <a:ext cx="615874" cy="261610"/>
          </a:xfrm>
          <a:prstGeom prst="rect">
            <a:avLst/>
          </a:prstGeom>
          <a:noFill/>
        </p:spPr>
        <p:txBody>
          <a:bodyPr wrap="none" rtlCol="0">
            <a:spAutoFit/>
          </a:bodyPr>
          <a:lstStyle/>
          <a:p>
            <a:r>
              <a:rPr lang="es-ES" sz="1100" dirty="0">
                <a:solidFill>
                  <a:prstClr val="white">
                    <a:lumMod val="85000"/>
                  </a:prstClr>
                </a:solidFill>
                <a:latin typeface="Helvetica65-Medium"/>
                <a:cs typeface="Helvetica65-Medium"/>
              </a:rPr>
              <a:t>17,594</a:t>
            </a:r>
          </a:p>
        </p:txBody>
      </p:sp>
      <p:sp>
        <p:nvSpPr>
          <p:cNvPr id="138" name="CuadroTexto 137"/>
          <p:cNvSpPr txBox="1"/>
          <p:nvPr/>
        </p:nvSpPr>
        <p:spPr>
          <a:xfrm>
            <a:off x="7247263" y="6455376"/>
            <a:ext cx="537327" cy="261610"/>
          </a:xfrm>
          <a:prstGeom prst="rect">
            <a:avLst/>
          </a:prstGeom>
          <a:noFill/>
        </p:spPr>
        <p:txBody>
          <a:bodyPr wrap="none" rtlCol="0">
            <a:spAutoFit/>
          </a:bodyPr>
          <a:lstStyle/>
          <a:p>
            <a:r>
              <a:rPr lang="es-ES" sz="1100" dirty="0">
                <a:solidFill>
                  <a:srgbClr val="FFFFFF"/>
                </a:solidFill>
                <a:latin typeface="Helvetica65-Medium"/>
                <a:cs typeface="Helvetica65-Medium"/>
              </a:rPr>
              <a:t>3,130</a:t>
            </a:r>
          </a:p>
        </p:txBody>
      </p:sp>
      <p:sp>
        <p:nvSpPr>
          <p:cNvPr id="139" name="CuadroTexto 138"/>
          <p:cNvSpPr txBox="1"/>
          <p:nvPr/>
        </p:nvSpPr>
        <p:spPr>
          <a:xfrm>
            <a:off x="6822091" y="6546543"/>
            <a:ext cx="184666" cy="538609"/>
          </a:xfrm>
          <a:prstGeom prst="rect">
            <a:avLst/>
          </a:prstGeom>
          <a:noFill/>
        </p:spPr>
        <p:txBody>
          <a:bodyPr wrap="none" rtlCol="0">
            <a:spAutoFit/>
          </a:bodyPr>
          <a:lstStyle/>
          <a:p>
            <a:endParaRPr lang="es-ES" dirty="0">
              <a:solidFill>
                <a:prstClr val="black"/>
              </a:solidFill>
            </a:endParaRPr>
          </a:p>
        </p:txBody>
      </p:sp>
      <p:sp>
        <p:nvSpPr>
          <p:cNvPr id="140" name="CuadroTexto 139"/>
          <p:cNvSpPr txBox="1"/>
          <p:nvPr/>
        </p:nvSpPr>
        <p:spPr>
          <a:xfrm>
            <a:off x="7194868" y="6777931"/>
            <a:ext cx="694421" cy="261610"/>
          </a:xfrm>
          <a:prstGeom prst="rect">
            <a:avLst/>
          </a:prstGeom>
          <a:noFill/>
        </p:spPr>
        <p:txBody>
          <a:bodyPr wrap="none" rtlCol="0">
            <a:spAutoFit/>
          </a:bodyPr>
          <a:lstStyle/>
          <a:p>
            <a:r>
              <a:rPr lang="es-ES" sz="1100" dirty="0">
                <a:solidFill>
                  <a:prstClr val="white">
                    <a:lumMod val="75000"/>
                  </a:prstClr>
                </a:solidFill>
                <a:latin typeface="Helvetica65-Medium"/>
                <a:cs typeface="Helvetica65-Medium"/>
              </a:rPr>
              <a:t>169,878</a:t>
            </a:r>
          </a:p>
        </p:txBody>
      </p:sp>
      <p:sp>
        <p:nvSpPr>
          <p:cNvPr id="181" name="CuadroTexto 180"/>
          <p:cNvSpPr txBox="1"/>
          <p:nvPr/>
        </p:nvSpPr>
        <p:spPr>
          <a:xfrm>
            <a:off x="7253377" y="7249426"/>
            <a:ext cx="615874" cy="261610"/>
          </a:xfrm>
          <a:prstGeom prst="rect">
            <a:avLst/>
          </a:prstGeom>
          <a:noFill/>
        </p:spPr>
        <p:txBody>
          <a:bodyPr wrap="none" rtlCol="0">
            <a:spAutoFit/>
          </a:bodyPr>
          <a:lstStyle/>
          <a:p>
            <a:r>
              <a:rPr lang="es-ES" sz="1100" dirty="0">
                <a:solidFill>
                  <a:srgbClr val="FFFFFF"/>
                </a:solidFill>
                <a:latin typeface="Helvetica65-Medium"/>
                <a:cs typeface="Helvetica65-Medium"/>
              </a:rPr>
              <a:t>55,801</a:t>
            </a:r>
          </a:p>
        </p:txBody>
      </p:sp>
      <p:sp>
        <p:nvSpPr>
          <p:cNvPr id="182" name="CuadroTexto 181"/>
          <p:cNvSpPr txBox="1"/>
          <p:nvPr/>
        </p:nvSpPr>
        <p:spPr>
          <a:xfrm>
            <a:off x="7159025" y="7630343"/>
            <a:ext cx="694421" cy="261610"/>
          </a:xfrm>
          <a:prstGeom prst="rect">
            <a:avLst/>
          </a:prstGeom>
          <a:noFill/>
        </p:spPr>
        <p:txBody>
          <a:bodyPr wrap="none" rtlCol="0">
            <a:spAutoFit/>
          </a:bodyPr>
          <a:lstStyle/>
          <a:p>
            <a:r>
              <a:rPr lang="es-ES" sz="1100" dirty="0">
                <a:solidFill>
                  <a:srgbClr val="4F81BD"/>
                </a:solidFill>
                <a:latin typeface="Helvetica65-Medium"/>
                <a:cs typeface="Helvetica65-Medium"/>
              </a:rPr>
              <a:t>225,679</a:t>
            </a:r>
          </a:p>
        </p:txBody>
      </p:sp>
      <p:sp>
        <p:nvSpPr>
          <p:cNvPr id="183" name="CuadroTexto 182"/>
          <p:cNvSpPr txBox="1"/>
          <p:nvPr/>
        </p:nvSpPr>
        <p:spPr>
          <a:xfrm>
            <a:off x="6844973" y="6839928"/>
            <a:ext cx="184666" cy="538609"/>
          </a:xfrm>
          <a:prstGeom prst="rect">
            <a:avLst/>
          </a:prstGeom>
          <a:noFill/>
        </p:spPr>
        <p:txBody>
          <a:bodyPr wrap="none" rtlCol="0">
            <a:spAutoFit/>
          </a:bodyPr>
          <a:lstStyle/>
          <a:p>
            <a:endParaRPr lang="es-ES" dirty="0">
              <a:solidFill>
                <a:prstClr val="black"/>
              </a:solidFill>
            </a:endParaRPr>
          </a:p>
        </p:txBody>
      </p:sp>
      <p:sp>
        <p:nvSpPr>
          <p:cNvPr id="187" name="Flecha izquierda 186">
            <a:hlinkClick r:id="rId4" action="ppaction://hlinksldjump"/>
          </p:cNvPr>
          <p:cNvSpPr/>
          <p:nvPr/>
        </p:nvSpPr>
        <p:spPr>
          <a:xfrm>
            <a:off x="11307990" y="8806496"/>
            <a:ext cx="242935" cy="31608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sp>
        <p:nvSpPr>
          <p:cNvPr id="84" name="Rectángulo 83"/>
          <p:cNvSpPr/>
          <p:nvPr/>
        </p:nvSpPr>
        <p:spPr>
          <a:xfrm>
            <a:off x="7307647" y="4791681"/>
            <a:ext cx="669249" cy="430887"/>
          </a:xfrm>
          <a:prstGeom prst="rect">
            <a:avLst/>
          </a:prstGeom>
        </p:spPr>
        <p:txBody>
          <a:bodyPr wrap="square">
            <a:spAutoFit/>
          </a:bodyPr>
          <a:lstStyle/>
          <a:p>
            <a:r>
              <a:rPr lang="es-ES" sz="1100" b="1" dirty="0">
                <a:solidFill>
                  <a:schemeClr val="bg1"/>
                </a:solidFill>
                <a:latin typeface="Helvetica75-Bold"/>
                <a:cs typeface="Helvetica75-Bold"/>
              </a:rPr>
              <a:t>2016</a:t>
            </a:r>
          </a:p>
          <a:p>
            <a:endParaRPr lang="es-ES" sz="1100" b="1" dirty="0">
              <a:solidFill>
                <a:schemeClr val="bg1"/>
              </a:solidFill>
              <a:latin typeface="Helvetica75-Bold"/>
              <a:cs typeface="Helvetica75-Bold"/>
            </a:endParaRPr>
          </a:p>
        </p:txBody>
      </p:sp>
      <p:sp>
        <p:nvSpPr>
          <p:cNvPr id="85" name="CuadroTexto 84"/>
          <p:cNvSpPr txBox="1"/>
          <p:nvPr/>
        </p:nvSpPr>
        <p:spPr>
          <a:xfrm>
            <a:off x="8706847" y="5080389"/>
            <a:ext cx="811441" cy="261610"/>
          </a:xfrm>
          <a:prstGeom prst="rect">
            <a:avLst/>
          </a:prstGeom>
          <a:noFill/>
        </p:spPr>
        <p:txBody>
          <a:bodyPr wrap="none" rtlCol="0">
            <a:spAutoFit/>
          </a:bodyPr>
          <a:lstStyle/>
          <a:p>
            <a:r>
              <a:rPr lang="es-ES" sz="1100" dirty="0" smtClean="0">
                <a:solidFill>
                  <a:prstClr val="white"/>
                </a:solidFill>
                <a:latin typeface="Helvetica65-Medium"/>
                <a:cs typeface="Helvetica65-Medium"/>
              </a:rPr>
              <a:t>1,185,516</a:t>
            </a:r>
            <a:endParaRPr lang="es-ES" sz="1100" dirty="0">
              <a:solidFill>
                <a:prstClr val="white"/>
              </a:solidFill>
              <a:latin typeface="Helvetica65-Medium"/>
              <a:cs typeface="Helvetica65-Medium"/>
            </a:endParaRPr>
          </a:p>
        </p:txBody>
      </p:sp>
      <p:sp>
        <p:nvSpPr>
          <p:cNvPr id="86" name="CuadroTexto 85"/>
          <p:cNvSpPr txBox="1"/>
          <p:nvPr/>
        </p:nvSpPr>
        <p:spPr>
          <a:xfrm>
            <a:off x="8696552" y="5429784"/>
            <a:ext cx="694421" cy="261610"/>
          </a:xfrm>
          <a:prstGeom prst="rect">
            <a:avLst/>
          </a:prstGeom>
          <a:noFill/>
        </p:spPr>
        <p:txBody>
          <a:bodyPr wrap="none" rtlCol="0">
            <a:spAutoFit/>
          </a:bodyPr>
          <a:lstStyle/>
          <a:p>
            <a:r>
              <a:rPr lang="es-ES" sz="1100" dirty="0" smtClean="0">
                <a:solidFill>
                  <a:srgbClr val="BFBFBF"/>
                </a:solidFill>
                <a:latin typeface="Helvetica65-Medium"/>
                <a:cs typeface="Helvetica65-Medium"/>
              </a:rPr>
              <a:t>392,558</a:t>
            </a:r>
            <a:endParaRPr lang="es-ES" sz="1100" dirty="0">
              <a:solidFill>
                <a:srgbClr val="BFBFBF"/>
              </a:solidFill>
              <a:latin typeface="Helvetica65-Medium"/>
              <a:cs typeface="Helvetica65-Medium"/>
            </a:endParaRPr>
          </a:p>
        </p:txBody>
      </p:sp>
      <p:sp>
        <p:nvSpPr>
          <p:cNvPr id="87" name="CuadroTexto 86"/>
          <p:cNvSpPr txBox="1"/>
          <p:nvPr/>
        </p:nvSpPr>
        <p:spPr>
          <a:xfrm>
            <a:off x="8729754" y="5726266"/>
            <a:ext cx="694421" cy="261610"/>
          </a:xfrm>
          <a:prstGeom prst="rect">
            <a:avLst/>
          </a:prstGeom>
          <a:noFill/>
        </p:spPr>
        <p:txBody>
          <a:bodyPr wrap="none" rtlCol="0">
            <a:spAutoFit/>
          </a:bodyPr>
          <a:lstStyle/>
          <a:p>
            <a:r>
              <a:rPr lang="es-ES" sz="1100" dirty="0" smtClean="0">
                <a:solidFill>
                  <a:prstClr val="white"/>
                </a:solidFill>
                <a:latin typeface="Helvetica65-Medium"/>
                <a:cs typeface="Helvetica65-Medium"/>
              </a:rPr>
              <a:t>207,614</a:t>
            </a:r>
            <a:endParaRPr lang="es-ES" sz="1100" dirty="0">
              <a:solidFill>
                <a:prstClr val="white"/>
              </a:solidFill>
              <a:latin typeface="Helvetica65-Medium"/>
              <a:cs typeface="Helvetica65-Medium"/>
            </a:endParaRPr>
          </a:p>
        </p:txBody>
      </p:sp>
      <p:sp>
        <p:nvSpPr>
          <p:cNvPr id="88" name="CuadroTexto 87"/>
          <p:cNvSpPr txBox="1"/>
          <p:nvPr/>
        </p:nvSpPr>
        <p:spPr>
          <a:xfrm>
            <a:off x="8739510" y="6086799"/>
            <a:ext cx="694421" cy="261610"/>
          </a:xfrm>
          <a:prstGeom prst="rect">
            <a:avLst/>
          </a:prstGeom>
          <a:noFill/>
        </p:spPr>
        <p:txBody>
          <a:bodyPr wrap="none" rtlCol="0">
            <a:spAutoFit/>
          </a:bodyPr>
          <a:lstStyle/>
          <a:p>
            <a:r>
              <a:rPr lang="es-ES" sz="1100" dirty="0" smtClean="0">
                <a:solidFill>
                  <a:prstClr val="white">
                    <a:lumMod val="85000"/>
                  </a:prstClr>
                </a:solidFill>
                <a:latin typeface="Helvetica65-Medium"/>
                <a:cs typeface="Helvetica65-Medium"/>
              </a:rPr>
              <a:t>184,944</a:t>
            </a:r>
            <a:endParaRPr lang="es-ES" sz="1100" dirty="0">
              <a:solidFill>
                <a:prstClr val="white">
                  <a:lumMod val="85000"/>
                </a:prstClr>
              </a:solidFill>
              <a:latin typeface="Helvetica65-Medium"/>
              <a:cs typeface="Helvetica65-Medium"/>
            </a:endParaRPr>
          </a:p>
        </p:txBody>
      </p:sp>
      <p:sp>
        <p:nvSpPr>
          <p:cNvPr id="90" name="CuadroTexto 89"/>
          <p:cNvSpPr txBox="1"/>
          <p:nvPr/>
        </p:nvSpPr>
        <p:spPr>
          <a:xfrm>
            <a:off x="8804065" y="6459337"/>
            <a:ext cx="615874" cy="261610"/>
          </a:xfrm>
          <a:prstGeom prst="rect">
            <a:avLst/>
          </a:prstGeom>
          <a:noFill/>
        </p:spPr>
        <p:txBody>
          <a:bodyPr wrap="none" rtlCol="0">
            <a:spAutoFit/>
          </a:bodyPr>
          <a:lstStyle/>
          <a:p>
            <a:r>
              <a:rPr lang="es-ES" sz="1100" dirty="0" smtClean="0">
                <a:solidFill>
                  <a:srgbClr val="FFFFFF"/>
                </a:solidFill>
                <a:latin typeface="Helvetica65-Medium"/>
                <a:cs typeface="Helvetica65-Medium"/>
              </a:rPr>
              <a:t>29,577</a:t>
            </a:r>
            <a:endParaRPr lang="es-ES" sz="1100" dirty="0">
              <a:solidFill>
                <a:srgbClr val="FFFFFF"/>
              </a:solidFill>
              <a:latin typeface="Helvetica65-Medium"/>
              <a:cs typeface="Helvetica65-Medium"/>
            </a:endParaRPr>
          </a:p>
        </p:txBody>
      </p:sp>
      <p:sp>
        <p:nvSpPr>
          <p:cNvPr id="91" name="CuadroTexto 90"/>
          <p:cNvSpPr txBox="1"/>
          <p:nvPr/>
        </p:nvSpPr>
        <p:spPr>
          <a:xfrm>
            <a:off x="8645936" y="6781327"/>
            <a:ext cx="811441" cy="261610"/>
          </a:xfrm>
          <a:prstGeom prst="rect">
            <a:avLst/>
          </a:prstGeom>
          <a:noFill/>
        </p:spPr>
        <p:txBody>
          <a:bodyPr wrap="none" rtlCol="0">
            <a:spAutoFit/>
          </a:bodyPr>
          <a:lstStyle/>
          <a:p>
            <a:r>
              <a:rPr lang="es-ES" sz="1100" dirty="0" smtClean="0">
                <a:solidFill>
                  <a:prstClr val="white">
                    <a:lumMod val="75000"/>
                  </a:prstClr>
                </a:solidFill>
                <a:latin typeface="Helvetica65-Medium"/>
                <a:cs typeface="Helvetica65-Medium"/>
              </a:rPr>
              <a:t>1,607,651</a:t>
            </a:r>
            <a:endParaRPr lang="es-ES" sz="1100" dirty="0">
              <a:solidFill>
                <a:prstClr val="white">
                  <a:lumMod val="75000"/>
                </a:prstClr>
              </a:solidFill>
              <a:latin typeface="Helvetica65-Medium"/>
              <a:cs typeface="Helvetica65-Medium"/>
            </a:endParaRPr>
          </a:p>
        </p:txBody>
      </p:sp>
      <p:sp>
        <p:nvSpPr>
          <p:cNvPr id="92" name="CuadroTexto 91"/>
          <p:cNvSpPr txBox="1"/>
          <p:nvPr/>
        </p:nvSpPr>
        <p:spPr>
          <a:xfrm>
            <a:off x="8738016" y="7226137"/>
            <a:ext cx="694421" cy="261610"/>
          </a:xfrm>
          <a:prstGeom prst="rect">
            <a:avLst/>
          </a:prstGeom>
          <a:noFill/>
        </p:spPr>
        <p:txBody>
          <a:bodyPr wrap="none" rtlCol="0">
            <a:spAutoFit/>
          </a:bodyPr>
          <a:lstStyle/>
          <a:p>
            <a:r>
              <a:rPr lang="es-ES" sz="1100" dirty="0" smtClean="0">
                <a:solidFill>
                  <a:srgbClr val="FFFFFF"/>
                </a:solidFill>
                <a:latin typeface="Helvetica65-Medium"/>
                <a:cs typeface="Helvetica65-Medium"/>
              </a:rPr>
              <a:t>528,971</a:t>
            </a:r>
            <a:endParaRPr lang="es-ES" sz="1100" dirty="0">
              <a:solidFill>
                <a:srgbClr val="FFFFFF"/>
              </a:solidFill>
              <a:latin typeface="Helvetica65-Medium"/>
              <a:cs typeface="Helvetica65-Medium"/>
            </a:endParaRPr>
          </a:p>
        </p:txBody>
      </p:sp>
      <p:sp>
        <p:nvSpPr>
          <p:cNvPr id="94" name="CuadroTexto 93"/>
          <p:cNvSpPr txBox="1"/>
          <p:nvPr/>
        </p:nvSpPr>
        <p:spPr>
          <a:xfrm>
            <a:off x="8591317" y="7636840"/>
            <a:ext cx="811441" cy="261610"/>
          </a:xfrm>
          <a:prstGeom prst="rect">
            <a:avLst/>
          </a:prstGeom>
          <a:noFill/>
        </p:spPr>
        <p:txBody>
          <a:bodyPr wrap="none" rtlCol="0">
            <a:spAutoFit/>
          </a:bodyPr>
          <a:lstStyle/>
          <a:p>
            <a:r>
              <a:rPr lang="es-ES" sz="1100" dirty="0" smtClean="0">
                <a:solidFill>
                  <a:srgbClr val="4F81BD"/>
                </a:solidFill>
                <a:latin typeface="Helvetica65-Medium"/>
                <a:cs typeface="Helvetica65-Medium"/>
              </a:rPr>
              <a:t>2,136,622</a:t>
            </a:r>
            <a:endParaRPr lang="es-ES" sz="1100" dirty="0">
              <a:solidFill>
                <a:srgbClr val="4F81BD"/>
              </a:solidFill>
              <a:latin typeface="Helvetica65-Medium"/>
              <a:cs typeface="Helvetica65-Medium"/>
            </a:endParaRPr>
          </a:p>
        </p:txBody>
      </p:sp>
      <p:sp>
        <p:nvSpPr>
          <p:cNvPr id="100" name="Rectángulo 83"/>
          <p:cNvSpPr/>
          <p:nvPr/>
        </p:nvSpPr>
        <p:spPr>
          <a:xfrm>
            <a:off x="7894562" y="4791681"/>
            <a:ext cx="669249" cy="430887"/>
          </a:xfrm>
          <a:prstGeom prst="rect">
            <a:avLst/>
          </a:prstGeom>
        </p:spPr>
        <p:txBody>
          <a:bodyPr wrap="square">
            <a:spAutoFit/>
          </a:bodyPr>
          <a:lstStyle/>
          <a:p>
            <a:r>
              <a:rPr lang="es-ES" sz="1100" b="1" dirty="0">
                <a:solidFill>
                  <a:schemeClr val="bg1"/>
                </a:solidFill>
                <a:latin typeface="Helvetica75-Bold"/>
                <a:cs typeface="Helvetica75-Bold"/>
              </a:rPr>
              <a:t>2017</a:t>
            </a:r>
          </a:p>
          <a:p>
            <a:endParaRPr lang="es-ES" sz="1100" b="1" dirty="0">
              <a:solidFill>
                <a:schemeClr val="bg1"/>
              </a:solidFill>
              <a:latin typeface="Helvetica75-Bold"/>
              <a:cs typeface="Helvetica75-Bold"/>
            </a:endParaRPr>
          </a:p>
        </p:txBody>
      </p:sp>
      <p:sp>
        <p:nvSpPr>
          <p:cNvPr id="101" name="CuadroTexto 133"/>
          <p:cNvSpPr txBox="1"/>
          <p:nvPr/>
        </p:nvSpPr>
        <p:spPr>
          <a:xfrm>
            <a:off x="7885173" y="5089146"/>
            <a:ext cx="694421" cy="261610"/>
          </a:xfrm>
          <a:prstGeom prst="rect">
            <a:avLst/>
          </a:prstGeom>
          <a:noFill/>
        </p:spPr>
        <p:txBody>
          <a:bodyPr wrap="none" rtlCol="0">
            <a:spAutoFit/>
          </a:bodyPr>
          <a:lstStyle/>
          <a:p>
            <a:r>
              <a:rPr lang="es-ES" sz="1100" dirty="0" smtClean="0">
                <a:solidFill>
                  <a:prstClr val="white"/>
                </a:solidFill>
                <a:latin typeface="Helvetica65-Medium"/>
                <a:cs typeface="Helvetica65-Medium"/>
              </a:rPr>
              <a:t>142,175</a:t>
            </a:r>
            <a:endParaRPr lang="es-ES" sz="1100" dirty="0">
              <a:solidFill>
                <a:prstClr val="white"/>
              </a:solidFill>
              <a:latin typeface="Helvetica65-Medium"/>
              <a:cs typeface="Helvetica65-Medium"/>
            </a:endParaRPr>
          </a:p>
        </p:txBody>
      </p:sp>
      <p:sp>
        <p:nvSpPr>
          <p:cNvPr id="102" name="CuadroTexto 133"/>
          <p:cNvSpPr txBox="1"/>
          <p:nvPr/>
        </p:nvSpPr>
        <p:spPr>
          <a:xfrm>
            <a:off x="7885173" y="5440590"/>
            <a:ext cx="615874" cy="261610"/>
          </a:xfrm>
          <a:prstGeom prst="rect">
            <a:avLst/>
          </a:prstGeom>
          <a:noFill/>
        </p:spPr>
        <p:txBody>
          <a:bodyPr wrap="none" rtlCol="0">
            <a:spAutoFit/>
          </a:bodyPr>
          <a:lstStyle/>
          <a:p>
            <a:r>
              <a:rPr lang="es-ES" sz="1100" dirty="0" smtClean="0">
                <a:solidFill>
                  <a:prstClr val="white"/>
                </a:solidFill>
                <a:latin typeface="Helvetica65-Medium"/>
                <a:cs typeface="Helvetica65-Medium"/>
              </a:rPr>
              <a:t>39,491</a:t>
            </a:r>
            <a:endParaRPr lang="es-ES" sz="1100" dirty="0">
              <a:solidFill>
                <a:prstClr val="white"/>
              </a:solidFill>
              <a:latin typeface="Helvetica65-Medium"/>
              <a:cs typeface="Helvetica65-Medium"/>
            </a:endParaRPr>
          </a:p>
        </p:txBody>
      </p:sp>
      <p:sp>
        <p:nvSpPr>
          <p:cNvPr id="103" name="CuadroTexto 135"/>
          <p:cNvSpPr txBox="1"/>
          <p:nvPr/>
        </p:nvSpPr>
        <p:spPr>
          <a:xfrm>
            <a:off x="7907240" y="5747174"/>
            <a:ext cx="615874" cy="261610"/>
          </a:xfrm>
          <a:prstGeom prst="rect">
            <a:avLst/>
          </a:prstGeom>
          <a:noFill/>
        </p:spPr>
        <p:txBody>
          <a:bodyPr wrap="none" rtlCol="0">
            <a:spAutoFit/>
          </a:bodyPr>
          <a:lstStyle/>
          <a:p>
            <a:r>
              <a:rPr lang="es-ES" sz="1100" dirty="0" smtClean="0">
                <a:solidFill>
                  <a:prstClr val="white"/>
                </a:solidFill>
                <a:latin typeface="Helvetica65-Medium"/>
                <a:cs typeface="Helvetica65-Medium"/>
              </a:rPr>
              <a:t>20,431</a:t>
            </a:r>
            <a:endParaRPr lang="es-ES" sz="1100" dirty="0">
              <a:solidFill>
                <a:prstClr val="white"/>
              </a:solidFill>
              <a:latin typeface="Helvetica65-Medium"/>
              <a:cs typeface="Helvetica65-Medium"/>
            </a:endParaRPr>
          </a:p>
        </p:txBody>
      </p:sp>
      <p:sp>
        <p:nvSpPr>
          <p:cNvPr id="105" name="CuadroTexto 135"/>
          <p:cNvSpPr txBox="1"/>
          <p:nvPr/>
        </p:nvSpPr>
        <p:spPr>
          <a:xfrm>
            <a:off x="7920813" y="6098003"/>
            <a:ext cx="615874" cy="261610"/>
          </a:xfrm>
          <a:prstGeom prst="rect">
            <a:avLst/>
          </a:prstGeom>
          <a:noFill/>
        </p:spPr>
        <p:txBody>
          <a:bodyPr wrap="none" rtlCol="0">
            <a:spAutoFit/>
          </a:bodyPr>
          <a:lstStyle/>
          <a:p>
            <a:r>
              <a:rPr lang="es-ES" sz="1100" dirty="0" smtClean="0">
                <a:solidFill>
                  <a:prstClr val="white"/>
                </a:solidFill>
                <a:latin typeface="Helvetica65-Medium"/>
                <a:cs typeface="Helvetica65-Medium"/>
              </a:rPr>
              <a:t>19,060</a:t>
            </a:r>
            <a:endParaRPr lang="es-ES" sz="1100" dirty="0">
              <a:solidFill>
                <a:prstClr val="white"/>
              </a:solidFill>
              <a:latin typeface="Helvetica65-Medium"/>
              <a:cs typeface="Helvetica65-Medium"/>
            </a:endParaRPr>
          </a:p>
        </p:txBody>
      </p:sp>
      <p:sp>
        <p:nvSpPr>
          <p:cNvPr id="109" name="CuadroTexto 135"/>
          <p:cNvSpPr txBox="1"/>
          <p:nvPr/>
        </p:nvSpPr>
        <p:spPr>
          <a:xfrm>
            <a:off x="7955129" y="6471566"/>
            <a:ext cx="537327" cy="261610"/>
          </a:xfrm>
          <a:prstGeom prst="rect">
            <a:avLst/>
          </a:prstGeom>
          <a:noFill/>
        </p:spPr>
        <p:txBody>
          <a:bodyPr wrap="none" rtlCol="0">
            <a:spAutoFit/>
          </a:bodyPr>
          <a:lstStyle/>
          <a:p>
            <a:r>
              <a:rPr lang="es-ES" sz="1100" dirty="0" smtClean="0">
                <a:solidFill>
                  <a:prstClr val="white"/>
                </a:solidFill>
                <a:latin typeface="Helvetica65-Medium"/>
                <a:cs typeface="Helvetica65-Medium"/>
              </a:rPr>
              <a:t>3,492</a:t>
            </a:r>
            <a:endParaRPr lang="es-ES" sz="1100" dirty="0">
              <a:solidFill>
                <a:prstClr val="white"/>
              </a:solidFill>
              <a:latin typeface="Helvetica65-Medium"/>
              <a:cs typeface="Helvetica65-Medium"/>
            </a:endParaRPr>
          </a:p>
        </p:txBody>
      </p:sp>
      <p:sp>
        <p:nvSpPr>
          <p:cNvPr id="111" name="CuadroTexto 135"/>
          <p:cNvSpPr txBox="1"/>
          <p:nvPr/>
        </p:nvSpPr>
        <p:spPr>
          <a:xfrm>
            <a:off x="7912061" y="6777931"/>
            <a:ext cx="694421" cy="261610"/>
          </a:xfrm>
          <a:prstGeom prst="rect">
            <a:avLst/>
          </a:prstGeom>
          <a:noFill/>
        </p:spPr>
        <p:txBody>
          <a:bodyPr wrap="none" rtlCol="0">
            <a:spAutoFit/>
          </a:bodyPr>
          <a:lstStyle/>
          <a:p>
            <a:r>
              <a:rPr lang="es-ES" sz="1100" dirty="0" smtClean="0">
                <a:solidFill>
                  <a:prstClr val="white"/>
                </a:solidFill>
                <a:latin typeface="Helvetica65-Medium"/>
                <a:cs typeface="Helvetica65-Medium"/>
              </a:rPr>
              <a:t>185,158</a:t>
            </a:r>
            <a:endParaRPr lang="es-ES" sz="1100" dirty="0">
              <a:solidFill>
                <a:prstClr val="white"/>
              </a:solidFill>
              <a:latin typeface="Helvetica65-Medium"/>
              <a:cs typeface="Helvetica65-Medium"/>
            </a:endParaRPr>
          </a:p>
        </p:txBody>
      </p:sp>
      <p:sp>
        <p:nvSpPr>
          <p:cNvPr id="112" name="CuadroTexto 135"/>
          <p:cNvSpPr txBox="1"/>
          <p:nvPr/>
        </p:nvSpPr>
        <p:spPr>
          <a:xfrm>
            <a:off x="7970572" y="7258722"/>
            <a:ext cx="615874" cy="261610"/>
          </a:xfrm>
          <a:prstGeom prst="rect">
            <a:avLst/>
          </a:prstGeom>
          <a:noFill/>
        </p:spPr>
        <p:txBody>
          <a:bodyPr wrap="none" rtlCol="0">
            <a:spAutoFit/>
          </a:bodyPr>
          <a:lstStyle/>
          <a:p>
            <a:r>
              <a:rPr lang="es-ES" sz="1100" dirty="0" smtClean="0">
                <a:solidFill>
                  <a:srgbClr val="FFFFFF"/>
                </a:solidFill>
                <a:latin typeface="Helvetica65-Medium"/>
                <a:cs typeface="Helvetica65-Medium"/>
              </a:rPr>
              <a:t>71,052</a:t>
            </a:r>
            <a:endParaRPr lang="es-ES" sz="1100" dirty="0">
              <a:solidFill>
                <a:srgbClr val="FFFFFF"/>
              </a:solidFill>
              <a:latin typeface="Helvetica65-Medium"/>
              <a:cs typeface="Helvetica65-Medium"/>
            </a:endParaRPr>
          </a:p>
        </p:txBody>
      </p:sp>
      <p:sp>
        <p:nvSpPr>
          <p:cNvPr id="113" name="CuadroTexto 181"/>
          <p:cNvSpPr txBox="1"/>
          <p:nvPr/>
        </p:nvSpPr>
        <p:spPr>
          <a:xfrm>
            <a:off x="7815028" y="7618184"/>
            <a:ext cx="694421" cy="261610"/>
          </a:xfrm>
          <a:prstGeom prst="rect">
            <a:avLst/>
          </a:prstGeom>
          <a:noFill/>
        </p:spPr>
        <p:txBody>
          <a:bodyPr wrap="none" rtlCol="0">
            <a:spAutoFit/>
          </a:bodyPr>
          <a:lstStyle/>
          <a:p>
            <a:r>
              <a:rPr lang="es-ES" sz="1100" dirty="0" smtClean="0">
                <a:solidFill>
                  <a:srgbClr val="4F81BD"/>
                </a:solidFill>
                <a:latin typeface="Helvetica65-Medium"/>
                <a:cs typeface="Helvetica65-Medium"/>
              </a:rPr>
              <a:t>256,210</a:t>
            </a:r>
            <a:endParaRPr lang="es-ES" sz="1100" dirty="0">
              <a:solidFill>
                <a:srgbClr val="4F81BD"/>
              </a:solidFill>
              <a:latin typeface="Helvetica65-Medium"/>
              <a:cs typeface="Helvetica65-Medium"/>
            </a:endParaRPr>
          </a:p>
        </p:txBody>
      </p:sp>
      <p:pic>
        <p:nvPicPr>
          <p:cNvPr id="119" name="Marcador de contenido 10">
            <a:hlinkClick r:id="" action="ppaction://hlinkshowjump?jump=next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8771" y="664492"/>
            <a:ext cx="289856" cy="320511"/>
          </a:xfrm>
          <a:prstGeom prst="rect">
            <a:avLst/>
          </a:prstGeom>
        </p:spPr>
      </p:pic>
      <p:pic>
        <p:nvPicPr>
          <p:cNvPr id="120" name="Marcador de contenido 10">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1715771" y="664492"/>
            <a:ext cx="289856" cy="320511"/>
          </a:xfrm>
          <a:prstGeom prst="rect">
            <a:avLst/>
          </a:prstGeom>
        </p:spPr>
      </p:pic>
      <p:pic>
        <p:nvPicPr>
          <p:cNvPr id="121" name="Marcador de contenido 5" descr="casita.png">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l="-20020" r="-20020"/>
          <a:stretch>
            <a:fillRect/>
          </a:stretch>
        </p:blipFill>
        <p:spPr>
          <a:xfrm>
            <a:off x="-156579" y="615469"/>
            <a:ext cx="982269" cy="539798"/>
          </a:xfrm>
          <a:prstGeom prst="rect">
            <a:avLst/>
          </a:prstGeom>
        </p:spPr>
      </p:pic>
      <p:sp>
        <p:nvSpPr>
          <p:cNvPr id="122" name="Botón de acción: Personalizar 4">
            <a:hlinkClick r:id="rId8" action="ppaction://hlinksldjump" highlightClick="1"/>
          </p:cNvPr>
          <p:cNvSpPr/>
          <p:nvPr/>
        </p:nvSpPr>
        <p:spPr>
          <a:xfrm>
            <a:off x="710695"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chemeClr val="bg1">
                    <a:lumMod val="75000"/>
                  </a:schemeClr>
                </a:solidFill>
                <a:latin typeface="ApexNew-Bold"/>
                <a:cs typeface="ApexNew-Bold"/>
              </a:rPr>
              <a:t>LIMA </a:t>
            </a:r>
            <a:r>
              <a:rPr lang="es-ES" sz="1900" dirty="0">
                <a:solidFill>
                  <a:schemeClr val="bg1">
                    <a:lumMod val="75000"/>
                  </a:schemeClr>
                </a:solidFill>
                <a:latin typeface="ApexNew-Bold"/>
                <a:cs typeface="ApexNew-Bold"/>
              </a:rPr>
              <a:t>AIRPORT</a:t>
            </a:r>
            <a:r>
              <a:rPr lang="es-ES" sz="2000" dirty="0">
                <a:solidFill>
                  <a:schemeClr val="bg1">
                    <a:lumMod val="75000"/>
                  </a:schemeClr>
                </a:solidFill>
                <a:latin typeface="ApexNew-Bold"/>
                <a:cs typeface="ApexNew-Bold"/>
              </a:rPr>
              <a:t> </a:t>
            </a:r>
            <a:br>
              <a:rPr lang="es-ES" sz="2000" dirty="0">
                <a:solidFill>
                  <a:schemeClr val="bg1">
                    <a:lumMod val="75000"/>
                  </a:schemeClr>
                </a:solidFill>
                <a:latin typeface="ApexNew-Bold"/>
                <a:cs typeface="ApexNew-Bold"/>
              </a:rPr>
            </a:br>
            <a:r>
              <a:rPr lang="es-ES" sz="2000" dirty="0">
                <a:solidFill>
                  <a:schemeClr val="bg1">
                    <a:lumMod val="75000"/>
                  </a:schemeClr>
                </a:solidFill>
                <a:latin typeface="ApexNew-Bold"/>
                <a:cs typeface="ApexNew-Bold"/>
              </a:rPr>
              <a:t>PARTNERS</a:t>
            </a:r>
            <a:endParaRPr lang="es-PE" sz="2000" dirty="0"/>
          </a:p>
        </p:txBody>
      </p:sp>
      <p:sp>
        <p:nvSpPr>
          <p:cNvPr id="123" name="Botón de acción: Personalizar 16">
            <a:hlinkClick r:id="rId9" action="ppaction://hlinksldjump" highlightClick="1"/>
          </p:cNvPr>
          <p:cNvSpPr/>
          <p:nvPr/>
        </p:nvSpPr>
        <p:spPr>
          <a:xfrm>
            <a:off x="2721342"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2000" dirty="0">
                <a:solidFill>
                  <a:srgbClr val="FF0000"/>
                </a:solidFill>
                <a:latin typeface="ApexNew-Bold"/>
              </a:rPr>
              <a:t>LA</a:t>
            </a:r>
            <a:r>
              <a:rPr lang="es-ES" sz="1900" dirty="0">
                <a:solidFill>
                  <a:srgbClr val="FF0000"/>
                </a:solidFill>
                <a:latin typeface="ApexNew-Bold"/>
              </a:rPr>
              <a:t>P</a:t>
            </a:r>
            <a:r>
              <a:rPr lang="es-ES" sz="2000" dirty="0">
                <a:solidFill>
                  <a:srgbClr val="FF0000"/>
                </a:solidFill>
                <a:latin typeface="ApexNew-Bold"/>
              </a:rPr>
              <a:t> EN </a:t>
            </a:r>
          </a:p>
          <a:p>
            <a:r>
              <a:rPr lang="es-ES" sz="2000" dirty="0">
                <a:solidFill>
                  <a:srgbClr val="FF0000"/>
                </a:solidFill>
                <a:latin typeface="ApexNew-Bold"/>
              </a:rPr>
              <a:t>CIFRAS</a:t>
            </a:r>
            <a:endParaRPr lang="es-PE" sz="2000" dirty="0">
              <a:solidFill>
                <a:srgbClr val="FF0000"/>
              </a:solidFill>
            </a:endParaRPr>
          </a:p>
        </p:txBody>
      </p:sp>
      <p:sp>
        <p:nvSpPr>
          <p:cNvPr id="125" name="Botón de acción: Personalizar 17">
            <a:hlinkClick r:id="rId4" action="ppaction://hlinksldjump" highlightClick="1"/>
          </p:cNvPr>
          <p:cNvSpPr/>
          <p:nvPr/>
        </p:nvSpPr>
        <p:spPr>
          <a:xfrm>
            <a:off x="4150983"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CRECIMIENTO</a:t>
            </a:r>
          </a:p>
          <a:p>
            <a:r>
              <a:rPr lang="es-ES" sz="2000" dirty="0">
                <a:solidFill>
                  <a:schemeClr val="bg1">
                    <a:lumMod val="75000"/>
                  </a:schemeClr>
                </a:solidFill>
                <a:latin typeface="ApexNew-Bold"/>
              </a:rPr>
              <a:t>CONTINUO</a:t>
            </a:r>
            <a:endParaRPr lang="es-PE" sz="2000" dirty="0"/>
          </a:p>
        </p:txBody>
      </p:sp>
      <p:sp>
        <p:nvSpPr>
          <p:cNvPr id="129" name="Botón de acción: Personalizar 18">
            <a:hlinkClick r:id="rId10" action="ppaction://hlinksldjump" highlightClick="1"/>
          </p:cNvPr>
          <p:cNvSpPr/>
          <p:nvPr/>
        </p:nvSpPr>
        <p:spPr>
          <a:xfrm>
            <a:off x="6149499" y="504048"/>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CONFIANZA Y</a:t>
            </a:r>
          </a:p>
          <a:p>
            <a:r>
              <a:rPr lang="es-ES" sz="1900" dirty="0">
                <a:solidFill>
                  <a:schemeClr val="bg1">
                    <a:lumMod val="75000"/>
                  </a:schemeClr>
                </a:solidFill>
                <a:latin typeface="ApexNew-Bold"/>
              </a:rPr>
              <a:t>COMPROMISO</a:t>
            </a:r>
            <a:endParaRPr lang="es-PE" sz="1900" dirty="0"/>
          </a:p>
        </p:txBody>
      </p:sp>
      <p:sp>
        <p:nvSpPr>
          <p:cNvPr id="132" name="Botón de acción: Personalizar 18">
            <a:hlinkClick r:id="rId10" action="ppaction://hlinksldjump" highlightClick="1"/>
          </p:cNvPr>
          <p:cNvSpPr/>
          <p:nvPr/>
        </p:nvSpPr>
        <p:spPr>
          <a:xfrm>
            <a:off x="8327799" y="514036"/>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LOGROS</a:t>
            </a:r>
          </a:p>
          <a:p>
            <a:r>
              <a:rPr lang="es-ES" sz="1900" dirty="0">
                <a:solidFill>
                  <a:schemeClr val="bg1">
                    <a:lumMod val="75000"/>
                  </a:schemeClr>
                </a:solidFill>
                <a:latin typeface="ApexNew-Bold"/>
              </a:rPr>
              <a:t>2017</a:t>
            </a:r>
            <a:endParaRPr lang="es-PE" sz="1900" dirty="0"/>
          </a:p>
        </p:txBody>
      </p:sp>
      <p:sp>
        <p:nvSpPr>
          <p:cNvPr id="141" name="Botón de acción: Personalizar 18">
            <a:hlinkClick r:id="rId10" action="ppaction://hlinksldjump" highlightClick="1"/>
          </p:cNvPr>
          <p:cNvSpPr/>
          <p:nvPr/>
        </p:nvSpPr>
        <p:spPr>
          <a:xfrm>
            <a:off x="9703517" y="518155"/>
            <a:ext cx="1934629" cy="762640"/>
          </a:xfrm>
          <a:prstGeom prst="actionButtonBlank">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s-ES" sz="1900" dirty="0">
                <a:solidFill>
                  <a:schemeClr val="bg1">
                    <a:lumMod val="75000"/>
                  </a:schemeClr>
                </a:solidFill>
                <a:latin typeface="ApexNew-Bold"/>
              </a:rPr>
              <a:t>ACTIVIDADES</a:t>
            </a:r>
          </a:p>
          <a:p>
            <a:r>
              <a:rPr lang="es-ES" sz="1900" dirty="0">
                <a:solidFill>
                  <a:schemeClr val="bg1">
                    <a:lumMod val="75000"/>
                  </a:schemeClr>
                </a:solidFill>
                <a:latin typeface="ApexNew-Bold"/>
              </a:rPr>
              <a:t>PLANIFICADAS </a:t>
            </a:r>
          </a:p>
          <a:p>
            <a:r>
              <a:rPr lang="es-ES" sz="1900" dirty="0">
                <a:solidFill>
                  <a:schemeClr val="bg1">
                    <a:lumMod val="75000"/>
                  </a:schemeClr>
                </a:solidFill>
                <a:latin typeface="ApexNew-Bold"/>
              </a:rPr>
              <a:t>2018</a:t>
            </a:r>
          </a:p>
        </p:txBody>
      </p:sp>
      <p:sp>
        <p:nvSpPr>
          <p:cNvPr id="152" name="CuadroTexto 12">
            <a:hlinkClick r:id="rId11" action="ppaction://hlinksldjump"/>
          </p:cNvPr>
          <p:cNvSpPr txBox="1"/>
          <p:nvPr/>
        </p:nvSpPr>
        <p:spPr>
          <a:xfrm>
            <a:off x="1291859" y="1427919"/>
            <a:ext cx="1743288" cy="277892"/>
          </a:xfrm>
          <a:prstGeom prst="rect">
            <a:avLst/>
          </a:prstGeom>
          <a:noFill/>
        </p:spPr>
        <p:txBody>
          <a:bodyPr wrap="none" lIns="145664" tIns="72832" rIns="145664" bIns="72832" rtlCol="0">
            <a:spAutoFit/>
          </a:bodyPr>
          <a:lstStyle/>
          <a:p>
            <a:r>
              <a:rPr lang="es-ES" sz="850" dirty="0">
                <a:solidFill>
                  <a:srgbClr val="000000"/>
                </a:solidFill>
                <a:latin typeface="ApexNew-Book"/>
                <a:cs typeface="ApexNew-Book"/>
              </a:rPr>
              <a:t>DESAGREGACIÓN DE LA TUUA</a:t>
            </a:r>
          </a:p>
        </p:txBody>
      </p:sp>
      <p:sp>
        <p:nvSpPr>
          <p:cNvPr id="153" name="CuadroTexto 13">
            <a:hlinkClick r:id="rId4" action="ppaction://hlinksldjump"/>
          </p:cNvPr>
          <p:cNvSpPr txBox="1"/>
          <p:nvPr/>
        </p:nvSpPr>
        <p:spPr>
          <a:xfrm>
            <a:off x="3866547" y="1427919"/>
            <a:ext cx="2253043" cy="277892"/>
          </a:xfrm>
          <a:prstGeom prst="rect">
            <a:avLst/>
          </a:prstGeom>
          <a:noFill/>
        </p:spPr>
        <p:txBody>
          <a:bodyPr wrap="none" lIns="145664" tIns="72832" rIns="145664" bIns="72832" rtlCol="0">
            <a:spAutoFit/>
          </a:bodyPr>
          <a:lstStyle/>
          <a:p>
            <a:r>
              <a:rPr lang="es-ES" sz="850" dirty="0">
                <a:solidFill>
                  <a:srgbClr val="FF0000"/>
                </a:solidFill>
                <a:latin typeface="ApexNew-Book"/>
                <a:cs typeface="ApexNew-Book"/>
              </a:rPr>
              <a:t>TRANSFERENCIAS AL ESTADO PERUANO</a:t>
            </a:r>
          </a:p>
        </p:txBody>
      </p:sp>
      <p:sp>
        <p:nvSpPr>
          <p:cNvPr id="154" name="CuadroTexto 14">
            <a:hlinkClick r:id="rId12" action="ppaction://hlinksldjump"/>
          </p:cNvPr>
          <p:cNvSpPr txBox="1"/>
          <p:nvPr/>
        </p:nvSpPr>
        <p:spPr>
          <a:xfrm>
            <a:off x="3028044" y="1427919"/>
            <a:ext cx="845606" cy="277892"/>
          </a:xfrm>
          <a:prstGeom prst="rect">
            <a:avLst/>
          </a:prstGeom>
          <a:noFill/>
        </p:spPr>
        <p:txBody>
          <a:bodyPr wrap="none" lIns="145664" tIns="72832" rIns="145664" bIns="72832" rtlCol="0">
            <a:spAutoFit/>
          </a:bodyPr>
          <a:lstStyle/>
          <a:p>
            <a:r>
              <a:rPr lang="es-ES" sz="850" dirty="0">
                <a:latin typeface="ApexNew-Book"/>
                <a:cs typeface="ApexNew-Book"/>
              </a:rPr>
              <a:t>INVERSIÓN</a:t>
            </a:r>
          </a:p>
        </p:txBody>
      </p:sp>
      <p:sp>
        <p:nvSpPr>
          <p:cNvPr id="114" name="Rectángulo 35"/>
          <p:cNvSpPr/>
          <p:nvPr/>
        </p:nvSpPr>
        <p:spPr>
          <a:xfrm>
            <a:off x="2994035" y="4807464"/>
            <a:ext cx="918462" cy="261610"/>
          </a:xfrm>
          <a:prstGeom prst="rect">
            <a:avLst/>
          </a:prstGeom>
        </p:spPr>
        <p:txBody>
          <a:bodyPr wrap="square">
            <a:spAutoFit/>
          </a:bodyPr>
          <a:lstStyle/>
          <a:p>
            <a:r>
              <a:rPr lang="es-ES" sz="1100" b="1" dirty="0" smtClean="0">
                <a:solidFill>
                  <a:schemeClr val="bg1"/>
                </a:solidFill>
                <a:latin typeface="Helvetica75-Bold"/>
                <a:cs typeface="Helvetica75-Bold"/>
              </a:rPr>
              <a:t>2001 -2010</a:t>
            </a:r>
            <a:endParaRPr lang="es-ES" sz="1100" b="1" dirty="0">
              <a:solidFill>
                <a:schemeClr val="bg1"/>
              </a:solidFill>
              <a:latin typeface="Helvetica75-Bold"/>
              <a:cs typeface="Helvetica75-Bold"/>
            </a:endParaRPr>
          </a:p>
        </p:txBody>
      </p:sp>
      <p:sp>
        <p:nvSpPr>
          <p:cNvPr id="115" name="CuadroTexto 78"/>
          <p:cNvSpPr txBox="1"/>
          <p:nvPr/>
        </p:nvSpPr>
        <p:spPr>
          <a:xfrm>
            <a:off x="3178747" y="5057542"/>
            <a:ext cx="694421" cy="261610"/>
          </a:xfrm>
          <a:prstGeom prst="rect">
            <a:avLst/>
          </a:prstGeom>
          <a:noFill/>
        </p:spPr>
        <p:txBody>
          <a:bodyPr wrap="none" rtlCol="0">
            <a:spAutoFit/>
          </a:bodyPr>
          <a:lstStyle/>
          <a:p>
            <a:r>
              <a:rPr lang="es-ES" sz="1100" dirty="0" smtClean="0">
                <a:solidFill>
                  <a:schemeClr val="bg1"/>
                </a:solidFill>
                <a:latin typeface="Helvetica65-Medium"/>
                <a:cs typeface="Helvetica65-Medium"/>
              </a:rPr>
              <a:t>128,952</a:t>
            </a:r>
            <a:endParaRPr lang="es-ES" sz="1100" dirty="0">
              <a:solidFill>
                <a:schemeClr val="bg1"/>
              </a:solidFill>
              <a:latin typeface="Helvetica65-Medium"/>
              <a:cs typeface="Helvetica65-Medium"/>
            </a:endParaRPr>
          </a:p>
        </p:txBody>
      </p:sp>
      <p:sp>
        <p:nvSpPr>
          <p:cNvPr id="116" name="CuadroTexto 88"/>
          <p:cNvSpPr txBox="1"/>
          <p:nvPr/>
        </p:nvSpPr>
        <p:spPr>
          <a:xfrm>
            <a:off x="3282488" y="5420658"/>
            <a:ext cx="694421" cy="261610"/>
          </a:xfrm>
          <a:prstGeom prst="rect">
            <a:avLst/>
          </a:prstGeom>
          <a:noFill/>
        </p:spPr>
        <p:txBody>
          <a:bodyPr wrap="none" rtlCol="0">
            <a:spAutoFit/>
          </a:bodyPr>
          <a:lstStyle/>
          <a:p>
            <a:r>
              <a:rPr lang="es-ES" sz="1100" dirty="0" smtClean="0">
                <a:solidFill>
                  <a:srgbClr val="BFBFBF"/>
                </a:solidFill>
                <a:latin typeface="Helvetica65-Medium"/>
                <a:cs typeface="Helvetica65-Medium"/>
              </a:rPr>
              <a:t>162,682</a:t>
            </a:r>
            <a:endParaRPr lang="es-ES" sz="1100" dirty="0">
              <a:solidFill>
                <a:srgbClr val="BFBFBF"/>
              </a:solidFill>
              <a:latin typeface="Helvetica65-Medium"/>
              <a:cs typeface="Helvetica65-Medium"/>
            </a:endParaRPr>
          </a:p>
        </p:txBody>
      </p:sp>
      <p:sp>
        <p:nvSpPr>
          <p:cNvPr id="117" name="CuadroTexto 98"/>
          <p:cNvSpPr txBox="1"/>
          <p:nvPr/>
        </p:nvSpPr>
        <p:spPr>
          <a:xfrm>
            <a:off x="3321761" y="5714900"/>
            <a:ext cx="615874" cy="261610"/>
          </a:xfrm>
          <a:prstGeom prst="rect">
            <a:avLst/>
          </a:prstGeom>
          <a:noFill/>
        </p:spPr>
        <p:txBody>
          <a:bodyPr wrap="none" rtlCol="0">
            <a:spAutoFit/>
          </a:bodyPr>
          <a:lstStyle/>
          <a:p>
            <a:r>
              <a:rPr lang="es-ES" sz="1100" dirty="0" smtClean="0">
                <a:solidFill>
                  <a:schemeClr val="bg1"/>
                </a:solidFill>
                <a:latin typeface="Helvetica65-Medium"/>
                <a:cs typeface="Helvetica65-Medium"/>
              </a:rPr>
              <a:t>85,543</a:t>
            </a:r>
            <a:endParaRPr lang="es-ES" sz="1100" dirty="0">
              <a:solidFill>
                <a:schemeClr val="bg1"/>
              </a:solidFill>
              <a:latin typeface="Helvetica65-Medium"/>
              <a:cs typeface="Helvetica65-Medium"/>
            </a:endParaRPr>
          </a:p>
        </p:txBody>
      </p:sp>
      <p:sp>
        <p:nvSpPr>
          <p:cNvPr id="142" name="CuadroTexto 109"/>
          <p:cNvSpPr txBox="1"/>
          <p:nvPr/>
        </p:nvSpPr>
        <p:spPr>
          <a:xfrm>
            <a:off x="3314516" y="6098003"/>
            <a:ext cx="615874" cy="261610"/>
          </a:xfrm>
          <a:prstGeom prst="rect">
            <a:avLst/>
          </a:prstGeom>
          <a:noFill/>
        </p:spPr>
        <p:txBody>
          <a:bodyPr wrap="none" rtlCol="0">
            <a:spAutoFit/>
          </a:bodyPr>
          <a:lstStyle/>
          <a:p>
            <a:r>
              <a:rPr lang="es-ES" sz="1100" dirty="0" smtClean="0">
                <a:solidFill>
                  <a:srgbClr val="BFBFBF"/>
                </a:solidFill>
                <a:latin typeface="Helvetica65-Medium"/>
                <a:cs typeface="Helvetica65-Medium"/>
              </a:rPr>
              <a:t>76,079</a:t>
            </a:r>
            <a:endParaRPr lang="es-ES" sz="1100" dirty="0">
              <a:solidFill>
                <a:srgbClr val="BFBFBF"/>
              </a:solidFill>
              <a:latin typeface="Helvetica65-Medium"/>
              <a:cs typeface="Helvetica65-Medium"/>
            </a:endParaRPr>
          </a:p>
        </p:txBody>
      </p:sp>
      <p:sp>
        <p:nvSpPr>
          <p:cNvPr id="143" name="CuadroTexto 129"/>
          <p:cNvSpPr txBox="1"/>
          <p:nvPr/>
        </p:nvSpPr>
        <p:spPr>
          <a:xfrm>
            <a:off x="3388047" y="6424208"/>
            <a:ext cx="615874" cy="261610"/>
          </a:xfrm>
          <a:prstGeom prst="rect">
            <a:avLst/>
          </a:prstGeom>
          <a:noFill/>
        </p:spPr>
        <p:txBody>
          <a:bodyPr wrap="none" rtlCol="0">
            <a:spAutoFit/>
          </a:bodyPr>
          <a:lstStyle/>
          <a:p>
            <a:r>
              <a:rPr lang="es-ES" sz="1100" dirty="0" smtClean="0">
                <a:solidFill>
                  <a:srgbClr val="FFFFFF"/>
                </a:solidFill>
                <a:latin typeface="Helvetica65-Medium"/>
                <a:cs typeface="Helvetica65-Medium"/>
              </a:rPr>
              <a:t>10,375</a:t>
            </a:r>
            <a:endParaRPr lang="es-ES" sz="1100" dirty="0">
              <a:solidFill>
                <a:srgbClr val="FFFFFF"/>
              </a:solidFill>
              <a:latin typeface="Helvetica65-Medium"/>
              <a:cs typeface="Helvetica65-Medium"/>
            </a:endParaRPr>
          </a:p>
        </p:txBody>
      </p:sp>
      <p:sp>
        <p:nvSpPr>
          <p:cNvPr id="145" name="CuadroTexto 149"/>
          <p:cNvSpPr txBox="1"/>
          <p:nvPr/>
        </p:nvSpPr>
        <p:spPr>
          <a:xfrm>
            <a:off x="3304812" y="6756359"/>
            <a:ext cx="694421" cy="261610"/>
          </a:xfrm>
          <a:prstGeom prst="rect">
            <a:avLst/>
          </a:prstGeom>
          <a:noFill/>
        </p:spPr>
        <p:txBody>
          <a:bodyPr wrap="none" rtlCol="0">
            <a:spAutoFit/>
          </a:bodyPr>
          <a:lstStyle/>
          <a:p>
            <a:r>
              <a:rPr lang="es-ES" sz="1100" dirty="0" smtClean="0">
                <a:solidFill>
                  <a:srgbClr val="BFBFBF"/>
                </a:solidFill>
                <a:latin typeface="Helvetica65-Medium"/>
                <a:cs typeface="Helvetica65-Medium"/>
              </a:rPr>
              <a:t>579,070</a:t>
            </a:r>
            <a:endParaRPr lang="es-ES" sz="1100" dirty="0">
              <a:solidFill>
                <a:srgbClr val="BFBFBF"/>
              </a:solidFill>
              <a:latin typeface="Helvetica65-Medium"/>
              <a:cs typeface="Helvetica65-Medium"/>
            </a:endParaRPr>
          </a:p>
        </p:txBody>
      </p:sp>
      <p:sp>
        <p:nvSpPr>
          <p:cNvPr id="149" name="CuadroTexto 161"/>
          <p:cNvSpPr txBox="1"/>
          <p:nvPr/>
        </p:nvSpPr>
        <p:spPr>
          <a:xfrm>
            <a:off x="3408775" y="7237298"/>
            <a:ext cx="694421" cy="261610"/>
          </a:xfrm>
          <a:prstGeom prst="rect">
            <a:avLst/>
          </a:prstGeom>
          <a:noFill/>
        </p:spPr>
        <p:txBody>
          <a:bodyPr wrap="none" rtlCol="0">
            <a:spAutoFit/>
          </a:bodyPr>
          <a:lstStyle/>
          <a:p>
            <a:r>
              <a:rPr lang="es-ES" sz="1100" dirty="0" smtClean="0">
                <a:solidFill>
                  <a:srgbClr val="FFFFFF"/>
                </a:solidFill>
                <a:latin typeface="Helvetica65-Medium"/>
                <a:cs typeface="Helvetica65-Medium"/>
              </a:rPr>
              <a:t>151,651</a:t>
            </a:r>
            <a:endParaRPr lang="es-ES" sz="1100" dirty="0">
              <a:solidFill>
                <a:srgbClr val="FFFFFF"/>
              </a:solidFill>
              <a:latin typeface="Helvetica65-Medium"/>
              <a:cs typeface="Helvetica65-Medium"/>
            </a:endParaRPr>
          </a:p>
        </p:txBody>
      </p:sp>
      <p:sp>
        <p:nvSpPr>
          <p:cNvPr id="157" name="CuadroTexto 172"/>
          <p:cNvSpPr txBox="1"/>
          <p:nvPr/>
        </p:nvSpPr>
        <p:spPr>
          <a:xfrm>
            <a:off x="3372291" y="7587432"/>
            <a:ext cx="694421" cy="261610"/>
          </a:xfrm>
          <a:prstGeom prst="rect">
            <a:avLst/>
          </a:prstGeom>
          <a:noFill/>
        </p:spPr>
        <p:txBody>
          <a:bodyPr wrap="none" rtlCol="0">
            <a:spAutoFit/>
          </a:bodyPr>
          <a:lstStyle/>
          <a:p>
            <a:r>
              <a:rPr lang="es-ES" sz="1100" smtClean="0">
                <a:solidFill>
                  <a:schemeClr val="accent1"/>
                </a:solidFill>
                <a:latin typeface="Helvetica65-Medium"/>
                <a:cs typeface="Helvetica65-Medium"/>
              </a:rPr>
              <a:t>727,721</a:t>
            </a:r>
            <a:endParaRPr lang="es-ES" sz="1100" dirty="0">
              <a:solidFill>
                <a:schemeClr val="accent1"/>
              </a:solidFill>
              <a:latin typeface="Helvetica65-Medium"/>
              <a:cs typeface="Helvetica65-Medium"/>
            </a:endParaRPr>
          </a:p>
        </p:txBody>
      </p:sp>
    </p:spTree>
    <p:extLst>
      <p:ext uri="{BB962C8B-B14F-4D97-AF65-F5344CB8AC3E}">
        <p14:creationId xmlns:p14="http://schemas.microsoft.com/office/powerpoint/2010/main" val="1097201505"/>
      </p:ext>
    </p:extLst>
  </p:cSld>
  <p:clrMapOvr>
    <a:masterClrMapping/>
  </p:clrMapOvr>
  <p:transition spd="slow" advClick="0">
    <p:wipe dir="d"/>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resentación de PowerPoint" ma:contentTypeID="0x010100B72FEE3B5F87BD488992A93DFDF48B420400EE9056166E852C4BBE558AE35B782CE5" ma:contentTypeVersion="3" ma:contentTypeDescription="" ma:contentTypeScope="" ma:versionID="b04c2870ee8211f852c042b787a42523">
  <xsd:schema xmlns:xsd="http://www.w3.org/2001/XMLSchema" xmlns:xs="http://www.w3.org/2001/XMLSchema" xmlns:p="http://schemas.microsoft.com/office/2006/metadata/properties" xmlns:ns2="f7b6741c-67d1-4bd3-a918-cab24f5666b3" targetNamespace="http://schemas.microsoft.com/office/2006/metadata/properties" ma:root="true" ma:fieldsID="5b5b8da28eb464319596252da1582edd" ns2:_="">
    <xsd:import namespace="f7b6741c-67d1-4bd3-a918-cab24f5666b3"/>
    <xsd:element name="properties">
      <xsd:complexType>
        <xsd:sequence>
          <xsd:element name="documentManagement">
            <xsd:complexType>
              <xsd:all>
                <xsd:element ref="ns2:Tema" minOccurs="0"/>
                <xsd:element ref="ns2:SubTema" minOccurs="0"/>
                <xsd:element ref="ns2:TipoDocumento" minOccurs="0"/>
                <xsd:element ref="ns2:NombreEmpresa" minOccurs="0"/>
                <xsd:element ref="ns2:Confidencia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6741c-67d1-4bd3-a918-cab24f5666b3" elementFormDefault="qualified">
    <xsd:import namespace="http://schemas.microsoft.com/office/2006/documentManagement/types"/>
    <xsd:import namespace="http://schemas.microsoft.com/office/infopath/2007/PartnerControls"/>
    <xsd:element name="Tema" ma:index="8" nillable="true" ma:displayName="Tema" ma:description="Primer nivel de clasificación del documento" ma:internalName="Tema">
      <xsd:simpleType>
        <xsd:restriction base="dms:Text">
          <xsd:maxLength value="255"/>
        </xsd:restriction>
      </xsd:simpleType>
    </xsd:element>
    <xsd:element name="SubTema" ma:index="9" nillable="true" ma:displayName="Sub tema" ma:description="Segundo nivel de clasificación del documento" ma:internalName="SubTema">
      <xsd:simpleType>
        <xsd:restriction base="dms:Text">
          <xsd:maxLength value="255"/>
        </xsd:restriction>
      </xsd:simpleType>
    </xsd:element>
    <xsd:element name="TipoDocumento" ma:index="10" nillable="true" ma:displayName="Tipo doc." ma:description="Indica el tipo de documento" ma:internalName="TipoDocumento">
      <xsd:simpleType>
        <xsd:restriction base="dms:Text">
          <xsd:maxLength value="255"/>
        </xsd:restriction>
      </xsd:simpleType>
    </xsd:element>
    <xsd:element name="NombreEmpresa" ma:index="11" nillable="true" ma:displayName="Nombre empresa" ma:default="LAP" ma:description="Empresa que origina el documento" ma:internalName="NombreEmpresa">
      <xsd:simpleType>
        <xsd:restriction base="dms:Text">
          <xsd:maxLength value="255"/>
        </xsd:restriction>
      </xsd:simpleType>
    </xsd:element>
    <xsd:element name="Confidencial" ma:index="12" nillable="true" ma:displayName="Confidencial" ma:default="0" ma:description="Indica que los accesos y copias de este documento, serán auditados" ma:internalName="Confidencial">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ma xmlns="f7b6741c-67d1-4bd3-a918-cab24f5666b3">Presentaciones</Tema>
    <NombreEmpresa xmlns="f7b6741c-67d1-4bd3-a918-cab24f5666b3">LAP</NombreEmpresa>
    <Confidencial xmlns="f7b6741c-67d1-4bd3-a918-cab24f5666b3">false</Confidencial>
    <TipoDocumento xmlns="f7b6741c-67d1-4bd3-a918-cab24f5666b3" xsi:nil="true"/>
    <SubTema xmlns="f7b6741c-67d1-4bd3-a918-cab24f5666b3">Credenciales</SubTema>
  </documentManagement>
</p:properties>
</file>

<file path=customXml/itemProps1.xml><?xml version="1.0" encoding="utf-8"?>
<ds:datastoreItem xmlns:ds="http://schemas.openxmlformats.org/officeDocument/2006/customXml" ds:itemID="{048D8F78-3400-4C26-A851-3F70F4350537}">
  <ds:schemaRefs>
    <ds:schemaRef ds:uri="http://schemas.microsoft.com/sharepoint/v3/contenttype/forms"/>
  </ds:schemaRefs>
</ds:datastoreItem>
</file>

<file path=customXml/itemProps2.xml><?xml version="1.0" encoding="utf-8"?>
<ds:datastoreItem xmlns:ds="http://schemas.openxmlformats.org/officeDocument/2006/customXml" ds:itemID="{5D2BB1FF-6BE4-4410-AE78-3BC31B2352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b6741c-67d1-4bd3-a918-cab24f5666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866FEC-6FF6-4461-9738-8218BFA1D1F1}">
  <ds:schemaRefs>
    <ds:schemaRef ds:uri="http://schemas.microsoft.com/office/2006/documentManagement/types"/>
    <ds:schemaRef ds:uri="http://purl.org/dc/dcmitype/"/>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f7b6741c-67d1-4bd3-a918-cab24f5666b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13026</TotalTime>
  <Words>6315</Words>
  <Application>Microsoft Office PowerPoint</Application>
  <PresentationFormat>Custom</PresentationFormat>
  <Paragraphs>2006</Paragraphs>
  <Slides>62</Slides>
  <Notes>1</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62</vt:i4>
      </vt:variant>
    </vt:vector>
  </HeadingPairs>
  <TitlesOfParts>
    <vt:vector size="84" baseType="lpstr">
      <vt:lpstr>ApexNew-BoldItalic</vt:lpstr>
      <vt:lpstr>ApexNew-BoldItalic</vt:lpstr>
      <vt:lpstr>Arial</vt:lpstr>
      <vt:lpstr>Apex New PS Bold Italic Proport</vt:lpstr>
      <vt:lpstr>Times New Roman</vt:lpstr>
      <vt:lpstr>ApexNew-Heavy</vt:lpstr>
      <vt:lpstr>Apex New PS Heavy Proportional</vt:lpstr>
      <vt:lpstr>Helvetica75-Bold</vt:lpstr>
      <vt:lpstr>ApexNew-Bolditalica</vt:lpstr>
      <vt:lpstr>Helvetica65-Medium</vt:lpstr>
      <vt:lpstr>ApexNew-Bold</vt:lpstr>
      <vt:lpstr>Apex New Medium</vt:lpstr>
      <vt:lpstr>Apex New PS Bold Proportional</vt:lpstr>
      <vt:lpstr>ApexNew-Book</vt:lpstr>
      <vt:lpstr>Calibri</vt:lpstr>
      <vt:lpstr>Apex New Book</vt:lpstr>
      <vt:lpstr>ApexNew-HeavyItalic</vt:lpstr>
      <vt:lpstr>Apex New PS Medium Proportional</vt:lpstr>
      <vt:lpstr>Apex New Heavy Italic</vt:lpstr>
      <vt:lpstr>ApexNew-BoldItalic</vt:lpstr>
      <vt:lpstr>ApexNew-Medium</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OPERACIONES</vt:lpstr>
      <vt:lpstr>OPERACIONES</vt:lpstr>
      <vt:lpstr>PowerPoint Presentation</vt:lpstr>
      <vt:lpstr>APERTURA DEL LACTARIO</vt:lpstr>
      <vt:lpstr>ADMINISTRATIVOS Y FINANCIEROS</vt:lpstr>
      <vt:lpstr>PowerPoint Presentation</vt:lpstr>
      <vt:lpstr>PowerPoint Presentation</vt:lpstr>
      <vt:lpstr>PowerPoint Presentation</vt:lpstr>
      <vt:lpstr>PowerPoint Presentation</vt:lpstr>
      <vt:lpstr>PowerPoint Presentation</vt:lpstr>
      <vt:lpstr>OPERACIONES</vt:lpstr>
      <vt:lpstr>PowerPoint Presentation</vt:lpstr>
      <vt:lpstr>PowerPoint Presentation</vt:lpstr>
      <vt:lpstr>PowerPoint Presentation</vt:lpstr>
      <vt:lpstr>ADMINISTRATIVOS Y FINANCIEROS</vt:lpstr>
      <vt:lpstr>PROYECTO DE AMPLIACIÓN</vt:lpstr>
      <vt:lpstr>PLANIFICACIÓN DE USO DE ÁREAS (PLAN DE DESARROLLO AEROPORTUARIO)</vt:lpstr>
      <vt:lpstr>HOJA DE RUTA</vt:lpstr>
      <vt:lpstr>MÉTODO DE EJECUCIÓN Y FASES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Presentacion Corporativa - agosto 2016</dc:title>
  <dc:creator>Factory</dc:creator>
  <cp:lastModifiedBy>Bello, Pamela</cp:lastModifiedBy>
  <cp:revision>521</cp:revision>
  <cp:lastPrinted>2018-03-21T17:21:40Z</cp:lastPrinted>
  <dcterms:created xsi:type="dcterms:W3CDTF">2016-05-31T19:59:05Z</dcterms:created>
  <dcterms:modified xsi:type="dcterms:W3CDTF">2018-03-21T20:15:26Z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y fmtid="{D5CDD505-2E9C-101B-9397-08002B2CF9AE}" pid="3" name="ContentTypeId">
    <vt:lpwstr>0x010100B72FEE3B5F87BD488992A93DFDF48B420400EE9056166E852C4BBE558AE35B782CE5</vt:lpwstr>
  </property>
  <property fmtid="{D5CDD505-2E9C-101B-9397-08002B2CF9AE}" pid="4" name="SharedWithUsers">
    <vt:lpwstr>389;#Salas  Juan</vt:lpwstr>
  </property>
</Properties>
</file>